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 varScale="1">
        <p:scale>
          <a:sx n="125" d="100"/>
          <a:sy n="125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603777" y="1051964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83502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21175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/>
                <a:gridCol w="1524001"/>
                <a:gridCol w="1524001"/>
                <a:gridCol w="152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1,2,8,9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3,4,10,11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7,14,15,16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192"/>
              </p:ext>
            </p:extLst>
          </p:nvPr>
        </p:nvGraphicFramePr>
        <p:xfrm>
          <a:off x="1625543" y="3656151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2"/>
                <a:gridCol w="3048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</a:p>
                    <a:p>
                      <a:pPr algn="ctr"/>
                      <a:r>
                        <a:rPr lang="en-US" sz="1000" b="0" dirty="0" smtClean="0"/>
                        <a:t>19, 20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76930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/>
                <a:gridCol w="802647"/>
                <a:gridCol w="802647"/>
                <a:gridCol w="802647"/>
                <a:gridCol w="802647"/>
                <a:gridCol w="802647"/>
                <a:gridCol w="802647"/>
                <a:gridCol w="802647"/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1575</TotalTime>
  <Words>135</Words>
  <Application>Microsoft Macintosh PowerPoint</Application>
  <PresentationFormat>On-screen Show (4:3)</PresentationFormat>
  <Paragraphs>123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Feathered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Nitin Pasumarthy</cp:lastModifiedBy>
  <cp:revision>120</cp:revision>
  <dcterms:created xsi:type="dcterms:W3CDTF">2016-04-20T00:33:58Z</dcterms:created>
  <dcterms:modified xsi:type="dcterms:W3CDTF">2016-06-15T22:36:15Z</dcterms:modified>
</cp:coreProperties>
</file>