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72" r:id="rId1"/>
  </p:sldMasterIdLst>
  <p:notesMasterIdLst>
    <p:notesMasterId r:id="rId2"/>
  </p:notesMasterIdLst>
  <p:sldIdLst>
    <p:sldId id="275" r:id="rId3"/>
    <p:sldId id="276" r:id="rId4"/>
    <p:sldId id="277" r:id="rId5"/>
    <p:sldId id="278" r:id="rId6"/>
    <p:sldId id="279" r:id="rId7"/>
    <p:sldId id="280" r:id="rId8"/>
    <p:sldId id="281" r:id="rId9"/>
    <p:sldId id="282" r:id="rId10"/>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4995" autoAdjust="0"/>
    <p:restoredTop sz="94660"/>
  </p:normalViewPr>
  <p:slideViewPr>
    <p:cSldViewPr snapToGrid="0">
      <p:cViewPr varScale="1">
        <p:scale>
          <a:sx n="69" d="100"/>
          <a:sy n="69" d="100"/>
        </p:scale>
        <p:origin x="564" y="52"/>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tableStyles" Target="tableStyles.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41" name=""/>
        <p:cNvGrpSpPr/>
        <p:nvPr/>
      </p:nvGrpSpPr>
      <p:grpSpPr>
        <a:xfrm>
          <a:off x="0" y="0"/>
          <a:ext cx="0" cy="0"/>
          <a:chOff x="0" y="0"/>
          <a:chExt cx="0" cy="0"/>
        </a:xfrm>
      </p:grpSpPr>
      <p:sp>
        <p:nvSpPr>
          <p:cNvPr id="1048655"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56"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57"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58"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59"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60"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2" name=""/>
        <p:cNvGrpSpPr/>
        <p:nvPr/>
      </p:nvGrpSpPr>
      <p:grpSpPr>
        <a:xfrm>
          <a:off x="0" y="0"/>
          <a:ext cx="0" cy="0"/>
          <a:chOff x="0" y="0"/>
          <a:chExt cx="0" cy="0"/>
        </a:xfrm>
      </p:grpSpPr>
      <p:sp>
        <p:nvSpPr>
          <p:cNvPr id="1048581"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1048582"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smtClean="0"/>
              <a:t>Click to edit Master subtitle style</a:t>
            </a:r>
            <a:endParaRPr lang="en-US"/>
          </a:p>
        </p:txBody>
      </p:sp>
      <p:sp>
        <p:nvSpPr>
          <p:cNvPr id="1048583" name="Date Placeholder 3"/>
          <p:cNvSpPr>
            <a:spLocks noGrp="1"/>
          </p:cNvSpPr>
          <p:nvPr>
            <p:ph type="dt" sz="half" idx="10"/>
          </p:nvPr>
        </p:nvSpPr>
        <p:spPr/>
        <p:txBody>
          <a:bodyPr/>
          <a:p>
            <a:fld id="{588AB8B6-33B1-43AF-99BE-6EC75BA55892}" type="datetimeFigureOut">
              <a:rPr lang="en-US" smtClean="0"/>
              <a:t>9/27/2023</a:t>
            </a:fld>
            <a:endParaRPr lang="en-US"/>
          </a:p>
        </p:txBody>
      </p:sp>
      <p:sp>
        <p:nvSpPr>
          <p:cNvPr id="1048584" name="Footer Placeholder 4"/>
          <p:cNvSpPr>
            <a:spLocks noGrp="1"/>
          </p:cNvSpPr>
          <p:nvPr>
            <p:ph type="ftr" sz="quarter" idx="11"/>
          </p:nvPr>
        </p:nvSpPr>
        <p:spPr/>
        <p:txBody>
          <a:bodyPr/>
          <a:p>
            <a:endParaRPr lang="en-US"/>
          </a:p>
        </p:txBody>
      </p:sp>
      <p:sp>
        <p:nvSpPr>
          <p:cNvPr id="1048585" name="Slide Number Placeholder 5"/>
          <p:cNvSpPr>
            <a:spLocks noGrp="1"/>
          </p:cNvSpPr>
          <p:nvPr>
            <p:ph type="sldNum" sz="quarter" idx="12"/>
          </p:nvPr>
        </p:nvSpPr>
        <p:spPr/>
        <p:txBody>
          <a:bodyPr/>
          <a:p>
            <a:fld id="{35B859D6-7D21-422C-870C-7F37B2232E0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35" name=""/>
        <p:cNvGrpSpPr/>
        <p:nvPr/>
      </p:nvGrpSpPr>
      <p:grpSpPr>
        <a:xfrm>
          <a:off x="0" y="0"/>
          <a:ext cx="0" cy="0"/>
          <a:chOff x="0" y="0"/>
          <a:chExt cx="0" cy="0"/>
        </a:xfrm>
      </p:grpSpPr>
      <p:sp>
        <p:nvSpPr>
          <p:cNvPr id="1048622" name="Title 1"/>
          <p:cNvSpPr>
            <a:spLocks noGrp="1"/>
          </p:cNvSpPr>
          <p:nvPr>
            <p:ph type="title"/>
          </p:nvPr>
        </p:nvSpPr>
        <p:spPr/>
        <p:txBody>
          <a:bodyPr/>
          <a:p>
            <a:r>
              <a:rPr lang="en-US" smtClean="0"/>
              <a:t>Click to edit Master title style</a:t>
            </a:r>
            <a:endParaRPr lang="en-US"/>
          </a:p>
        </p:txBody>
      </p:sp>
      <p:sp>
        <p:nvSpPr>
          <p:cNvPr id="1048623"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24" name="Date Placeholder 3"/>
          <p:cNvSpPr>
            <a:spLocks noGrp="1"/>
          </p:cNvSpPr>
          <p:nvPr>
            <p:ph type="dt" sz="half" idx="10"/>
          </p:nvPr>
        </p:nvSpPr>
        <p:spPr/>
        <p:txBody>
          <a:bodyPr/>
          <a:p>
            <a:fld id="{588AB8B6-33B1-43AF-99BE-6EC75BA55892}" type="datetimeFigureOut">
              <a:rPr lang="en-US" smtClean="0"/>
              <a:t>9/27/2023</a:t>
            </a:fld>
            <a:endParaRPr lang="en-US"/>
          </a:p>
        </p:txBody>
      </p:sp>
      <p:sp>
        <p:nvSpPr>
          <p:cNvPr id="1048625" name="Footer Placeholder 4"/>
          <p:cNvSpPr>
            <a:spLocks noGrp="1"/>
          </p:cNvSpPr>
          <p:nvPr>
            <p:ph type="ftr" sz="quarter" idx="11"/>
          </p:nvPr>
        </p:nvSpPr>
        <p:spPr/>
        <p:txBody>
          <a:bodyPr/>
          <a:p>
            <a:endParaRPr lang="en-US"/>
          </a:p>
        </p:txBody>
      </p:sp>
      <p:sp>
        <p:nvSpPr>
          <p:cNvPr id="1048626" name="Slide Number Placeholder 5"/>
          <p:cNvSpPr>
            <a:spLocks noGrp="1"/>
          </p:cNvSpPr>
          <p:nvPr>
            <p:ph type="sldNum" sz="quarter" idx="12"/>
          </p:nvPr>
        </p:nvSpPr>
        <p:spPr/>
        <p:txBody>
          <a:bodyPr/>
          <a:p>
            <a:fld id="{35B859D6-7D21-422C-870C-7F37B2232E0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33" name=""/>
        <p:cNvGrpSpPr/>
        <p:nvPr/>
      </p:nvGrpSpPr>
      <p:grpSpPr>
        <a:xfrm>
          <a:off x="0" y="0"/>
          <a:ext cx="0" cy="0"/>
          <a:chOff x="0" y="0"/>
          <a:chExt cx="0" cy="0"/>
        </a:xfrm>
      </p:grpSpPr>
      <p:sp>
        <p:nvSpPr>
          <p:cNvPr id="1048611" name="Vertical Title 1"/>
          <p:cNvSpPr>
            <a:spLocks noGrp="1"/>
          </p:cNvSpPr>
          <p:nvPr>
            <p:ph type="title" orient="vert"/>
          </p:nvPr>
        </p:nvSpPr>
        <p:spPr>
          <a:xfrm>
            <a:off x="8724900" y="365125"/>
            <a:ext cx="2628900" cy="5811838"/>
          </a:xfrm>
        </p:spPr>
        <p:txBody>
          <a:bodyPr vert="eaVert"/>
          <a:p>
            <a:r>
              <a:rPr lang="en-US" smtClean="0"/>
              <a:t>Click to edit Master title style</a:t>
            </a:r>
            <a:endParaRPr lang="en-US"/>
          </a:p>
        </p:txBody>
      </p:sp>
      <p:sp>
        <p:nvSpPr>
          <p:cNvPr id="1048612" name="Vertical Text Placeholder 2"/>
          <p:cNvSpPr>
            <a:spLocks noGrp="1"/>
          </p:cNvSpPr>
          <p:nvPr>
            <p:ph type="body" orient="vert" idx="1"/>
          </p:nvPr>
        </p:nvSpPr>
        <p:spPr>
          <a:xfrm>
            <a:off x="838200" y="365125"/>
            <a:ext cx="7734300" cy="5811838"/>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13" name="Date Placeholder 3"/>
          <p:cNvSpPr>
            <a:spLocks noGrp="1"/>
          </p:cNvSpPr>
          <p:nvPr>
            <p:ph type="dt" sz="half" idx="10"/>
          </p:nvPr>
        </p:nvSpPr>
        <p:spPr/>
        <p:txBody>
          <a:bodyPr/>
          <a:p>
            <a:fld id="{588AB8B6-33B1-43AF-99BE-6EC75BA55892}" type="datetimeFigureOut">
              <a:rPr lang="en-US" smtClean="0"/>
              <a:t>9/27/2023</a:t>
            </a:fld>
            <a:endParaRPr lang="en-US"/>
          </a:p>
        </p:txBody>
      </p:sp>
      <p:sp>
        <p:nvSpPr>
          <p:cNvPr id="1048614" name="Footer Placeholder 4"/>
          <p:cNvSpPr>
            <a:spLocks noGrp="1"/>
          </p:cNvSpPr>
          <p:nvPr>
            <p:ph type="ftr" sz="quarter" idx="11"/>
          </p:nvPr>
        </p:nvSpPr>
        <p:spPr/>
        <p:txBody>
          <a:bodyPr/>
          <a:p>
            <a:endParaRPr lang="en-US"/>
          </a:p>
        </p:txBody>
      </p:sp>
      <p:sp>
        <p:nvSpPr>
          <p:cNvPr id="1048615" name="Slide Number Placeholder 5"/>
          <p:cNvSpPr>
            <a:spLocks noGrp="1"/>
          </p:cNvSpPr>
          <p:nvPr>
            <p:ph type="sldNum" sz="quarter" idx="12"/>
          </p:nvPr>
        </p:nvSpPr>
        <p:spPr/>
        <p:txBody>
          <a:bodyPr/>
          <a:p>
            <a:fld id="{35B859D6-7D21-422C-870C-7F37B2232E0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4" name=""/>
        <p:cNvGrpSpPr/>
        <p:nvPr/>
      </p:nvGrpSpPr>
      <p:grpSpPr>
        <a:xfrm>
          <a:off x="0" y="0"/>
          <a:ext cx="0" cy="0"/>
          <a:chOff x="0" y="0"/>
          <a:chExt cx="0" cy="0"/>
        </a:xfrm>
      </p:grpSpPr>
      <p:sp>
        <p:nvSpPr>
          <p:cNvPr id="1048588" name="Title 1"/>
          <p:cNvSpPr>
            <a:spLocks noGrp="1"/>
          </p:cNvSpPr>
          <p:nvPr>
            <p:ph type="title"/>
          </p:nvPr>
        </p:nvSpPr>
        <p:spPr/>
        <p:txBody>
          <a:bodyPr/>
          <a:p>
            <a:r>
              <a:rPr lang="en-US" smtClean="0"/>
              <a:t>Click to edit Master title style</a:t>
            </a:r>
            <a:endParaRPr lang="en-US"/>
          </a:p>
        </p:txBody>
      </p:sp>
      <p:sp>
        <p:nvSpPr>
          <p:cNvPr id="1048589"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90" name="Date Placeholder 3"/>
          <p:cNvSpPr>
            <a:spLocks noGrp="1"/>
          </p:cNvSpPr>
          <p:nvPr>
            <p:ph type="dt" sz="half" idx="10"/>
          </p:nvPr>
        </p:nvSpPr>
        <p:spPr/>
        <p:txBody>
          <a:bodyPr/>
          <a:p>
            <a:fld id="{588AB8B6-33B1-43AF-99BE-6EC75BA55892}" type="datetimeFigureOut">
              <a:rPr lang="en-US" smtClean="0"/>
              <a:t>9/27/2023</a:t>
            </a:fld>
            <a:endParaRPr lang="en-US"/>
          </a:p>
        </p:txBody>
      </p:sp>
      <p:sp>
        <p:nvSpPr>
          <p:cNvPr id="1048591" name="Footer Placeholder 4"/>
          <p:cNvSpPr>
            <a:spLocks noGrp="1"/>
          </p:cNvSpPr>
          <p:nvPr>
            <p:ph type="ftr" sz="quarter" idx="11"/>
          </p:nvPr>
        </p:nvSpPr>
        <p:spPr/>
        <p:txBody>
          <a:bodyPr/>
          <a:p>
            <a:endParaRPr lang="en-US"/>
          </a:p>
        </p:txBody>
      </p:sp>
      <p:sp>
        <p:nvSpPr>
          <p:cNvPr id="1048592" name="Slide Number Placeholder 5"/>
          <p:cNvSpPr>
            <a:spLocks noGrp="1"/>
          </p:cNvSpPr>
          <p:nvPr>
            <p:ph type="sldNum" sz="quarter" idx="12"/>
          </p:nvPr>
        </p:nvSpPr>
        <p:spPr/>
        <p:txBody>
          <a:bodyPr/>
          <a:p>
            <a:fld id="{35B859D6-7D21-422C-870C-7F37B2232E0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36" name=""/>
        <p:cNvGrpSpPr/>
        <p:nvPr/>
      </p:nvGrpSpPr>
      <p:grpSpPr>
        <a:xfrm>
          <a:off x="0" y="0"/>
          <a:ext cx="0" cy="0"/>
          <a:chOff x="0" y="0"/>
          <a:chExt cx="0" cy="0"/>
        </a:xfrm>
      </p:grpSpPr>
      <p:sp>
        <p:nvSpPr>
          <p:cNvPr id="1048627"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1048628" name="Text Placeholder 2"/>
          <p:cNvSpPr>
            <a:spLocks noGrp="1"/>
          </p:cNvSpPr>
          <p:nvPr>
            <p:ph type="body" idx="1"/>
          </p:nvPr>
        </p:nvSpPr>
        <p:spPr>
          <a:xfrm>
            <a:off x="831850" y="4589463"/>
            <a:ext cx="10515600" cy="1500187"/>
          </a:xfrm>
        </p:spPr>
        <p:txBody>
          <a:bodyPr/>
          <a:lstStyle>
            <a:lvl1pP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smtClean="0"/>
              <a:t>Click to edit Master text styles</a:t>
            </a:r>
          </a:p>
        </p:txBody>
      </p:sp>
      <p:sp>
        <p:nvSpPr>
          <p:cNvPr id="1048629" name="Date Placeholder 3"/>
          <p:cNvSpPr>
            <a:spLocks noGrp="1"/>
          </p:cNvSpPr>
          <p:nvPr>
            <p:ph type="dt" sz="half" idx="10"/>
          </p:nvPr>
        </p:nvSpPr>
        <p:spPr/>
        <p:txBody>
          <a:bodyPr/>
          <a:p>
            <a:fld id="{588AB8B6-33B1-43AF-99BE-6EC75BA55892}" type="datetimeFigureOut">
              <a:rPr lang="en-US" smtClean="0"/>
              <a:t>9/27/2023</a:t>
            </a:fld>
            <a:endParaRPr lang="en-US"/>
          </a:p>
        </p:txBody>
      </p:sp>
      <p:sp>
        <p:nvSpPr>
          <p:cNvPr id="1048630" name="Footer Placeholder 4"/>
          <p:cNvSpPr>
            <a:spLocks noGrp="1"/>
          </p:cNvSpPr>
          <p:nvPr>
            <p:ph type="ftr" sz="quarter" idx="11"/>
          </p:nvPr>
        </p:nvSpPr>
        <p:spPr/>
        <p:txBody>
          <a:bodyPr/>
          <a:p>
            <a:endParaRPr lang="en-US"/>
          </a:p>
        </p:txBody>
      </p:sp>
      <p:sp>
        <p:nvSpPr>
          <p:cNvPr id="1048631" name="Slide Number Placeholder 5"/>
          <p:cNvSpPr>
            <a:spLocks noGrp="1"/>
          </p:cNvSpPr>
          <p:nvPr>
            <p:ph type="sldNum" sz="quarter" idx="12"/>
          </p:nvPr>
        </p:nvSpPr>
        <p:spPr/>
        <p:txBody>
          <a:bodyPr/>
          <a:p>
            <a:fld id="{35B859D6-7D21-422C-870C-7F37B2232E0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37" name=""/>
        <p:cNvGrpSpPr/>
        <p:nvPr/>
      </p:nvGrpSpPr>
      <p:grpSpPr>
        <a:xfrm>
          <a:off x="0" y="0"/>
          <a:ext cx="0" cy="0"/>
          <a:chOff x="0" y="0"/>
          <a:chExt cx="0" cy="0"/>
        </a:xfrm>
      </p:grpSpPr>
      <p:sp>
        <p:nvSpPr>
          <p:cNvPr id="1048632" name="Title 1"/>
          <p:cNvSpPr>
            <a:spLocks noGrp="1"/>
          </p:cNvSpPr>
          <p:nvPr>
            <p:ph type="title"/>
          </p:nvPr>
        </p:nvSpPr>
        <p:spPr/>
        <p:txBody>
          <a:bodyPr/>
          <a:p>
            <a:r>
              <a:rPr lang="en-US" smtClean="0"/>
              <a:t>Click to edit Master title style</a:t>
            </a:r>
            <a:endParaRPr lang="en-US"/>
          </a:p>
        </p:txBody>
      </p:sp>
      <p:sp>
        <p:nvSpPr>
          <p:cNvPr id="1048633" name="Content Placeholder 2"/>
          <p:cNvSpPr>
            <a:spLocks noGrp="1"/>
          </p:cNvSpPr>
          <p:nvPr>
            <p:ph sz="half" idx="1"/>
          </p:nvPr>
        </p:nvSpPr>
        <p:spPr>
          <a:xfrm>
            <a:off x="838200" y="1825625"/>
            <a:ext cx="5181600" cy="4351338"/>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34" name="Content Placeholder 3"/>
          <p:cNvSpPr>
            <a:spLocks noGrp="1"/>
          </p:cNvSpPr>
          <p:nvPr>
            <p:ph sz="half" idx="2"/>
          </p:nvPr>
        </p:nvSpPr>
        <p:spPr>
          <a:xfrm>
            <a:off x="6172200" y="1825625"/>
            <a:ext cx="5181600" cy="4351338"/>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35" name="Date Placeholder 4"/>
          <p:cNvSpPr>
            <a:spLocks noGrp="1"/>
          </p:cNvSpPr>
          <p:nvPr>
            <p:ph type="dt" sz="half" idx="10"/>
          </p:nvPr>
        </p:nvSpPr>
        <p:spPr/>
        <p:txBody>
          <a:bodyPr/>
          <a:p>
            <a:fld id="{588AB8B6-33B1-43AF-99BE-6EC75BA55892}" type="datetimeFigureOut">
              <a:rPr lang="en-US" smtClean="0"/>
              <a:t>9/27/2023</a:t>
            </a:fld>
            <a:endParaRPr lang="en-US"/>
          </a:p>
        </p:txBody>
      </p:sp>
      <p:sp>
        <p:nvSpPr>
          <p:cNvPr id="1048636" name="Footer Placeholder 5"/>
          <p:cNvSpPr>
            <a:spLocks noGrp="1"/>
          </p:cNvSpPr>
          <p:nvPr>
            <p:ph type="ftr" sz="quarter" idx="11"/>
          </p:nvPr>
        </p:nvSpPr>
        <p:spPr/>
        <p:txBody>
          <a:bodyPr/>
          <a:p>
            <a:endParaRPr lang="en-US"/>
          </a:p>
        </p:txBody>
      </p:sp>
      <p:sp>
        <p:nvSpPr>
          <p:cNvPr id="1048637" name="Slide Number Placeholder 6"/>
          <p:cNvSpPr>
            <a:spLocks noGrp="1"/>
          </p:cNvSpPr>
          <p:nvPr>
            <p:ph type="sldNum" sz="quarter" idx="12"/>
          </p:nvPr>
        </p:nvSpPr>
        <p:spPr/>
        <p:txBody>
          <a:bodyPr/>
          <a:p>
            <a:fld id="{35B859D6-7D21-422C-870C-7F37B2232E0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38" name=""/>
        <p:cNvGrpSpPr/>
        <p:nvPr/>
      </p:nvGrpSpPr>
      <p:grpSpPr>
        <a:xfrm>
          <a:off x="0" y="0"/>
          <a:ext cx="0" cy="0"/>
          <a:chOff x="0" y="0"/>
          <a:chExt cx="0" cy="0"/>
        </a:xfrm>
      </p:grpSpPr>
      <p:sp>
        <p:nvSpPr>
          <p:cNvPr id="1048638" name="Title 1"/>
          <p:cNvSpPr>
            <a:spLocks noGrp="1"/>
          </p:cNvSpPr>
          <p:nvPr>
            <p:ph type="title"/>
          </p:nvPr>
        </p:nvSpPr>
        <p:spPr>
          <a:xfrm>
            <a:off x="839788" y="365125"/>
            <a:ext cx="10515600" cy="1325563"/>
          </a:xfrm>
        </p:spPr>
        <p:txBody>
          <a:bodyPr/>
          <a:p>
            <a:r>
              <a:rPr lang="en-US" smtClean="0"/>
              <a:t>Click to edit Master title style</a:t>
            </a:r>
            <a:endParaRPr lang="en-US"/>
          </a:p>
        </p:txBody>
      </p:sp>
      <p:sp>
        <p:nvSpPr>
          <p:cNvPr id="1048639" name="Text Placeholder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40" name="Content Placeholder 3"/>
          <p:cNvSpPr>
            <a:spLocks noGrp="1"/>
          </p:cNvSpPr>
          <p:nvPr>
            <p:ph sz="half" idx="2"/>
          </p:nvPr>
        </p:nvSpPr>
        <p:spPr>
          <a:xfrm>
            <a:off x="839788" y="2505075"/>
            <a:ext cx="5157787" cy="3684588"/>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41" name="Text Placeholder 4"/>
          <p:cNvSpPr>
            <a:spLocks noGrp="1"/>
          </p:cNvSpPr>
          <p:nvPr>
            <p:ph type="body" sz="quarter" idx="3"/>
          </p:nvPr>
        </p:nvSpPr>
        <p:spPr>
          <a:xfrm>
            <a:off x="6172200"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42" name="Content Placeholder 5"/>
          <p:cNvSpPr>
            <a:spLocks noGrp="1"/>
          </p:cNvSpPr>
          <p:nvPr>
            <p:ph sz="quarter" idx="4"/>
          </p:nvPr>
        </p:nvSpPr>
        <p:spPr>
          <a:xfrm>
            <a:off x="6172200" y="2505075"/>
            <a:ext cx="5183188" cy="3684588"/>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43" name="Date Placeholder 6"/>
          <p:cNvSpPr>
            <a:spLocks noGrp="1"/>
          </p:cNvSpPr>
          <p:nvPr>
            <p:ph type="dt" sz="half" idx="10"/>
          </p:nvPr>
        </p:nvSpPr>
        <p:spPr/>
        <p:txBody>
          <a:bodyPr/>
          <a:p>
            <a:fld id="{588AB8B6-33B1-43AF-99BE-6EC75BA55892}" type="datetimeFigureOut">
              <a:rPr lang="en-US" smtClean="0"/>
              <a:t>9/27/2023</a:t>
            </a:fld>
            <a:endParaRPr lang="en-US"/>
          </a:p>
        </p:txBody>
      </p:sp>
      <p:sp>
        <p:nvSpPr>
          <p:cNvPr id="1048644" name="Footer Placeholder 7"/>
          <p:cNvSpPr>
            <a:spLocks noGrp="1"/>
          </p:cNvSpPr>
          <p:nvPr>
            <p:ph type="ftr" sz="quarter" idx="11"/>
          </p:nvPr>
        </p:nvSpPr>
        <p:spPr/>
        <p:txBody>
          <a:bodyPr/>
          <a:p>
            <a:endParaRPr lang="en-US"/>
          </a:p>
        </p:txBody>
      </p:sp>
      <p:sp>
        <p:nvSpPr>
          <p:cNvPr id="1048645" name="Slide Number Placeholder 8"/>
          <p:cNvSpPr>
            <a:spLocks noGrp="1"/>
          </p:cNvSpPr>
          <p:nvPr>
            <p:ph type="sldNum" sz="quarter" idx="12"/>
          </p:nvPr>
        </p:nvSpPr>
        <p:spPr/>
        <p:txBody>
          <a:bodyPr/>
          <a:p>
            <a:fld id="{35B859D6-7D21-422C-870C-7F37B2232E0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2" name=""/>
        <p:cNvGrpSpPr/>
        <p:nvPr/>
      </p:nvGrpSpPr>
      <p:grpSpPr>
        <a:xfrm>
          <a:off x="0" y="0"/>
          <a:ext cx="0" cy="0"/>
          <a:chOff x="0" y="0"/>
          <a:chExt cx="0" cy="0"/>
        </a:xfrm>
      </p:grpSpPr>
      <p:sp>
        <p:nvSpPr>
          <p:cNvPr id="1048607" name="Title 1"/>
          <p:cNvSpPr>
            <a:spLocks noGrp="1"/>
          </p:cNvSpPr>
          <p:nvPr>
            <p:ph type="title"/>
          </p:nvPr>
        </p:nvSpPr>
        <p:spPr/>
        <p:txBody>
          <a:bodyPr/>
          <a:p>
            <a:r>
              <a:rPr lang="en-US" smtClean="0"/>
              <a:t>Click to edit Master title style</a:t>
            </a:r>
            <a:endParaRPr lang="en-US"/>
          </a:p>
        </p:txBody>
      </p:sp>
      <p:sp>
        <p:nvSpPr>
          <p:cNvPr id="1048608" name="Date Placeholder 2"/>
          <p:cNvSpPr>
            <a:spLocks noGrp="1"/>
          </p:cNvSpPr>
          <p:nvPr>
            <p:ph type="dt" sz="half" idx="10"/>
          </p:nvPr>
        </p:nvSpPr>
        <p:spPr/>
        <p:txBody>
          <a:bodyPr/>
          <a:p>
            <a:fld id="{588AB8B6-33B1-43AF-99BE-6EC75BA55892}" type="datetimeFigureOut">
              <a:rPr lang="en-US" smtClean="0"/>
              <a:t>9/27/2023</a:t>
            </a:fld>
            <a:endParaRPr lang="en-US"/>
          </a:p>
        </p:txBody>
      </p:sp>
      <p:sp>
        <p:nvSpPr>
          <p:cNvPr id="1048609" name="Footer Placeholder 3"/>
          <p:cNvSpPr>
            <a:spLocks noGrp="1"/>
          </p:cNvSpPr>
          <p:nvPr>
            <p:ph type="ftr" sz="quarter" idx="11"/>
          </p:nvPr>
        </p:nvSpPr>
        <p:spPr/>
        <p:txBody>
          <a:bodyPr/>
          <a:p>
            <a:endParaRPr lang="en-US"/>
          </a:p>
        </p:txBody>
      </p:sp>
      <p:sp>
        <p:nvSpPr>
          <p:cNvPr id="1048610" name="Slide Number Placeholder 4"/>
          <p:cNvSpPr>
            <a:spLocks noGrp="1"/>
          </p:cNvSpPr>
          <p:nvPr>
            <p:ph type="sldNum" sz="quarter" idx="12"/>
          </p:nvPr>
        </p:nvSpPr>
        <p:spPr/>
        <p:txBody>
          <a:bodyPr/>
          <a:p>
            <a:fld id="{35B859D6-7D21-422C-870C-7F37B2232E0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9" name=""/>
        <p:cNvGrpSpPr/>
        <p:nvPr/>
      </p:nvGrpSpPr>
      <p:grpSpPr>
        <a:xfrm>
          <a:off x="0" y="0"/>
          <a:ext cx="0" cy="0"/>
          <a:chOff x="0" y="0"/>
          <a:chExt cx="0" cy="0"/>
        </a:xfrm>
      </p:grpSpPr>
      <p:sp>
        <p:nvSpPr>
          <p:cNvPr id="1048646" name="Date Placeholder 1"/>
          <p:cNvSpPr>
            <a:spLocks noGrp="1"/>
          </p:cNvSpPr>
          <p:nvPr>
            <p:ph type="dt" sz="half" idx="10"/>
          </p:nvPr>
        </p:nvSpPr>
        <p:spPr/>
        <p:txBody>
          <a:bodyPr/>
          <a:p>
            <a:fld id="{588AB8B6-33B1-43AF-99BE-6EC75BA55892}" type="datetimeFigureOut">
              <a:rPr lang="en-US" smtClean="0"/>
              <a:t>9/27/2023</a:t>
            </a:fld>
            <a:endParaRPr lang="en-US"/>
          </a:p>
        </p:txBody>
      </p:sp>
      <p:sp>
        <p:nvSpPr>
          <p:cNvPr id="1048647" name="Footer Placeholder 2"/>
          <p:cNvSpPr>
            <a:spLocks noGrp="1"/>
          </p:cNvSpPr>
          <p:nvPr>
            <p:ph type="ftr" sz="quarter" idx="11"/>
          </p:nvPr>
        </p:nvSpPr>
        <p:spPr/>
        <p:txBody>
          <a:bodyPr/>
          <a:p>
            <a:endParaRPr lang="en-US"/>
          </a:p>
        </p:txBody>
      </p:sp>
      <p:sp>
        <p:nvSpPr>
          <p:cNvPr id="1048648" name="Slide Number Placeholder 3"/>
          <p:cNvSpPr>
            <a:spLocks noGrp="1"/>
          </p:cNvSpPr>
          <p:nvPr>
            <p:ph type="sldNum" sz="quarter" idx="12"/>
          </p:nvPr>
        </p:nvSpPr>
        <p:spPr/>
        <p:txBody>
          <a:bodyPr/>
          <a:p>
            <a:fld id="{35B859D6-7D21-422C-870C-7F37B2232E0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0" name=""/>
        <p:cNvGrpSpPr/>
        <p:nvPr/>
      </p:nvGrpSpPr>
      <p:grpSpPr>
        <a:xfrm>
          <a:off x="0" y="0"/>
          <a:ext cx="0" cy="0"/>
          <a:chOff x="0" y="0"/>
          <a:chExt cx="0" cy="0"/>
        </a:xfrm>
      </p:grpSpPr>
      <p:sp>
        <p:nvSpPr>
          <p:cNvPr id="1048649"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1048650"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51"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Click to edit Master text styles</a:t>
            </a:r>
          </a:p>
        </p:txBody>
      </p:sp>
      <p:sp>
        <p:nvSpPr>
          <p:cNvPr id="1048652" name="Date Placeholder 4"/>
          <p:cNvSpPr>
            <a:spLocks noGrp="1"/>
          </p:cNvSpPr>
          <p:nvPr>
            <p:ph type="dt" sz="half" idx="10"/>
          </p:nvPr>
        </p:nvSpPr>
        <p:spPr/>
        <p:txBody>
          <a:bodyPr/>
          <a:p>
            <a:fld id="{588AB8B6-33B1-43AF-99BE-6EC75BA55892}" type="datetimeFigureOut">
              <a:rPr lang="en-US" smtClean="0"/>
              <a:t>9/27/2023</a:t>
            </a:fld>
            <a:endParaRPr lang="en-US"/>
          </a:p>
        </p:txBody>
      </p:sp>
      <p:sp>
        <p:nvSpPr>
          <p:cNvPr id="1048653" name="Footer Placeholder 5"/>
          <p:cNvSpPr>
            <a:spLocks noGrp="1"/>
          </p:cNvSpPr>
          <p:nvPr>
            <p:ph type="ftr" sz="quarter" idx="11"/>
          </p:nvPr>
        </p:nvSpPr>
        <p:spPr/>
        <p:txBody>
          <a:bodyPr/>
          <a:p>
            <a:endParaRPr lang="en-US"/>
          </a:p>
        </p:txBody>
      </p:sp>
      <p:sp>
        <p:nvSpPr>
          <p:cNvPr id="1048654" name="Slide Number Placeholder 6"/>
          <p:cNvSpPr>
            <a:spLocks noGrp="1"/>
          </p:cNvSpPr>
          <p:nvPr>
            <p:ph type="sldNum" sz="quarter" idx="12"/>
          </p:nvPr>
        </p:nvSpPr>
        <p:spPr/>
        <p:txBody>
          <a:bodyPr/>
          <a:p>
            <a:fld id="{35B859D6-7D21-422C-870C-7F37B2232E0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34" name=""/>
        <p:cNvGrpSpPr/>
        <p:nvPr/>
      </p:nvGrpSpPr>
      <p:grpSpPr>
        <a:xfrm>
          <a:off x="0" y="0"/>
          <a:ext cx="0" cy="0"/>
          <a:chOff x="0" y="0"/>
          <a:chExt cx="0" cy="0"/>
        </a:xfrm>
      </p:grpSpPr>
      <p:sp>
        <p:nvSpPr>
          <p:cNvPr id="1048616"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1048617" name="Picture Placeholder 2"/>
          <p:cNvSpPr>
            <a:spLocks noGrp="1"/>
          </p:cNvSpPr>
          <p:nvPr>
            <p:ph type="pic" idx="1"/>
          </p:nvPr>
        </p:nvSpPr>
        <p:spPr>
          <a:xfrm>
            <a:off x="5183188" y="987425"/>
            <a:ext cx="6172200" cy="4873625"/>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1048618"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Click to edit Master text styles</a:t>
            </a:r>
          </a:p>
        </p:txBody>
      </p:sp>
      <p:sp>
        <p:nvSpPr>
          <p:cNvPr id="1048619" name="Date Placeholder 4"/>
          <p:cNvSpPr>
            <a:spLocks noGrp="1"/>
          </p:cNvSpPr>
          <p:nvPr>
            <p:ph type="dt" sz="half" idx="10"/>
          </p:nvPr>
        </p:nvSpPr>
        <p:spPr/>
        <p:txBody>
          <a:bodyPr/>
          <a:p>
            <a:fld id="{588AB8B6-33B1-43AF-99BE-6EC75BA55892}" type="datetimeFigureOut">
              <a:rPr lang="en-US" smtClean="0"/>
              <a:t>9/27/2023</a:t>
            </a:fld>
            <a:endParaRPr lang="en-US"/>
          </a:p>
        </p:txBody>
      </p:sp>
      <p:sp>
        <p:nvSpPr>
          <p:cNvPr id="1048620" name="Footer Placeholder 5"/>
          <p:cNvSpPr>
            <a:spLocks noGrp="1"/>
          </p:cNvSpPr>
          <p:nvPr>
            <p:ph type="ftr" sz="quarter" idx="11"/>
          </p:nvPr>
        </p:nvSpPr>
        <p:spPr/>
        <p:txBody>
          <a:bodyPr/>
          <a:p>
            <a:endParaRPr lang="en-US"/>
          </a:p>
        </p:txBody>
      </p:sp>
      <p:sp>
        <p:nvSpPr>
          <p:cNvPr id="1048621" name="Slide Number Placeholder 6"/>
          <p:cNvSpPr>
            <a:spLocks noGrp="1"/>
          </p:cNvSpPr>
          <p:nvPr>
            <p:ph type="sldNum" sz="quarter" idx="12"/>
          </p:nvPr>
        </p:nvSpPr>
        <p:spPr/>
        <p:txBody>
          <a:bodyPr/>
          <a:p>
            <a:fld id="{35B859D6-7D21-422C-870C-7F37B2232E0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0"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p:spPr>
        <p:txBody>
          <a:bodyPr anchor="ctr" bIns="45720" lIns="91440" rIns="91440" rtlCol="0" tIns="45720" vert="horz">
            <a:normAutofit/>
          </a:bodyPr>
          <a:p>
            <a:r>
              <a:rPr lang="en-US" smtClean="0"/>
              <a:t>Click to edit Master title style</a:t>
            </a:r>
            <a:endParaRPr lang="en-US"/>
          </a:p>
        </p:txBody>
      </p:sp>
      <p:sp>
        <p:nvSpPr>
          <p:cNvPr id="1048577" name="Text Placeholder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Date Placeholder 3"/>
          <p:cNvSpPr>
            <a:spLocks noGrp="1"/>
          </p:cNvSpPr>
          <p:nvPr>
            <p:ph type="dt" sz="half" idx="2"/>
          </p:nvPr>
        </p:nvSpPr>
        <p:spPr>
          <a:xfrm>
            <a:off x="838200" y="6356350"/>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588AB8B6-33B1-43AF-99BE-6EC75BA55892}" type="datetimeFigureOut">
              <a:rPr lang="en-US" smtClean="0"/>
              <a:t>9/27/2023</a:t>
            </a:fld>
            <a:endParaRPr lang="en-US"/>
          </a:p>
        </p:txBody>
      </p:sp>
      <p:sp>
        <p:nvSpPr>
          <p:cNvPr id="1048579" name="Footer Placeholder 4"/>
          <p:cNvSpPr>
            <a:spLocks noGrp="1"/>
          </p:cNvSpPr>
          <p:nvPr>
            <p:ph type="ftr" sz="quarter" idx="3"/>
          </p:nvPr>
        </p:nvSpPr>
        <p:spPr>
          <a:xfrm>
            <a:off x="4038600" y="6356350"/>
            <a:ext cx="41148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8610600" y="6356350"/>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35B859D6-7D21-422C-870C-7F37B2232E01}"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3" name=""/>
        <p:cNvGrpSpPr/>
        <p:nvPr/>
      </p:nvGrpSpPr>
      <p:grpSpPr>
        <a:xfrm>
          <a:off x="0" y="0"/>
          <a:ext cx="0" cy="0"/>
          <a:chOff x="0" y="0"/>
          <a:chExt cx="0" cy="0"/>
        </a:xfrm>
      </p:grpSpPr>
      <p:sp>
        <p:nvSpPr>
          <p:cNvPr id="1048586" name="Title 1"/>
          <p:cNvSpPr>
            <a:spLocks noGrp="1"/>
          </p:cNvSpPr>
          <p:nvPr>
            <p:ph type="ctrTitle"/>
          </p:nvPr>
        </p:nvSpPr>
        <p:spPr>
          <a:xfrm>
            <a:off x="1377372" y="655782"/>
            <a:ext cx="10492509" cy="1182254"/>
          </a:xfrm>
        </p:spPr>
        <p:txBody>
          <a:bodyPr>
            <a:noAutofit/>
          </a:bodyPr>
          <a:p>
            <a:r>
              <a:rPr b="1" dirty="0" sz="4400" lang="en-US">
                <a:effectLst>
                  <a:outerShdw algn="tl" blurRad="38100" dir="2700000" dist="38100">
                    <a:srgbClr val="000000">
                      <a:alpha val="43137"/>
                    </a:srgbClr>
                  </a:outerShdw>
                </a:effectLst>
              </a:rPr>
              <a:t>A</a:t>
            </a:r>
            <a:r>
              <a:rPr b="1" dirty="0" sz="4400" lang="en-US" smtClean="0">
                <a:effectLst>
                  <a:outerShdw algn="tl" blurRad="38100" dir="2700000" dist="38100">
                    <a:srgbClr val="000000">
                      <a:alpha val="43137"/>
                    </a:srgbClr>
                  </a:outerShdw>
                </a:effectLst>
              </a:rPr>
              <a:t>NNA UNIVERSITY </a:t>
            </a:r>
            <a:br>
              <a:rPr b="1" dirty="0" sz="4400" lang="en-US" smtClean="0">
                <a:effectLst>
                  <a:outerShdw algn="tl" blurRad="38100" dir="2700000" dist="38100">
                    <a:srgbClr val="000000">
                      <a:alpha val="43137"/>
                    </a:srgbClr>
                  </a:outerShdw>
                </a:effectLst>
              </a:rPr>
            </a:br>
            <a:r>
              <a:rPr b="1" dirty="0" sz="4400" lang="en-US" smtClean="0">
                <a:effectLst>
                  <a:outerShdw algn="tl" blurRad="38100" dir="2700000" dist="38100">
                    <a:srgbClr val="000000">
                      <a:alpha val="43137"/>
                    </a:srgbClr>
                  </a:outerShdw>
                </a:effectLst>
              </a:rPr>
              <a:t>REGIONAL CAMPUS COIMBATORE</a:t>
            </a:r>
            <a:endParaRPr b="1" dirty="0" sz="4400" lang="en-US">
              <a:effectLst>
                <a:outerShdw algn="tl" blurRad="38100" dir="2700000" dist="38100">
                  <a:srgbClr val="000000">
                    <a:alpha val="43137"/>
                  </a:srgbClr>
                </a:outerShdw>
              </a:effectLst>
            </a:endParaRPr>
          </a:p>
        </p:txBody>
      </p:sp>
      <p:sp>
        <p:nvSpPr>
          <p:cNvPr id="1048587" name="Subtitle 2"/>
          <p:cNvSpPr>
            <a:spLocks noGrp="1"/>
          </p:cNvSpPr>
          <p:nvPr>
            <p:ph type="subTitle" idx="1"/>
          </p:nvPr>
        </p:nvSpPr>
        <p:spPr>
          <a:xfrm>
            <a:off x="0" y="2475057"/>
            <a:ext cx="12192000" cy="4629873"/>
          </a:xfrm>
        </p:spPr>
        <p:txBody>
          <a:bodyPr>
            <a:normAutofit fontScale="93750" lnSpcReduction="10000"/>
          </a:bodyPr>
          <a:p>
            <a:r>
              <a:rPr dirty="0" sz="4300" lang="en-US" smtClean="0"/>
              <a:t>IBM NAAN MUDHALVAN PHASE 1</a:t>
            </a:r>
          </a:p>
          <a:p>
            <a:r>
              <a:rPr dirty="0" sz="3600" lang="en-US" smtClean="0"/>
              <a:t>CLOUD COMPUTING</a:t>
            </a:r>
          </a:p>
          <a:p>
            <a:r>
              <a:rPr dirty="0" sz="4000" lang="en-US" smtClean="0">
                <a:effectLst>
                  <a:outerShdw algn="tl" blurRad="38100" dir="2700000" dist="38100">
                    <a:srgbClr val="000000">
                      <a:alpha val="43137"/>
                    </a:srgbClr>
                  </a:outerShdw>
                </a:effectLst>
              </a:rPr>
              <a:t>EFFECTIVE NOISE MONITORING SYSTEM</a:t>
            </a:r>
          </a:p>
          <a:p>
            <a:endParaRPr dirty="0" sz="4000" lang="en-US">
              <a:effectLst>
                <a:outerShdw algn="tl" blurRad="38100" dir="2700000" dist="38100">
                  <a:srgbClr val="000000">
                    <a:alpha val="43137"/>
                  </a:srgbClr>
                </a:outerShdw>
              </a:effectLst>
            </a:endParaRPr>
          </a:p>
          <a:p>
            <a:pPr algn="l"/>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2000" lang="en-US" smtClean="0"/>
              <a:t>SUBMITTED BY</a:t>
            </a:r>
            <a:endParaRPr altLang="en-US" lang="zh-CN"/>
          </a:p>
          <a:p>
            <a:pPr algn="l"/>
            <a:r>
              <a:rPr dirty="0" sz="2000" lang="en-US" smtClean="0"/>
              <a:t>	</a:t>
            </a:r>
            <a:r>
              <a:rPr dirty="0" sz="2000" lang="en-US"/>
              <a:t>	</a:t>
            </a:r>
            <a:r>
              <a:rPr dirty="0" sz="2000" lang="en-US" smtClean="0"/>
              <a:t>		                                                                </a:t>
            </a:r>
            <a:r>
              <a:rPr dirty="0" sz="2000" lang="en-US" smtClean="0"/>
              <a:t> </a:t>
            </a:r>
            <a:r>
              <a:rPr dirty="0" sz="2000" lang="en-US" smtClean="0"/>
              <a:t> </a:t>
            </a:r>
            <a:r>
              <a:rPr dirty="0" sz="2000" lang="en-US" smtClean="0"/>
              <a:t> </a:t>
            </a:r>
            <a:r>
              <a:rPr dirty="0" sz="2000" lang="en-US" smtClean="0"/>
              <a:t> </a:t>
            </a:r>
            <a:r>
              <a:rPr dirty="0" sz="2000" lang="en-US" smtClean="0"/>
              <a:t> </a:t>
            </a:r>
            <a:r>
              <a:rPr dirty="0" sz="2000" lang="en-US" smtClean="0"/>
              <a:t> </a:t>
            </a:r>
            <a:r>
              <a:rPr dirty="0" sz="2000" lang="en-US" smtClean="0"/>
              <a:t> </a:t>
            </a:r>
            <a:r>
              <a:rPr dirty="0" sz="2000" lang="en-US" smtClean="0"/>
              <a:t> </a:t>
            </a:r>
            <a:r>
              <a:rPr dirty="0" sz="2000" lang="en-US" smtClean="0"/>
              <a:t> </a:t>
            </a:r>
            <a:r>
              <a:rPr dirty="0" sz="2000" lang="en-US" smtClean="0"/>
              <a:t> </a:t>
            </a:r>
            <a:r>
              <a:rPr dirty="0" sz="2000" lang="en-US" smtClean="0"/>
              <a:t> </a:t>
            </a:r>
            <a:r>
              <a:rPr dirty="0" sz="2000" lang="en-US" smtClean="0"/>
              <a:t> </a:t>
            </a:r>
            <a:r>
              <a:rPr dirty="0" sz="2000" lang="en-US" smtClean="0"/>
              <a:t> </a:t>
            </a:r>
            <a:r>
              <a:rPr dirty="0" sz="2000" lang="en-US" smtClean="0"/>
              <a:t> </a:t>
            </a:r>
            <a:r>
              <a:rPr dirty="0" sz="2000" lang="en-US" smtClean="0"/>
              <a:t> </a:t>
            </a:r>
            <a:r>
              <a:rPr dirty="0" sz="2000" lang="en-US" smtClean="0"/>
              <a:t> </a:t>
            </a:r>
            <a:r>
              <a:rPr dirty="0" sz="2000" lang="en-US" smtClean="0"/>
              <a:t> </a:t>
            </a:r>
            <a:r>
              <a:rPr dirty="0" sz="2000" lang="en-US" smtClean="0"/>
              <a:t> </a:t>
            </a:r>
            <a:r>
              <a:rPr dirty="0" sz="2000" lang="en-US" smtClean="0"/>
              <a:t> </a:t>
            </a:r>
            <a:r>
              <a:rPr dirty="0" sz="2000" lang="en-US" smtClean="0"/>
              <a:t> </a:t>
            </a:r>
            <a:r>
              <a:rPr dirty="0" sz="2000" lang="en-US" smtClean="0"/>
              <a:t> </a:t>
            </a:r>
            <a:r>
              <a:rPr dirty="0" sz="2000" lang="en-US" smtClean="0"/>
              <a:t> </a:t>
            </a:r>
            <a:r>
              <a:rPr dirty="0" sz="2000" lang="en-US" smtClean="0"/>
              <a:t> </a:t>
            </a:r>
            <a:r>
              <a:rPr dirty="0" sz="2000" lang="en-US" smtClean="0"/>
              <a:t> </a:t>
            </a:r>
            <a:r>
              <a:rPr dirty="0" sz="2000" lang="en-US" smtClean="0"/>
              <a:t> </a:t>
            </a:r>
            <a:r>
              <a:rPr dirty="0" sz="2000" lang="en-US" smtClean="0"/>
              <a:t> </a:t>
            </a:r>
            <a:r>
              <a:rPr dirty="0" sz="2000" lang="en-US" smtClean="0"/>
              <a:t> </a:t>
            </a:r>
            <a:r>
              <a:rPr dirty="0" sz="2000" lang="en-US" smtClean="0"/>
              <a:t> </a:t>
            </a:r>
            <a:r>
              <a:rPr dirty="0" sz="2000" lang="en-US" smtClean="0"/>
              <a:t> </a:t>
            </a:r>
            <a:r>
              <a:rPr dirty="0" sz="2000" lang="en-US" smtClean="0"/>
              <a:t> </a:t>
            </a:r>
            <a:r>
              <a:rPr dirty="0" sz="2000" lang="en-US" smtClean="0"/>
              <a:t> </a:t>
            </a:r>
            <a:r>
              <a:rPr dirty="0" sz="2000" lang="en-US" smtClean="0"/>
              <a:t> </a:t>
            </a:r>
            <a:r>
              <a:rPr dirty="0" sz="2000" lang="en-US" smtClean="0"/>
              <a:t> </a:t>
            </a:r>
            <a:r>
              <a:rPr dirty="0" sz="2000" lang="en-US" smtClean="0"/>
              <a:t> </a:t>
            </a:r>
            <a:r>
              <a:rPr dirty="0" sz="2000" lang="en-US" smtClean="0"/>
              <a:t>N</a:t>
            </a:r>
            <a:r>
              <a:rPr dirty="0" sz="2000" lang="en-US" smtClean="0"/>
              <a:t>i</a:t>
            </a:r>
            <a:r>
              <a:rPr dirty="0" sz="2000" lang="en-US" smtClean="0"/>
              <a:t>t</a:t>
            </a:r>
            <a:r>
              <a:rPr dirty="0" sz="2000" lang="en-US" smtClean="0"/>
              <a:t>h</a:t>
            </a:r>
            <a:r>
              <a:rPr dirty="0" sz="2000" lang="en-US" smtClean="0"/>
              <a:t>arsanam </a:t>
            </a:r>
            <a:r>
              <a:rPr dirty="0" sz="2000" lang="en-US" smtClean="0"/>
              <a:t> </a:t>
            </a:r>
            <a:r>
              <a:rPr dirty="0" sz="2000" lang="en-US" smtClean="0"/>
              <a:t>S</a:t>
            </a:r>
            <a:endParaRPr altLang="en-US" lang="zh-CN"/>
          </a:p>
          <a:p>
            <a:pPr algn="l"/>
            <a:r>
              <a:rPr sz="1800" lang="en-US" smtClean="0"/>
              <a:t>                                                                                                                                          </a:t>
            </a:r>
            <a:r>
              <a:rPr sz="1800" lang="en-US" smtClean="0"/>
              <a:t> </a:t>
            </a:r>
            <a:r>
              <a:rPr sz="1800" lang="en-US" smtClean="0"/>
              <a:t> </a:t>
            </a:r>
            <a:r>
              <a:rPr sz="1800" lang="en-US" smtClean="0"/>
              <a:t> </a:t>
            </a:r>
            <a:r>
              <a:rPr sz="1800" lang="en-US" smtClean="0"/>
              <a:t> </a:t>
            </a:r>
            <a:r>
              <a:rPr sz="1800" lang="en-US" smtClean="0"/>
              <a:t> </a:t>
            </a:r>
            <a:r>
              <a:rPr sz="1800" lang="en-US" smtClean="0"/>
              <a:t> </a:t>
            </a:r>
            <a:r>
              <a:rPr sz="1800" lang="en-US" smtClean="0"/>
              <a:t> </a:t>
            </a:r>
            <a:r>
              <a:rPr sz="1800" lang="en-US" smtClean="0"/>
              <a:t> </a:t>
            </a:r>
            <a:r>
              <a:rPr sz="1800" lang="en-US" smtClean="0"/>
              <a:t>       </a:t>
            </a:r>
            <a:r>
              <a:rPr sz="1800" lang="en-US" smtClean="0"/>
              <a:t> </a:t>
            </a:r>
            <a:r>
              <a:rPr sz="1800" lang="en-US" smtClean="0"/>
              <a:t> </a:t>
            </a:r>
            <a:r>
              <a:rPr sz="1800" lang="en-US" smtClean="0"/>
              <a:t> </a:t>
            </a:r>
            <a:r>
              <a:rPr sz="1800" lang="en-US" smtClean="0"/>
              <a:t>7100211060</a:t>
            </a:r>
            <a:r>
              <a:rPr sz="1800" lang="en-US" smtClean="0"/>
              <a:t>2</a:t>
            </a:r>
            <a:r>
              <a:rPr sz="1800" lang="en-US" smtClean="0"/>
              <a:t>5</a:t>
            </a:r>
            <a:endParaRPr dirty="0" sz="1800" lang="en-US" smtClean="0"/>
          </a:p>
          <a:p>
            <a:pPr algn="l"/>
            <a:r>
              <a:rPr dirty="0" sz="1800" lang="en-US" smtClean="0"/>
              <a:t>				</a:t>
            </a:r>
            <a:r>
              <a:rPr dirty="0" sz="1800" lang="en-US"/>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Dept. of Electronics and communication engineering </a:t>
            </a:r>
            <a:endParaRPr altLang="en-US" lang="zh-CN"/>
          </a:p>
          <a:p>
            <a:endParaRPr dirty="0" sz="1800" lang="en-US" smtClean="0">
              <a:effectLst>
                <a:outerShdw algn="tl" blurRad="38100" dir="2700000" dist="38100">
                  <a:srgbClr val="000000">
                    <a:alpha val="43137"/>
                  </a:srgbClr>
                </a:outerShdw>
              </a:effectLst>
            </a:endParaRPr>
          </a:p>
          <a:p>
            <a:r>
              <a:rPr dirty="0" sz="2300" lang="en-US" smtClean="0"/>
              <a:t>				</a:t>
            </a:r>
          </a:p>
        </p:txBody>
      </p:sp>
      <p:pic>
        <p:nvPicPr>
          <p:cNvPr id="2097152" name="Picture 3"/>
          <p:cNvPicPr>
            <a:picLocks noChangeAspect="1"/>
          </p:cNvPicPr>
          <p:nvPr/>
        </p:nvPicPr>
        <p:blipFill>
          <a:blip xmlns:r="http://schemas.openxmlformats.org/officeDocument/2006/relationships" r:embed="rId1"/>
          <a:stretch>
            <a:fillRect/>
          </a:stretch>
        </p:blipFill>
        <p:spPr>
          <a:xfrm>
            <a:off x="266700" y="145616"/>
            <a:ext cx="2514600" cy="1819275"/>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93" name="Title 1"/>
          <p:cNvSpPr>
            <a:spLocks noGrp="1"/>
          </p:cNvSpPr>
          <p:nvPr>
            <p:ph type="title"/>
          </p:nvPr>
        </p:nvSpPr>
        <p:spPr/>
        <p:txBody>
          <a:bodyPr/>
          <a:p>
            <a:r>
              <a:rPr b="1" dirty="0" lang="en-US" smtClean="0"/>
              <a:t>ABSTRACT</a:t>
            </a:r>
            <a:endParaRPr b="1" dirty="0" lang="en-US"/>
          </a:p>
        </p:txBody>
      </p:sp>
      <p:sp>
        <p:nvSpPr>
          <p:cNvPr id="1048594" name="Content Placeholder 2"/>
          <p:cNvSpPr>
            <a:spLocks noGrp="1"/>
          </p:cNvSpPr>
          <p:nvPr>
            <p:ph idx="1"/>
          </p:nvPr>
        </p:nvSpPr>
        <p:spPr/>
        <p:txBody>
          <a:bodyPr/>
          <a:p>
            <a:r>
              <a:rPr dirty="0" lang="en-US" smtClean="0"/>
              <a:t>Advancing Urban Quality of Life through Effective Noise Monitoring: A Comprehensive System for Real-time Data Collection and Analysis. </a:t>
            </a:r>
            <a:r>
              <a:rPr dirty="0" lang="en-US"/>
              <a:t>A</a:t>
            </a:r>
            <a:r>
              <a:rPr dirty="0" lang="en-US" smtClean="0"/>
              <a:t>dvancing Urban Quality of Life . This presentation discusses a  comprehensive system for real time noise monitoring to improve urban quality of life. The system includes data collection and analysis for effective noise</a:t>
            </a:r>
            <a:endParaRPr dirty="0"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595" name="Title 1"/>
          <p:cNvSpPr>
            <a:spLocks noGrp="1"/>
          </p:cNvSpPr>
          <p:nvPr>
            <p:ph type="title"/>
          </p:nvPr>
        </p:nvSpPr>
        <p:spPr>
          <a:xfrm>
            <a:off x="422564" y="207673"/>
            <a:ext cx="10515600" cy="1325563"/>
          </a:xfrm>
        </p:spPr>
        <p:txBody>
          <a:bodyPr/>
          <a:p>
            <a:r>
              <a:rPr b="1" dirty="0" lang="en-US" smtClean="0">
                <a:latin typeface="Arial" panose="020B0604020202020204" pitchFamily="34" charset="0"/>
                <a:cs typeface="Arial" panose="020B0604020202020204" pitchFamily="34" charset="0"/>
              </a:rPr>
              <a:t>Noise pollution impacts </a:t>
            </a:r>
            <a:endParaRPr b="1" dirty="0" lang="en-US">
              <a:latin typeface="Arial" panose="020B0604020202020204" pitchFamily="34" charset="0"/>
              <a:cs typeface="Arial" panose="020B0604020202020204" pitchFamily="34" charset="0"/>
            </a:endParaRPr>
          </a:p>
        </p:txBody>
      </p:sp>
      <p:sp>
        <p:nvSpPr>
          <p:cNvPr id="1048596" name="Content Placeholder 2"/>
          <p:cNvSpPr>
            <a:spLocks noGrp="1"/>
          </p:cNvSpPr>
          <p:nvPr>
            <p:ph idx="1"/>
          </p:nvPr>
        </p:nvSpPr>
        <p:spPr>
          <a:xfrm>
            <a:off x="838200" y="1533236"/>
            <a:ext cx="10515600" cy="5135419"/>
          </a:xfrm>
        </p:spPr>
        <p:txBody>
          <a:bodyPr>
            <a:normAutofit fontScale="78571" lnSpcReduction="20000"/>
          </a:bodyPr>
          <a:p>
            <a:pPr algn="just">
              <a:buFont typeface="Wingdings" panose="05000000000000000000" pitchFamily="2" charset="2"/>
              <a:buChar char="Ø"/>
            </a:pPr>
            <a:r>
              <a:rPr dirty="0" lang="en-US" smtClean="0"/>
              <a:t>  Noise pollution is a serious issue that affects urban residents' health and well-being. Noise pollution, the excessive or disturbing noise that interferes with normal activities, can have various impacts on individuals, communities, and the environment. Here are some key effects of noise pollution</a:t>
            </a:r>
          </a:p>
          <a:p>
            <a:pPr algn="just">
              <a:buFont typeface="Wingdings" panose="05000000000000000000" pitchFamily="2" charset="2"/>
              <a:buChar char="Ø"/>
            </a:pPr>
            <a:r>
              <a:rPr dirty="0" lang="en-US" smtClean="0"/>
              <a:t>  Hearing Loss  </a:t>
            </a:r>
          </a:p>
          <a:p>
            <a:pPr algn="just">
              <a:buFont typeface="Wingdings" panose="05000000000000000000" pitchFamily="2" charset="2"/>
              <a:buChar char="Ø"/>
            </a:pPr>
            <a:r>
              <a:rPr dirty="0" lang="en-US" smtClean="0"/>
              <a:t>  Stress and Anxiety</a:t>
            </a:r>
          </a:p>
          <a:p>
            <a:pPr algn="just">
              <a:buFont typeface="Wingdings" panose="05000000000000000000" pitchFamily="2" charset="2"/>
              <a:buChar char="Ø"/>
            </a:pPr>
            <a:r>
              <a:rPr dirty="0" lang="en-US" smtClean="0"/>
              <a:t>  Sleep Disturbances</a:t>
            </a:r>
          </a:p>
          <a:p>
            <a:pPr algn="just">
              <a:buFont typeface="Wingdings" panose="05000000000000000000" pitchFamily="2" charset="2"/>
              <a:buChar char="Ø"/>
            </a:pPr>
            <a:r>
              <a:rPr dirty="0" lang="en-US" smtClean="0"/>
              <a:t>  Cardiovascular Effects</a:t>
            </a:r>
          </a:p>
          <a:p>
            <a:pPr algn="just">
              <a:buFont typeface="Wingdings" panose="05000000000000000000" pitchFamily="2" charset="2"/>
              <a:buChar char="Ø"/>
            </a:pPr>
            <a:r>
              <a:rPr dirty="0" lang="en-US" smtClean="0"/>
              <a:t>  Communication Interference</a:t>
            </a:r>
          </a:p>
          <a:p>
            <a:pPr algn="just">
              <a:buFont typeface="Wingdings" panose="05000000000000000000" pitchFamily="2" charset="2"/>
              <a:buChar char="Ø"/>
            </a:pPr>
            <a:r>
              <a:rPr dirty="0" lang="en-US" smtClean="0"/>
              <a:t>  Impact on Learning and Performance </a:t>
            </a:r>
          </a:p>
          <a:p>
            <a:pPr algn="just">
              <a:buFont typeface="Wingdings" panose="05000000000000000000" pitchFamily="2" charset="2"/>
              <a:buChar char="Ø"/>
            </a:pPr>
            <a:r>
              <a:rPr dirty="0" lang="en-US" smtClean="0"/>
              <a:t>  Workplace Productivity</a:t>
            </a:r>
          </a:p>
          <a:p>
            <a:pPr algn="just">
              <a:buFont typeface="Wingdings" panose="05000000000000000000" pitchFamily="2" charset="2"/>
              <a:buChar char="Ø"/>
            </a:pPr>
            <a:r>
              <a:rPr dirty="0" lang="en-US" smtClean="0"/>
              <a:t>  Quality of Life</a:t>
            </a:r>
          </a:p>
          <a:p>
            <a:pPr algn="just">
              <a:buFont typeface="Wingdings" panose="05000000000000000000" pitchFamily="2" charset="2"/>
              <a:buChar char="Ø"/>
            </a:pPr>
            <a:r>
              <a:rPr dirty="0" lang="en-US" smtClean="0"/>
              <a:t>  Social and Recreational Disruptions</a:t>
            </a:r>
          </a:p>
          <a:p>
            <a:pPr algn="just">
              <a:buFont typeface="Wingdings" panose="05000000000000000000" pitchFamily="2" charset="2"/>
              <a:buChar char="Ø"/>
            </a:pPr>
            <a:r>
              <a:rPr dirty="0" lang="en-US" smtClean="0"/>
              <a:t>  Effects on Wildlife</a:t>
            </a:r>
            <a:endParaRPr dirty="0"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7" name="Title 1"/>
          <p:cNvSpPr>
            <a:spLocks noGrp="1"/>
          </p:cNvSpPr>
          <p:nvPr>
            <p:ph type="title"/>
          </p:nvPr>
        </p:nvSpPr>
        <p:spPr>
          <a:xfrm>
            <a:off x="577273" y="845416"/>
            <a:ext cx="10515600" cy="1325563"/>
          </a:xfrm>
        </p:spPr>
        <p:txBody>
          <a:bodyPr>
            <a:normAutofit/>
          </a:bodyPr>
          <a:p>
            <a:r>
              <a:rPr b="1" dirty="0" sz="3600" lang="en-US" smtClean="0">
                <a:latin typeface="Arial" panose="020B0604020202020204" pitchFamily="34" charset="0"/>
                <a:cs typeface="Arial" panose="020B0604020202020204" pitchFamily="34" charset="0"/>
              </a:rPr>
              <a:t>Components of the comprehensive system</a:t>
            </a:r>
            <a:endParaRPr b="1" dirty="0" sz="3600" lang="en-US">
              <a:latin typeface="Arial" panose="020B0604020202020204" pitchFamily="34" charset="0"/>
              <a:cs typeface="Arial" panose="020B0604020202020204" pitchFamily="34" charset="0"/>
            </a:endParaRPr>
          </a:p>
        </p:txBody>
      </p:sp>
      <p:sp>
        <p:nvSpPr>
          <p:cNvPr id="1048598" name="Content Placeholder 2"/>
          <p:cNvSpPr>
            <a:spLocks noGrp="1"/>
          </p:cNvSpPr>
          <p:nvPr>
            <p:ph idx="1"/>
          </p:nvPr>
        </p:nvSpPr>
        <p:spPr>
          <a:xfrm>
            <a:off x="707736" y="2305916"/>
            <a:ext cx="10254673" cy="3937866"/>
          </a:xfrm>
        </p:spPr>
        <p:txBody>
          <a:bodyPr>
            <a:normAutofit/>
          </a:bodyPr>
          <a:p>
            <a:pPr algn="just"/>
            <a:r>
              <a:rPr dirty="0" sz="3600" lang="en-US" smtClean="0"/>
              <a:t>The comprehensive system includes hardware, software, and data analytics tools for real-time noise monitoring. The hardware includes sensors, microphones, and data loggers. The software includes data visualization and analysis tools.</a:t>
            </a:r>
            <a:endParaRPr dirty="0" sz="360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9" name="Title 1"/>
          <p:cNvSpPr>
            <a:spLocks noGrp="1"/>
          </p:cNvSpPr>
          <p:nvPr>
            <p:ph type="title"/>
          </p:nvPr>
        </p:nvSpPr>
        <p:spPr/>
        <p:txBody>
          <a:bodyPr>
            <a:normAutofit/>
          </a:bodyPr>
          <a:p>
            <a:r>
              <a:rPr b="1" dirty="0" lang="en-US" smtClean="0">
                <a:latin typeface="Arial" panose="020B0604020202020204" pitchFamily="34" charset="0"/>
                <a:cs typeface="Arial" panose="020B0604020202020204" pitchFamily="34" charset="0"/>
              </a:rPr>
              <a:t>Real-time Data Collection and Analysis</a:t>
            </a:r>
            <a:endParaRPr b="1" dirty="0" lang="en-US">
              <a:latin typeface="Arial" panose="020B0604020202020204" pitchFamily="34" charset="0"/>
              <a:cs typeface="Arial" panose="020B0604020202020204" pitchFamily="34" charset="0"/>
            </a:endParaRPr>
          </a:p>
        </p:txBody>
      </p:sp>
      <p:sp>
        <p:nvSpPr>
          <p:cNvPr id="1048600" name="Content Placeholder 2"/>
          <p:cNvSpPr>
            <a:spLocks noGrp="1"/>
          </p:cNvSpPr>
          <p:nvPr>
            <p:ph idx="1"/>
          </p:nvPr>
        </p:nvSpPr>
        <p:spPr/>
        <p:txBody>
          <a:bodyPr>
            <a:normAutofit/>
          </a:bodyPr>
          <a:p>
            <a:pPr algn="just"/>
            <a:r>
              <a:rPr dirty="0" lang="en-US" smtClean="0"/>
              <a:t>The system collects real-time noise data from different locations in the city. The data is analyzed to identify noise hotspots, trends, and patterns. The results can be used to develop effective noise management strategies. </a:t>
            </a:r>
          </a:p>
        </p:txBody>
      </p:sp>
      <p:pic>
        <p:nvPicPr>
          <p:cNvPr id="2097153" name="Picture 5"/>
          <p:cNvPicPr>
            <a:picLocks noChangeAspect="1"/>
          </p:cNvPicPr>
          <p:nvPr/>
        </p:nvPicPr>
        <p:blipFill>
          <a:blip xmlns:r="http://schemas.openxmlformats.org/officeDocument/2006/relationships" r:embed="rId1"/>
          <a:stretch>
            <a:fillRect/>
          </a:stretch>
        </p:blipFill>
        <p:spPr>
          <a:xfrm>
            <a:off x="3767218" y="3662256"/>
            <a:ext cx="3364474" cy="2994998"/>
          </a:xfrm>
          <a:prstGeom prst="rec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01" name="Title 1"/>
          <p:cNvSpPr>
            <a:spLocks noGrp="1"/>
          </p:cNvSpPr>
          <p:nvPr>
            <p:ph type="title"/>
          </p:nvPr>
        </p:nvSpPr>
        <p:spPr>
          <a:xfrm>
            <a:off x="690418" y="965489"/>
            <a:ext cx="10515600" cy="1325563"/>
          </a:xfrm>
        </p:spPr>
        <p:txBody>
          <a:bodyPr/>
          <a:p>
            <a:r>
              <a:rPr b="1" dirty="0" sz="4000" lang="en-US" smtClean="0">
                <a:latin typeface="Arial" panose="020B0604020202020204" pitchFamily="34" charset="0"/>
                <a:cs typeface="Arial" panose="020B0604020202020204" pitchFamily="34" charset="0"/>
              </a:rPr>
              <a:t>Benefits of the Comprehensive System</a:t>
            </a:r>
            <a:endParaRPr dirty="0" lang="en-US"/>
          </a:p>
        </p:txBody>
      </p:sp>
      <p:sp>
        <p:nvSpPr>
          <p:cNvPr id="1048602" name="Content Placeholder 2"/>
          <p:cNvSpPr>
            <a:spLocks noGrp="1"/>
          </p:cNvSpPr>
          <p:nvPr>
            <p:ph idx="1"/>
          </p:nvPr>
        </p:nvSpPr>
        <p:spPr>
          <a:xfrm>
            <a:off x="1133763" y="2379806"/>
            <a:ext cx="10515600" cy="4351338"/>
          </a:xfrm>
        </p:spPr>
        <p:txBody>
          <a:bodyPr>
            <a:normAutofit/>
          </a:bodyPr>
          <a:p>
            <a:pPr algn="just" indent="0" marL="0">
              <a:buNone/>
            </a:pPr>
            <a:r>
              <a:rPr dirty="0" sz="3200" lang="en-US" smtClean="0"/>
              <a:t>The comprehensive system provides several benefits, including improved noise management, enhanced urban quality of life, and better decision-making for urban planners and policy makers</a:t>
            </a:r>
            <a:endParaRPr dirty="0" sz="320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03" name="Title 1"/>
          <p:cNvSpPr>
            <a:spLocks noGrp="1"/>
          </p:cNvSpPr>
          <p:nvPr>
            <p:ph type="title"/>
          </p:nvPr>
        </p:nvSpPr>
        <p:spPr>
          <a:xfrm>
            <a:off x="838200" y="669925"/>
            <a:ext cx="10515600" cy="1325563"/>
          </a:xfrm>
        </p:spPr>
        <p:txBody>
          <a:bodyPr/>
          <a:p>
            <a:r>
              <a:rPr b="1" dirty="0" lang="en-US" smtClean="0">
                <a:latin typeface="Arial" panose="020B0604020202020204" pitchFamily="34" charset="0"/>
                <a:cs typeface="Arial" panose="020B0604020202020204" pitchFamily="34" charset="0"/>
              </a:rPr>
              <a:t>Conclusion</a:t>
            </a:r>
            <a:endParaRPr b="1" dirty="0" lang="en-US">
              <a:latin typeface="Arial" panose="020B0604020202020204" pitchFamily="34" charset="0"/>
              <a:cs typeface="Arial" panose="020B0604020202020204" pitchFamily="34" charset="0"/>
            </a:endParaRPr>
          </a:p>
        </p:txBody>
      </p:sp>
      <p:sp>
        <p:nvSpPr>
          <p:cNvPr id="1048604" name="Content Placeholder 2"/>
          <p:cNvSpPr>
            <a:spLocks noGrp="1"/>
          </p:cNvSpPr>
          <p:nvPr>
            <p:ph idx="1"/>
          </p:nvPr>
        </p:nvSpPr>
        <p:spPr/>
        <p:txBody>
          <a:bodyPr>
            <a:normAutofit/>
          </a:bodyPr>
          <a:p>
            <a:pPr algn="just"/>
            <a:r>
              <a:rPr dirty="0" sz="2400" lang="en-US" smtClean="0"/>
              <a:t>Noise in cities has increased in the past decades, due to a growing urban development. In the last century, population movement to the greater cities, disorder planned city development and increase of the motor vehicle in the traffic have been produced noise pollution and other environmental problems. Management and reduction or urban noise has been called for in urban development plans. Noise community ordinances have been approved at national and local levels in various countries of the world. The comprehensive system for real-time noise monitoring is an effective tool for advancing urban quality of life. Its benefits include improved noise management, enhanced health and well-being, and better decision-making for urban planners and policy maker</a:t>
            </a:r>
            <a:endParaRPr dirty="0" sz="240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5" name="Title 3"/>
          <p:cNvSpPr>
            <a:spLocks noGrp="1"/>
          </p:cNvSpPr>
          <p:nvPr>
            <p:ph type="ctrTitle"/>
          </p:nvPr>
        </p:nvSpPr>
        <p:spPr/>
        <p:txBody>
          <a:bodyPr/>
          <a:p>
            <a:r>
              <a:rPr dirty="0" lang="en-US" smtClean="0"/>
              <a:t>THANK YOU</a:t>
            </a:r>
            <a:endParaRPr dirty="0" lang="en-US"/>
          </a:p>
        </p:txBody>
      </p:sp>
      <p:sp>
        <p:nvSpPr>
          <p:cNvPr id="1048606" name="Subtitle 4"/>
          <p:cNvSpPr>
            <a:spLocks noGrp="1"/>
          </p:cNvSpPr>
          <p:nvPr>
            <p:ph type="subTitle" idx="1"/>
          </p:nvPr>
        </p:nvSpPr>
        <p:spPr/>
        <p:txBody>
          <a:bodyPr/>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ANNA UNIVERSITY  REGIONAL CAMPUS COIMBATORE</dc:title>
  <dc:creator>admin</dc:creator>
  <cp:lastModifiedBy>admin</cp:lastModifiedBy>
  <dcterms:created xsi:type="dcterms:W3CDTF">2023-09-26T10:34:10Z</dcterms:created>
  <dcterms:modified xsi:type="dcterms:W3CDTF">2023-11-01T07:06:30Z</dcterms:modified>
</cp:coreProperties>
</file>