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PHASE 1</a:t>
            </a:r>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a:t>
            </a:r>
            <a:r>
              <a:rPr lang="en-US" sz="2000" dirty="0" smtClean="0"/>
              <a:t>NITHARSANAM S</a:t>
            </a:r>
            <a:endParaRPr lang="en-US" sz="2000" dirty="0" smtClean="0"/>
          </a:p>
          <a:p>
            <a:pPr algn="l"/>
            <a:r>
              <a:rPr lang="en-US" sz="1800" smtClean="0"/>
              <a:t>                                                                                                                                                 </a:t>
            </a:r>
            <a:r>
              <a:rPr lang="en-US" sz="1800" smtClean="0"/>
              <a:t>710021106025</a:t>
            </a:r>
            <a:endParaRPr lang="en-US" sz="1800" dirty="0" smtClean="0"/>
          </a:p>
          <a:p>
            <a:pPr algn="l"/>
            <a:r>
              <a:rPr lang="en-US" sz="1800" dirty="0" smtClean="0"/>
              <a:t>				</a:t>
            </a:r>
            <a:r>
              <a:rPr lang="en-US" sz="1800" dirty="0"/>
              <a:t> </a:t>
            </a:r>
            <a:r>
              <a:rPr lang="en-US" sz="1800" dirty="0" smtClean="0"/>
              <a:t>                                                                      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mapping in </a:t>
            </a:r>
            <a:r>
              <a:rPr lang="en-US" dirty="0" err="1" smtClean="0"/>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lnSpc>
                <a:spcPct val="100000"/>
              </a:lnSpc>
            </a:pPr>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smtClean="0">
                <a:solidFill>
                  <a:schemeClr val="accent5">
                    <a:lumMod val="50000"/>
                  </a:schemeClr>
                </a:solidFill>
              </a:rPr>
              <a:t>ABSTRACT</a:t>
            </a:r>
            <a:endParaRPr lang="en-US" b="1" dirty="0">
              <a:solidFill>
                <a:schemeClr val="accent5">
                  <a:lumMod val="50000"/>
                </a:schemeClr>
              </a:solidFill>
            </a:endParaRP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Noise in </a:t>
            </a:r>
            <a:r>
              <a:rPr lang="en-US" sz="2400" dirty="0">
                <a:latin typeface="Times New Roman" panose="02020603050405020304" pitchFamily="18" charset="0"/>
                <a:cs typeface="Times New Roman" panose="02020603050405020304" pitchFamily="18" charset="0"/>
              </a:rPr>
              <a:t>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a:t>
            </a:r>
            <a:r>
              <a:rPr lang="en-US" sz="2400" dirty="0" smtClean="0">
                <a:latin typeface="Times New Roman" panose="02020603050405020304" pitchFamily="18" charset="0"/>
                <a:cs typeface="Times New Roman" panose="02020603050405020304" pitchFamily="18" charset="0"/>
              </a:rPr>
              <a:t>problems. </a:t>
            </a:r>
            <a:r>
              <a:rPr lang="en-US" sz="2400" dirty="0">
                <a:latin typeface="Times New Roman" panose="02020603050405020304" pitchFamily="18" charset="0"/>
                <a:cs typeface="Times New Roman" panose="02020603050405020304" pitchFamily="18" charset="0"/>
              </a:rPr>
              <a:t>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a:t>
            </a:r>
            <a:r>
              <a:rPr lang="en-US" sz="2400" dirty="0" smtClean="0">
                <a:latin typeface="Times New Roman" panose="02020603050405020304" pitchFamily="18" charset="0"/>
                <a:cs typeface="Times New Roman" panose="02020603050405020304" pitchFamily="18" charset="0"/>
              </a:rPr>
              <a:t>levels. In the project we have implemented a mapping with noise levels which is helping for reducing noise in the environment.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lumMod val="50000"/>
                  </a:schemeClr>
                </a:solidFill>
              </a:rPr>
              <a:t>SOURCES OF NOISE DISTURBANCES</a:t>
            </a:r>
            <a:endParaRPr lang="en-US" dirty="0">
              <a:solidFill>
                <a:schemeClr val="accent5">
                  <a:lumMod val="50000"/>
                </a:schemeClr>
              </a:solidFill>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CONSTRUCTION WORKS</a:t>
            </a:r>
          </a:p>
          <a:p>
            <a:r>
              <a:rPr lang="en-US" dirty="0" smtClean="0">
                <a:latin typeface="Times New Roman" panose="02020603050405020304" pitchFamily="18" charset="0"/>
                <a:cs typeface="Times New Roman" panose="02020603050405020304" pitchFamily="18" charset="0"/>
              </a:rPr>
              <a:t>EMERGENY VEHICLES SIRENS</a:t>
            </a:r>
          </a:p>
          <a:p>
            <a:r>
              <a:rPr lang="en-US" dirty="0" smtClean="0">
                <a:latin typeface="Times New Roman" panose="02020603050405020304" pitchFamily="18" charset="0"/>
                <a:cs typeface="Times New Roman" panose="02020603050405020304" pitchFamily="18" charset="0"/>
              </a:rPr>
              <a:t>ROAD AND RAIL TRAFFIC</a:t>
            </a:r>
          </a:p>
          <a:p>
            <a:r>
              <a:rPr lang="en-US" dirty="0" smtClean="0">
                <a:latin typeface="Times New Roman" panose="02020603050405020304" pitchFamily="18" charset="0"/>
                <a:cs typeface="Times New Roman" panose="02020603050405020304" pitchFamily="18" charset="0"/>
              </a:rPr>
              <a:t>AIRCRAFT</a:t>
            </a:r>
          </a:p>
          <a:p>
            <a:r>
              <a:rPr lang="en-US" dirty="0" smtClean="0">
                <a:latin typeface="Times New Roman" panose="02020603050405020304" pitchFamily="18" charset="0"/>
                <a:cs typeface="Times New Roman" panose="02020603050405020304" pitchFamily="18" charset="0"/>
              </a:rPr>
              <a:t>LOUD MUSIC</a:t>
            </a:r>
          </a:p>
          <a:p>
            <a:r>
              <a:rPr lang="en-US" dirty="0" smtClean="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smtClean="0">
                <a:solidFill>
                  <a:schemeClr val="accent5">
                    <a:lumMod val="50000"/>
                  </a:schemeClr>
                </a:solidFill>
                <a:latin typeface="Arial" panose="020B0604020202020204" pitchFamily="34" charset="0"/>
                <a:cs typeface="Arial" panose="020B0604020202020204" pitchFamily="34" charset="0"/>
              </a:rPr>
              <a:t>Effects Of Noise </a:t>
            </a:r>
            <a:endParaRPr lang="en-US" dirty="0">
              <a:solidFill>
                <a:schemeClr val="accent5">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smtClean="0"/>
              <a:t>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Hearing loss</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Requirements</a:t>
            </a:r>
            <a:endParaRPr lang="en-US" dirty="0"/>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Microphones</a:t>
            </a:r>
          </a:p>
          <a:p>
            <a:r>
              <a:rPr lang="en-US" dirty="0" smtClean="0">
                <a:latin typeface="Times New Roman" panose="02020603050405020304" pitchFamily="18" charset="0"/>
                <a:cs typeface="Times New Roman" panose="02020603050405020304" pitchFamily="18" charset="0"/>
              </a:rPr>
              <a:t>Pre-amplifiers</a:t>
            </a:r>
          </a:p>
          <a:p>
            <a:r>
              <a:rPr lang="en-US" dirty="0" smtClean="0">
                <a:latin typeface="Times New Roman" panose="02020603050405020304" pitchFamily="18" charset="0"/>
                <a:cs typeface="Times New Roman" panose="02020603050405020304" pitchFamily="18" charset="0"/>
              </a:rPr>
              <a:t>Analog to digital converters</a:t>
            </a:r>
          </a:p>
          <a:p>
            <a:r>
              <a:rPr lang="en-US" dirty="0" smtClean="0">
                <a:latin typeface="Times New Roman" panose="02020603050405020304" pitchFamily="18" charset="0"/>
                <a:cs typeface="Times New Roman" panose="02020603050405020304" pitchFamily="18" charset="0"/>
              </a:rPr>
              <a:t>Data acquisition system</a:t>
            </a:r>
          </a:p>
          <a:p>
            <a:r>
              <a:rPr lang="en-US" dirty="0" smtClean="0">
                <a:latin typeface="Times New Roman" panose="02020603050405020304" pitchFamily="18" charset="0"/>
                <a:cs typeface="Times New Roman" panose="02020603050405020304" pitchFamily="18" charset="0"/>
              </a:rPr>
              <a:t>Global positioning system</a:t>
            </a:r>
          </a:p>
          <a:p>
            <a:r>
              <a:rPr lang="en-US" dirty="0" smtClean="0">
                <a:latin typeface="Times New Roman" panose="02020603050405020304" pitchFamily="18" charset="0"/>
                <a:cs typeface="Times New Roman" panose="02020603050405020304" pitchFamily="18" charset="0"/>
              </a:rPr>
              <a:t>Mapping software</a:t>
            </a:r>
          </a:p>
          <a:p>
            <a:r>
              <a:rPr lang="en-US" dirty="0" smtClean="0">
                <a:latin typeface="Times New Roman" panose="02020603050405020304" pitchFamily="18" charset="0"/>
                <a:cs typeface="Times New Roman" panose="02020603050405020304" pitchFamily="18" charset="0"/>
              </a:rPr>
              <a:t>Data storage</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required</a:t>
            </a:r>
            <a:endParaRPr lang="en-US" dirty="0"/>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r>
              <a:rPr lang="en-US" sz="8000" dirty="0" smtClean="0"/>
              <a:t>:</a:t>
            </a:r>
          </a:p>
          <a:p>
            <a:pPr marL="0" indent="0">
              <a:buNone/>
            </a:pPr>
            <a:endParaRPr lang="en-US" sz="8000" dirty="0"/>
          </a:p>
          <a:p>
            <a:pPr marL="0" indent="0">
              <a:buNone/>
            </a:pPr>
            <a:r>
              <a:rPr lang="en-US" sz="8000" dirty="0"/>
              <a:t>1</a:t>
            </a:r>
            <a:r>
              <a:rPr lang="en-US" sz="8000" b="1" dirty="0"/>
              <a:t>. </a:t>
            </a:r>
            <a:r>
              <a:rPr lang="en-US" sz="8000" b="1" dirty="0" smtClean="0"/>
              <a:t>Microphones/Sensors</a:t>
            </a:r>
            <a:r>
              <a:rPr lang="en-US" sz="8000" dirty="0" smtClean="0"/>
              <a:t>: Quality </a:t>
            </a:r>
            <a:r>
              <a:rPr lang="en-US" sz="8000" dirty="0"/>
              <a:t>microphones or noise sensors to capture ambient sound levels.</a:t>
            </a:r>
          </a:p>
          <a:p>
            <a:pPr marL="0" indent="0">
              <a:buNone/>
            </a:pPr>
            <a:endParaRPr lang="en-US" sz="8000" dirty="0"/>
          </a:p>
          <a:p>
            <a:pPr marL="0" indent="0">
              <a:buNone/>
            </a:pPr>
            <a:r>
              <a:rPr lang="en-US" sz="8000" dirty="0"/>
              <a:t>2</a:t>
            </a:r>
            <a:r>
              <a:rPr lang="en-US" sz="8000" b="1" dirty="0"/>
              <a:t>. </a:t>
            </a:r>
            <a:r>
              <a:rPr lang="en-US" sz="8000" b="1" dirty="0" smtClean="0"/>
              <a:t>Microcontroller/Processor</a:t>
            </a:r>
            <a:r>
              <a:rPr lang="en-US" sz="8000" dirty="0" smtClean="0"/>
              <a:t>: </a:t>
            </a:r>
            <a:r>
              <a:rPr lang="en-US" sz="8000" dirty="0"/>
              <a:t>A microcontroller (e.g., Arduino, Raspberry Pi) to process data from the sensors</a:t>
            </a:r>
            <a:r>
              <a:rPr lang="en-US" sz="8000" dirty="0" smtClean="0"/>
              <a:t>.</a:t>
            </a:r>
            <a:r>
              <a:rPr lang="en-US" sz="8000" dirty="0"/>
              <a:t/>
            </a:r>
            <a:br>
              <a:rPr lang="en-US" sz="8000" dirty="0"/>
            </a:br>
            <a:endParaRPr lang="en-US" sz="8000" dirty="0"/>
          </a:p>
          <a:p>
            <a:pPr marL="0" indent="0">
              <a:buNone/>
            </a:pPr>
            <a:r>
              <a:rPr lang="en-US" sz="8000" dirty="0"/>
              <a:t>3</a:t>
            </a:r>
            <a:r>
              <a:rPr lang="en-US" sz="8000" b="1" dirty="0"/>
              <a:t>. </a:t>
            </a:r>
            <a:r>
              <a:rPr lang="en-US" sz="8000" b="1" dirty="0" smtClean="0"/>
              <a:t>Power </a:t>
            </a:r>
            <a:r>
              <a:rPr lang="en-US" sz="8000" b="1" dirty="0"/>
              <a:t>Supply</a:t>
            </a:r>
            <a:r>
              <a:rPr lang="en-US" sz="8000" dirty="0" smtClean="0"/>
              <a:t>: </a:t>
            </a:r>
            <a:r>
              <a:rPr lang="en-US" sz="8000" dirty="0"/>
              <a:t>Depending on the deployment location, consider a reliable power source or battery</a:t>
            </a:r>
            <a:r>
              <a:rPr lang="en-US" sz="8000" dirty="0" smtClean="0"/>
              <a:t>.</a:t>
            </a:r>
            <a:r>
              <a:rPr lang="en-US" sz="8000" dirty="0"/>
              <a:t/>
            </a:r>
            <a:br>
              <a:rPr lang="en-US" sz="8000" dirty="0"/>
            </a:br>
            <a:endParaRPr lang="en-US" sz="8000" dirty="0"/>
          </a:p>
          <a:p>
            <a:pPr marL="0" indent="0">
              <a:buNone/>
            </a:pPr>
            <a:r>
              <a:rPr lang="en-US" sz="8000" dirty="0"/>
              <a:t>4</a:t>
            </a:r>
            <a:r>
              <a:rPr lang="en-US" sz="8000" b="1" dirty="0"/>
              <a:t>. </a:t>
            </a:r>
            <a:r>
              <a:rPr lang="en-US" sz="8000" b="1" dirty="0" smtClean="0"/>
              <a:t>Data Logger/</a:t>
            </a:r>
            <a:r>
              <a:rPr lang="en-US" sz="8000" b="1" dirty="0" err="1" smtClean="0"/>
              <a:t>Storage</a:t>
            </a:r>
            <a:r>
              <a:rPr lang="en-US" sz="8000" dirty="0" err="1" smtClean="0"/>
              <a:t>:For</a:t>
            </a:r>
            <a:r>
              <a:rPr lang="en-US" sz="8000" dirty="0" smtClean="0"/>
              <a:t> </a:t>
            </a:r>
            <a:r>
              <a:rPr lang="en-US" sz="8000" dirty="0"/>
              <a:t>storing the recorded noise data, you might need an SD card or other data storage solutions</a:t>
            </a:r>
            <a:r>
              <a:rPr lang="en-US" sz="8000" dirty="0" smtClean="0"/>
              <a:t>.</a:t>
            </a:r>
            <a:r>
              <a:rPr lang="en-US" sz="8000" dirty="0"/>
              <a:t/>
            </a:r>
            <a:br>
              <a:rPr lang="en-US" sz="8000" dirty="0"/>
            </a:br>
            <a:endParaRPr lang="en-US" sz="8000" dirty="0"/>
          </a:p>
          <a:p>
            <a:pPr marL="0" indent="0">
              <a:buNone/>
            </a:pPr>
            <a:r>
              <a:rPr lang="en-US" sz="8000" dirty="0"/>
              <a:t>5</a:t>
            </a:r>
            <a:r>
              <a:rPr lang="en-US" sz="8000" b="1" dirty="0"/>
              <a:t>. </a:t>
            </a:r>
            <a:r>
              <a:rPr lang="en-US" sz="8000" b="1" dirty="0" smtClean="0"/>
              <a:t>Communication </a:t>
            </a:r>
            <a:r>
              <a:rPr lang="en-US" sz="8000" b="1" dirty="0"/>
              <a:t>Module</a:t>
            </a:r>
            <a:r>
              <a:rPr lang="en-US" sz="8000" dirty="0" smtClean="0"/>
              <a:t>: </a:t>
            </a:r>
            <a:r>
              <a:rPr lang="en-US" sz="8000" dirty="0"/>
              <a:t>A module for data transmission, such as Wi-Fi, GSM, or </a:t>
            </a:r>
            <a:r>
              <a:rPr lang="en-US" sz="8000" dirty="0" err="1"/>
              <a:t>LoRa</a:t>
            </a:r>
            <a:r>
              <a:rPr lang="en-US" sz="8000" dirty="0"/>
              <a:t>, to send the collected data to a central system</a:t>
            </a:r>
            <a:r>
              <a:rPr lang="en-US" sz="8000" dirty="0" smtClean="0"/>
              <a:t>.</a:t>
            </a:r>
            <a:r>
              <a:rPr lang="en-US" sz="8000" dirty="0"/>
              <a:t/>
            </a:r>
            <a:br>
              <a:rPr lang="en-US" sz="8000" dirty="0"/>
            </a:br>
            <a:endParaRPr lang="en-US" sz="8000" dirty="0"/>
          </a:p>
          <a:p>
            <a:pPr marL="0" indent="0">
              <a:buNone/>
            </a:pPr>
            <a:r>
              <a:rPr lang="en-US" sz="8000" dirty="0"/>
              <a:t>6. </a:t>
            </a:r>
            <a:r>
              <a:rPr lang="en-US" sz="8000" b="1" dirty="0" smtClean="0"/>
              <a:t>GPS </a:t>
            </a:r>
            <a:r>
              <a:rPr lang="en-US" sz="8000" b="1" dirty="0"/>
              <a:t>Module</a:t>
            </a:r>
            <a:r>
              <a:rPr lang="en-US" sz="8000" dirty="0" smtClean="0"/>
              <a:t>: </a:t>
            </a:r>
            <a:r>
              <a:rPr lang="en-US" sz="8000" dirty="0"/>
              <a:t>If you want to include location information in your monitoring, a GPS module is useful</a:t>
            </a:r>
            <a:r>
              <a:rPr lang="en-US" sz="8000" dirty="0" smtClean="0"/>
              <a:t>.</a:t>
            </a:r>
            <a:r>
              <a:rPr lang="en-US" sz="8000" dirty="0"/>
              <a:t/>
            </a:r>
            <a:br>
              <a:rPr lang="en-US" sz="8000" dirty="0"/>
            </a:br>
            <a:endParaRPr lang="en-US" sz="8000" dirty="0"/>
          </a:p>
          <a:p>
            <a:pPr marL="0" indent="0">
              <a:buNone/>
            </a:pPr>
            <a:r>
              <a:rPr lang="en-US" sz="8000" dirty="0"/>
              <a:t>7</a:t>
            </a:r>
            <a:r>
              <a:rPr lang="en-US" sz="8000" b="1" dirty="0"/>
              <a:t>. </a:t>
            </a:r>
            <a:r>
              <a:rPr lang="en-US" sz="8000" b="1" dirty="0" smtClean="0"/>
              <a:t>Weatherproof </a:t>
            </a:r>
            <a:r>
              <a:rPr lang="en-US" sz="8000" b="1" dirty="0"/>
              <a:t>Enclosure</a:t>
            </a:r>
            <a:r>
              <a:rPr lang="en-US" sz="8000" dirty="0" smtClean="0"/>
              <a:t>: </a:t>
            </a:r>
            <a:r>
              <a:rPr lang="en-US" sz="8000" dirty="0"/>
              <a:t>Protect the components from environmental factors like rain, dust, etc</a:t>
            </a:r>
            <a:r>
              <a:rPr lang="en-US" dirty="0" smtClean="0"/>
              <a:t>.</a:t>
            </a: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smtClean="0"/>
              <a:t>User </a:t>
            </a:r>
            <a:r>
              <a:rPr lang="en-US" sz="8000" b="1" dirty="0"/>
              <a:t>Interface</a:t>
            </a:r>
            <a:r>
              <a:rPr lang="en-US" sz="8000" dirty="0" smtClean="0"/>
              <a:t>: </a:t>
            </a:r>
            <a:r>
              <a:rPr lang="en-US" sz="8000" dirty="0"/>
              <a:t>A display or a web-based interface for users to visualize and interpret the noise data</a:t>
            </a:r>
            <a:r>
              <a:rPr lang="en-US" sz="8000" dirty="0" smtClean="0"/>
              <a:t>.</a:t>
            </a:r>
            <a:r>
              <a:rPr lang="en-US" sz="8000" dirty="0"/>
              <a:t/>
            </a:r>
            <a:br>
              <a:rPr lang="en-US" sz="8000" dirty="0"/>
            </a:br>
            <a:endParaRPr lang="en-US" sz="8000" dirty="0"/>
          </a:p>
          <a:p>
            <a:pPr marL="0" indent="0">
              <a:buNone/>
            </a:pPr>
            <a:r>
              <a:rPr lang="en-US" sz="8000" dirty="0"/>
              <a:t>9</a:t>
            </a:r>
            <a:r>
              <a:rPr lang="en-US" sz="8000" b="1" dirty="0"/>
              <a:t>. </a:t>
            </a:r>
            <a:r>
              <a:rPr lang="en-US" sz="8000" b="1" dirty="0" smtClean="0"/>
              <a:t>Power </a:t>
            </a:r>
            <a:r>
              <a:rPr lang="en-US" sz="8000" b="1" dirty="0"/>
              <a:t>Management</a:t>
            </a:r>
            <a:r>
              <a:rPr lang="en-US" sz="8000" dirty="0" smtClean="0"/>
              <a:t>: </a:t>
            </a:r>
            <a:r>
              <a:rPr lang="en-US" sz="8000" dirty="0"/>
              <a:t>Efficient power management system to optimize battery usage if applicable</a:t>
            </a:r>
            <a:r>
              <a:rPr lang="en-US" sz="8000" dirty="0" smtClean="0"/>
              <a:t>.</a:t>
            </a:r>
            <a:r>
              <a:rPr lang="en-US" sz="8000" dirty="0"/>
              <a:t/>
            </a:r>
            <a:br>
              <a:rPr lang="en-US" sz="8000" dirty="0"/>
            </a:br>
            <a:endParaRPr lang="en-US" sz="8000" dirty="0"/>
          </a:p>
          <a:p>
            <a:pPr marL="0" indent="0">
              <a:buNone/>
            </a:pPr>
            <a:r>
              <a:rPr lang="en-US" sz="8000" dirty="0"/>
              <a:t>10</a:t>
            </a:r>
            <a:r>
              <a:rPr lang="en-US" sz="8000" b="1" dirty="0"/>
              <a:t>. </a:t>
            </a:r>
            <a:r>
              <a:rPr lang="en-US" sz="8000" b="1" dirty="0" smtClean="0"/>
              <a:t>Centralized </a:t>
            </a:r>
            <a:r>
              <a:rPr lang="en-US" sz="8000" b="1" dirty="0"/>
              <a:t>Database/Server</a:t>
            </a:r>
            <a:r>
              <a:rPr lang="en-US" sz="8000" dirty="0" smtClean="0"/>
              <a:t>: </a:t>
            </a:r>
            <a:r>
              <a:rPr lang="en-US" sz="8000" dirty="0"/>
              <a:t>A centralized system to collect and store data from multiple monitoring points</a:t>
            </a:r>
            <a:r>
              <a:rPr lang="en-US" sz="8000" dirty="0" smtClean="0"/>
              <a:t>.</a:t>
            </a:r>
            <a:r>
              <a:rPr lang="en-US" sz="8000" dirty="0"/>
              <a:t/>
            </a:r>
            <a:br>
              <a:rPr lang="en-US" sz="8000" dirty="0"/>
            </a:br>
            <a:endParaRPr lang="en-US" sz="8000" dirty="0"/>
          </a:p>
          <a:p>
            <a:pPr marL="0" indent="0">
              <a:buNone/>
            </a:pPr>
            <a:r>
              <a:rPr lang="en-US" sz="8000" dirty="0"/>
              <a:t>11. </a:t>
            </a:r>
            <a:r>
              <a:rPr lang="en-US" sz="8000" b="1" dirty="0" smtClean="0"/>
              <a:t>Software/Algorithm:</a:t>
            </a:r>
            <a:r>
              <a:rPr lang="en-US" sz="8000" dirty="0" smtClean="0"/>
              <a:t> </a:t>
            </a:r>
            <a:r>
              <a:rPr lang="en-US" sz="8000" dirty="0"/>
              <a:t>Develop algorithms for analyzing noise data and identifying patterns or trends</a:t>
            </a:r>
            <a:r>
              <a:rPr lang="en-US" sz="8000" dirty="0" smtClean="0"/>
              <a:t>.</a:t>
            </a:r>
            <a:r>
              <a:rPr lang="en-US" sz="8000" dirty="0"/>
              <a:t/>
            </a:r>
            <a:br>
              <a:rPr lang="en-US" sz="8000" dirty="0"/>
            </a:br>
            <a:endParaRPr lang="en-US" sz="8000" dirty="0"/>
          </a:p>
          <a:p>
            <a:pPr marL="0" indent="0">
              <a:buNone/>
            </a:pPr>
            <a:r>
              <a:rPr lang="en-US" sz="8000" dirty="0"/>
              <a:t>12. </a:t>
            </a:r>
            <a:r>
              <a:rPr lang="en-US" sz="8000" b="1" dirty="0" smtClean="0"/>
              <a:t>Alert System: </a:t>
            </a:r>
            <a:r>
              <a:rPr lang="en-US" sz="8000" dirty="0" smtClean="0"/>
              <a:t>If </a:t>
            </a:r>
            <a:r>
              <a:rPr lang="en-US" sz="8000" dirty="0"/>
              <a:t>needed, implement an alert system to notify relevant authorities or users based on predefined thresholds</a:t>
            </a:r>
            <a:r>
              <a:rPr lang="en-US" sz="8000" dirty="0" smtClean="0"/>
              <a:t>.</a:t>
            </a:r>
            <a:r>
              <a:rPr lang="en-US" sz="8000" dirty="0"/>
              <a:t/>
            </a:r>
            <a:br>
              <a:rPr lang="en-US" sz="8000" dirty="0"/>
            </a:br>
            <a:endParaRPr lang="en-US" sz="8000" dirty="0"/>
          </a:p>
          <a:p>
            <a:pPr marL="0" indent="0">
              <a:buNone/>
            </a:pPr>
            <a:r>
              <a:rPr lang="en-US" sz="8000" dirty="0"/>
              <a:t>13. </a:t>
            </a:r>
            <a:r>
              <a:rPr lang="en-US" sz="8000" b="1" dirty="0" smtClean="0"/>
              <a:t>Security </a:t>
            </a:r>
            <a:r>
              <a:rPr lang="en-US" sz="8000" b="1" dirty="0"/>
              <a:t>Measures</a:t>
            </a:r>
            <a:r>
              <a:rPr lang="en-US" sz="8000" dirty="0" smtClean="0"/>
              <a:t>: </a:t>
            </a:r>
            <a:r>
              <a:rPr lang="en-US" sz="8000" dirty="0"/>
              <a:t>Implement security protocols to protect the system from unauthorized access</a:t>
            </a:r>
            <a:r>
              <a:rPr lang="en-US" sz="8000" dirty="0" smtClean="0"/>
              <a:t>.</a:t>
            </a:r>
            <a:r>
              <a:rPr lang="en-US" sz="8000" dirty="0"/>
              <a:t/>
            </a:r>
            <a:br>
              <a:rPr lang="en-US" sz="8000" dirty="0"/>
            </a:br>
            <a:endParaRPr lang="en-US" sz="8000" dirty="0"/>
          </a:p>
          <a:p>
            <a:pPr marL="0" indent="0">
              <a:buNone/>
            </a:pPr>
            <a:r>
              <a:rPr lang="en-US" sz="8000" dirty="0"/>
              <a:t>14. </a:t>
            </a:r>
            <a:r>
              <a:rPr lang="en-US" sz="8000" b="1" dirty="0" smtClean="0"/>
              <a:t>Maintenance </a:t>
            </a:r>
            <a:r>
              <a:rPr lang="en-US" sz="8000" b="1" dirty="0"/>
              <a:t>Plan</a:t>
            </a:r>
            <a:r>
              <a:rPr lang="en-US" sz="8000" dirty="0" smtClean="0"/>
              <a:t>: </a:t>
            </a:r>
            <a:r>
              <a:rPr lang="en-US" sz="8000" dirty="0"/>
              <a:t>Plan for regular maintenance to ensure the system's continued functionality</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Sound level meter</a:t>
            </a:r>
            <a:endParaRPr lang="en-US" dirty="0">
              <a:solidFill>
                <a:schemeClr val="accent5">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smtClean="0">
                <a:latin typeface="Arial" panose="020B0604020202020204" pitchFamily="34" charset="0"/>
                <a:cs typeface="Arial" panose="020B0604020202020204" pitchFamily="34" charset="0"/>
              </a:rPr>
              <a:t>Flow chat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smtClean="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Noise</a:t>
            </a:r>
            <a:endParaRPr lang="en-US" dirty="0"/>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a:t>
            </a:r>
            <a:r>
              <a:rPr lang="en-US" dirty="0" err="1" smtClean="0"/>
              <a:t>i</a:t>
            </a:r>
            <a:r>
              <a:rPr lang="en-US" dirty="0" smtClean="0"/>
              <a:t>&gt;=75</a:t>
            </a:r>
          </a:p>
          <a:p>
            <a:pPr algn="ctr"/>
            <a:r>
              <a:rPr lang="en-US" dirty="0" err="1" smtClean="0"/>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Mapping</a:t>
            </a:r>
            <a:endParaRPr lang="en-US" dirty="0"/>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Alarm not triggered</a:t>
            </a:r>
            <a:endParaRPr lang="en-US" dirty="0"/>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smtClean="0"/>
              <a:t>no</a:t>
            </a:r>
            <a:endParaRPr lang="en-US" sz="2400" dirty="0"/>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smtClean="0"/>
              <a:t>yes</a:t>
            </a:r>
            <a:endParaRPr lang="en-US" dirty="0"/>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US" dirty="0"/>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840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T-S-BALAMURUGAN</cp:lastModifiedBy>
  <cp:revision>22</cp:revision>
  <dcterms:created xsi:type="dcterms:W3CDTF">2023-09-27T08:34:10Z</dcterms:created>
  <dcterms:modified xsi:type="dcterms:W3CDTF">2023-10-11T07:13:03Z</dcterms:modified>
</cp:coreProperties>
</file>