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440" y="-47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4/29/2024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4/29/2024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4/29/2024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4/29/2024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4/29/2024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a:t>
            </a:r>
          </a:p>
          <a:p>
            <a:r>
              <a:rPr lang="en-US" sz="2000" b="1" dirty="0">
                <a:solidFill>
                  <a:schemeClr val="accent1">
                    <a:lumMod val="75000"/>
                  </a:schemeClr>
                </a:solidFill>
                <a:latin typeface="Arial Black" pitchFamily="34" charset="0"/>
                <a:cs typeface="Arial" pitchFamily="34" charset="0"/>
              </a:rPr>
              <a:t> </a:t>
            </a:r>
            <a:r>
              <a:rPr lang="en-US" sz="2000" b="1" dirty="0" smtClean="0">
                <a:solidFill>
                  <a:schemeClr val="accent1">
                    <a:lumMod val="75000"/>
                  </a:schemeClr>
                </a:solidFill>
                <a:latin typeface="Arial Black" pitchFamily="34" charset="0"/>
                <a:cs typeface="Arial" pitchFamily="34" charset="0"/>
              </a:rPr>
              <a:t>           </a:t>
            </a:r>
            <a:r>
              <a:rPr lang="en-US" sz="2000" b="1" dirty="0" smtClean="0">
                <a:solidFill>
                  <a:schemeClr val="accent1">
                    <a:lumMod val="75000"/>
                  </a:schemeClr>
                </a:solidFill>
                <a:latin typeface="Arial Black" pitchFamily="34" charset="0"/>
                <a:cs typeface="Arial"/>
              </a:rPr>
              <a:t>NITHARSHAN.V.S</a:t>
            </a:r>
            <a:endParaRPr lang="en-US" sz="2000" b="1" dirty="0">
              <a:solidFill>
                <a:schemeClr val="accent1">
                  <a:lumMod val="75000"/>
                </a:schemeClr>
              </a:solidFill>
              <a:latin typeface="Arial Black" pitchFamily="34" charset="0"/>
              <a:cs typeface="Arial"/>
            </a:endParaRPr>
          </a:p>
          <a:p>
            <a:r>
              <a:rPr lang="en-US" sz="2000" b="1" dirty="0" smtClean="0">
                <a:solidFill>
                  <a:schemeClr val="accent1">
                    <a:lumMod val="75000"/>
                  </a:schemeClr>
                </a:solidFill>
                <a:latin typeface="Arial Black" pitchFamily="34" charset="0"/>
                <a:cs typeface="Arial"/>
              </a:rPr>
              <a:t>             M.I.E.T </a:t>
            </a:r>
            <a:r>
              <a:rPr lang="en-US" sz="2000" b="1" dirty="0">
                <a:solidFill>
                  <a:schemeClr val="accent1">
                    <a:lumMod val="75000"/>
                  </a:schemeClr>
                </a:solidFill>
                <a:latin typeface="Arial Black" pitchFamily="34" charset="0"/>
                <a:cs typeface="Arial"/>
              </a:rPr>
              <a:t>Engineering </a:t>
            </a:r>
            <a:r>
              <a:rPr lang="en-US" sz="2000" b="1" dirty="0" err="1">
                <a:solidFill>
                  <a:schemeClr val="accent1">
                    <a:lumMod val="75000"/>
                  </a:schemeClr>
                </a:solidFill>
                <a:latin typeface="Arial Black" pitchFamily="34" charset="0"/>
                <a:cs typeface="Arial"/>
              </a:rPr>
              <a:t>college,Trichy</a:t>
            </a:r>
            <a:endParaRPr lang="en-US" sz="2000" b="1" dirty="0">
              <a:solidFill>
                <a:schemeClr val="accent1">
                  <a:lumMod val="75000"/>
                </a:schemeClr>
              </a:solidFill>
              <a:latin typeface="Arial Black" pitchFamily="34" charset="0"/>
              <a:cs typeface="Arial"/>
            </a:endParaRPr>
          </a:p>
          <a:p>
            <a:r>
              <a:rPr lang="en-US" sz="2000" b="1" dirty="0" smtClean="0">
                <a:solidFill>
                  <a:schemeClr val="accent1">
                    <a:lumMod val="75000"/>
                  </a:schemeClr>
                </a:solidFill>
                <a:latin typeface="Arial Black" pitchFamily="34" charset="0"/>
                <a:cs typeface="Arial"/>
              </a:rPr>
              <a:t>              B.E  </a:t>
            </a:r>
            <a:r>
              <a:rPr lang="en-US" sz="2000" b="1" dirty="0">
                <a:solidFill>
                  <a:schemeClr val="accent1">
                    <a:lumMod val="75000"/>
                  </a:schemeClr>
                </a:solidFill>
                <a:latin typeface="Arial Black" pitchFamily="34" charset="0"/>
                <a:cs typeface="Arial"/>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purl.org/dc/dcmitype/"/>
    <ds:schemaRef ds:uri="http://purl.org/dc/elements/1.1/"/>
    <ds:schemaRef ds:uri="http://schemas.microsoft.com/office/2006/documentManagement/types"/>
    <ds:schemaRef ds:uri="http://schemas.microsoft.com/office/infopath/2007/PartnerControls"/>
    <ds:schemaRef ds:uri="c0fa2617-96bd-425d-8578-e93563fe37c5"/>
    <ds:schemaRef ds:uri="http://purl.org/dc/terms/"/>
    <ds:schemaRef ds:uri="9162bd5b-4ed9-4da3-b376-05204580ba3f"/>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663</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Welcome</cp:lastModifiedBy>
  <cp:revision>24</cp:revision>
  <dcterms:created xsi:type="dcterms:W3CDTF">2021-05-26T16:50:10Z</dcterms:created>
  <dcterms:modified xsi:type="dcterms:W3CDTF">2024-04-29T15:20:48Z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