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8741" y="2485515"/>
            <a:ext cx="10592924" cy="1373070"/>
          </a:xfrm>
        </p:spPr>
        <p:txBody>
          <a:bodyPr/>
          <a:lstStyle/>
          <a:p>
            <a:r>
              <a:rPr lang="en-US" dirty="0" smtClean="0"/>
              <a:t>COMMENT TOXICITY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69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8" y="805481"/>
            <a:ext cx="12344400" cy="958006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</a:t>
            </a:r>
            <a:r>
              <a:rPr lang="en-US" dirty="0"/>
              <a:t>Model Performance </a:t>
            </a:r>
            <a:r>
              <a:rPr lang="en-US" dirty="0" smtClean="0"/>
              <a:t>with Classification  Metrics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2545" y="2261131"/>
            <a:ext cx="10878808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Predictions: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predicts probabilities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y_pred_proba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and converts them to binary outcomes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y_pred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using a 0.5 threshold.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Classification Report: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precision, recall, and F1-score for each class using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classification_report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Transforms the report into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visualization.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Metrics: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Excludes overall metrics (e.g., accuracy) to focus on individual class performance.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with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Plots a color-coded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precision, recall, and F1-score for each class.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assess model strengths, weaknesses, and areas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267926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333" y="262425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Asma</a:t>
            </a:r>
            <a:r>
              <a:rPr lang="en-US" dirty="0" smtClean="0"/>
              <a:t> </a:t>
            </a:r>
            <a:r>
              <a:rPr lang="en-US" dirty="0" err="1" smtClean="0"/>
              <a:t>Rincy</a:t>
            </a:r>
            <a:r>
              <a:rPr lang="en-US" dirty="0" smtClean="0"/>
              <a:t>  (22cs009)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Dhanasree</a:t>
            </a:r>
            <a:r>
              <a:rPr lang="en-US" dirty="0" smtClean="0"/>
              <a:t>   V (22cs019)</a:t>
            </a: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Abhishek </a:t>
            </a:r>
            <a:r>
              <a:rPr lang="en-IN" dirty="0" err="1" smtClean="0"/>
              <a:t>Subi</a:t>
            </a:r>
            <a:r>
              <a:rPr lang="en-IN" dirty="0" smtClean="0"/>
              <a:t> (22cs003)</a:t>
            </a:r>
          </a:p>
          <a:p>
            <a:pPr marL="0" indent="0">
              <a:buNone/>
            </a:pPr>
            <a:r>
              <a:rPr lang="en-IN" dirty="0" smtClean="0"/>
              <a:t>                           </a:t>
            </a:r>
            <a:r>
              <a:rPr lang="en-IN" dirty="0" err="1" smtClean="0"/>
              <a:t>Abhinav</a:t>
            </a:r>
            <a:r>
              <a:rPr lang="en-IN" dirty="0" smtClean="0"/>
              <a:t> Suresh (22cs002)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</a:t>
            </a:r>
            <a:r>
              <a:rPr lang="en-IN" dirty="0" err="1" smtClean="0"/>
              <a:t>Nitharshana</a:t>
            </a:r>
            <a:r>
              <a:rPr lang="en-IN" dirty="0" smtClean="0"/>
              <a:t> R (22cs058)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6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Need for Comment Toxicity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87" y="2336872"/>
            <a:ext cx="10671302" cy="3972487"/>
          </a:xfrm>
        </p:spPr>
        <p:txBody>
          <a:bodyPr>
            <a:normAutofit fontScale="92500"/>
          </a:bodyPr>
          <a:lstStyle/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Protecting Users: Identifying and filtering out toxic comments protects users from harassment, bullying, hate speech, and other forms of online abuse.</a:t>
            </a:r>
          </a:p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Maintaining Civility: It promotes civil discourse and constructive interactions by deterring toxic behavior and encouraging respectful communication.</a:t>
            </a:r>
          </a:p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Enhancing User Experience: Creating a positive online experience fosters user engagement, trust, and loyalty, leading to a vibrant and inclusive community.</a:t>
            </a:r>
          </a:p>
          <a:p>
            <a:pPr algn="just" fontAlgn="base"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Compliance: Many platforms have policies against hate speech and offensive content, making toxic comment detection crucial for regulatory compliance and platform integrity.</a:t>
            </a:r>
          </a:p>
        </p:txBody>
      </p:sp>
    </p:spTree>
    <p:extLst>
      <p:ext uri="{BB962C8B-B14F-4D97-AF65-F5344CB8AC3E}">
        <p14:creationId xmlns:p14="http://schemas.microsoft.com/office/powerpoint/2010/main" val="31290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6263" y="2940374"/>
            <a:ext cx="10775805" cy="253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Find Duplicates: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Identifies rows with duplicate values in the text column using duplicated and displays them.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Duplicates: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Drops duplicate rows, keeping the first occurrence, and updates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place.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Confirm Removal: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Prints the new row count to verify duplicates are removed.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Reindex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Resets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index to maintain sequential numbering. </a:t>
            </a:r>
          </a:p>
        </p:txBody>
      </p:sp>
    </p:spTree>
    <p:extLst>
      <p:ext uri="{BB962C8B-B14F-4D97-AF65-F5344CB8AC3E}">
        <p14:creationId xmlns:p14="http://schemas.microsoft.com/office/powerpoint/2010/main" val="18132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Word Cloud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0138" y="2996903"/>
            <a:ext cx="10697427" cy="253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Visualize Toxic Content: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creates a graphical representation of the most frequent words specifically found in the </a:t>
            </a:r>
            <a:r>
              <a:rPr lang="en-US" altLang="en-US" sz="1800" dirty="0">
                <a:latin typeface="+mj-lt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 values marked as Toxic.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Identify Patterns: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emphasizing frequently used words in larger font sizes, it helps quickly spot recurring themes or vocabulary within toxic comments.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at a Glance: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This visualization aids in analyzing the nature of toxic language, making it easier to identify common issues or areas for intervention. </a:t>
            </a:r>
          </a:p>
        </p:txBody>
      </p:sp>
    </p:spTree>
    <p:extLst>
      <p:ext uri="{BB962C8B-B14F-4D97-AF65-F5344CB8AC3E}">
        <p14:creationId xmlns:p14="http://schemas.microsoft.com/office/powerpoint/2010/main" val="200188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Synthetic Minority Oversampling Technique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2" y="2404723"/>
            <a:ext cx="100704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 SMOTE: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SMOTE is imported from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imblearn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library, which provides techniques to handle imbalanced datasets.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Initialize SMOTE: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smote object is created, which will be used to generate synthetic samples for the minority class.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Apply SMOTE: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fit_resample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method: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Takes X (features) and Y (target labels) as input.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Balances the dataset by generating synthetic samples for the minority class.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X_resampled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(balanced features)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y_resampled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(balanced labels).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Binary Classification Neural Network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4777" y="2692314"/>
            <a:ext cx="1087997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Dense(64, activation='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adds a fully connected layer with 64 neurons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activation.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Arial" panose="020B0604020202020204" pitchFamily="34" charset="0"/>
              </a:rPr>
              <a:t>Outputs </a:t>
            </a:r>
            <a:r>
              <a:rPr lang="en-US" altLang="en-US" sz="1800" dirty="0">
                <a:latin typeface="Arial" panose="020B0604020202020204" pitchFamily="34" charset="0"/>
              </a:rPr>
              <a:t>a probability score (between 0 and 1) for binary classification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Optimizer: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 Unicode MS"/>
              </a:rPr>
              <a:t>Adam</a:t>
            </a:r>
            <a:r>
              <a:rPr lang="en-US" altLang="en-US" sz="1800" dirty="0"/>
              <a:t> is used with a learning rate of </a:t>
            </a:r>
            <a:r>
              <a:rPr lang="en-US" altLang="en-US" sz="1800" dirty="0">
                <a:latin typeface="Arial Unicode MS"/>
              </a:rPr>
              <a:t>0.001</a:t>
            </a:r>
            <a:r>
              <a:rPr lang="en-US" altLang="en-US" sz="1800" dirty="0"/>
              <a:t>. Adam adjusts learning rates dynamically, optimizing faster and efficiently.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Loss Function: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 Unicode MS"/>
              </a:rPr>
              <a:t>binary_crossentropy</a:t>
            </a:r>
            <a:r>
              <a:rPr lang="en-US" altLang="en-US" sz="1800" dirty="0"/>
              <a:t> calculates the difference between predicted probabilities and true labels, suitable for binary classification tasks.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Arial" panose="020B0604020202020204" pitchFamily="34" charset="0"/>
              </a:rPr>
              <a:t>Metrics:</a:t>
            </a:r>
            <a:r>
              <a:rPr lang="en-US" altLang="en-US" sz="1800" dirty="0">
                <a:latin typeface="Arial" panose="020B0604020202020204" pitchFamily="34" charset="0"/>
              </a:rPr>
              <a:t> Tracks </a:t>
            </a:r>
            <a:r>
              <a:rPr lang="en-US" altLang="en-US" sz="1800" dirty="0">
                <a:latin typeface="Arial Unicode MS"/>
              </a:rPr>
              <a:t>accuracy</a:t>
            </a:r>
            <a:r>
              <a:rPr lang="en-US" altLang="en-US" sz="1800" dirty="0"/>
              <a:t> during training and evaluation to monitor model performance.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Training Data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0" y="1904888"/>
            <a:ext cx="1085725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model.fit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(...)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Trains the model by adjusting its weights using the training data.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x_train.toarray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(likely a sparse matrix) into a dense array format suitable for the model.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corresponding labels for the training data.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epochs=5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Specifies that the model will go through the entire dataset 5 times during training.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batch_size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=32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Divides the training data into batches of 32 samples. The model updates its weights after each batch.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validation_split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=0.2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Reserves 20% of the training data for validation to monitor the model's performance on unseen data during training.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95000"/>
                  <a:lumOff val="5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history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the training process details, including metrics (e.g., loss and accuracy) for both training and validation sets over the epochs.</a:t>
            </a:r>
          </a:p>
        </p:txBody>
      </p:sp>
    </p:spTree>
    <p:extLst>
      <p:ext uri="{BB962C8B-B14F-4D97-AF65-F5344CB8AC3E}">
        <p14:creationId xmlns:p14="http://schemas.microsoft.com/office/powerpoint/2010/main" val="3928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Distribution </a:t>
            </a:r>
            <a:r>
              <a:rPr lang="en-US" dirty="0"/>
              <a:t>of Toxic vs Non-Toxic Comments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0" t="28353" r="26556" b="11757"/>
          <a:stretch/>
        </p:blipFill>
        <p:spPr bwMode="auto">
          <a:xfrm>
            <a:off x="1862288" y="2416631"/>
            <a:ext cx="7979370" cy="39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715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61</TotalTime>
  <Words>721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Trebuchet MS</vt:lpstr>
      <vt:lpstr>Wingdings</vt:lpstr>
      <vt:lpstr>Berlin</vt:lpstr>
      <vt:lpstr>COMMENT TOXICITY</vt:lpstr>
      <vt:lpstr>                    TEAM MEMBERS</vt:lpstr>
      <vt:lpstr>              Need for Comment Toxicity</vt:lpstr>
      <vt:lpstr>                         Dataframes </vt:lpstr>
      <vt:lpstr>                        Word Cloud</vt:lpstr>
      <vt:lpstr>  Synthetic Minority Oversampling Technique</vt:lpstr>
      <vt:lpstr>     Binary Classification Neural Network</vt:lpstr>
      <vt:lpstr>                        Training Data</vt:lpstr>
      <vt:lpstr> Distribution of Toxic vs Non-Toxic Comments</vt:lpstr>
      <vt:lpstr>Evaluating Model Performance with Classification 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TOXICITY</dc:title>
  <dc:creator>Hi</dc:creator>
  <cp:lastModifiedBy>Hi</cp:lastModifiedBy>
  <cp:revision>7</cp:revision>
  <dcterms:created xsi:type="dcterms:W3CDTF">2024-12-02T04:15:06Z</dcterms:created>
  <dcterms:modified xsi:type="dcterms:W3CDTF">2024-12-02T05:16:23Z</dcterms:modified>
</cp:coreProperties>
</file>