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1" r:id="rId4"/>
    <p:sldId id="259" r:id="rId5"/>
    <p:sldId id="260" r:id="rId6"/>
    <p:sldId id="262" r:id="rId7"/>
    <p:sldId id="272" r:id="rId8"/>
    <p:sldId id="273" r:id="rId9"/>
    <p:sldId id="271" r:id="rId10"/>
    <p:sldId id="263" r:id="rId11"/>
    <p:sldId id="267" r:id="rId12"/>
    <p:sldId id="264" r:id="rId13"/>
    <p:sldId id="265" r:id="rId14"/>
    <p:sldId id="274" r:id="rId15"/>
    <p:sldId id="270" r:id="rId16"/>
    <p:sldId id="25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57"/>
    <a:srgbClr val="F1094A"/>
    <a:srgbClr val="262D3D"/>
    <a:srgbClr val="0D004D"/>
    <a:srgbClr val="5B4F47"/>
    <a:srgbClr val="433831"/>
    <a:srgbClr val="000A23"/>
    <a:srgbClr val="EC6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Nitheesh Kumar Reddy" userId="8037da0cdac94fc8" providerId="LiveId" clId="{1920E6CD-A7D5-4A57-AB58-C6B8B214BD48}"/>
    <pc:docChg chg="undo redo custSel modSld">
      <pc:chgData name="Sai Nitheesh Kumar Reddy" userId="8037da0cdac94fc8" providerId="LiveId" clId="{1920E6CD-A7D5-4A57-AB58-C6B8B214BD48}" dt="2023-02-16T17:33:31.135" v="452" actId="1076"/>
      <pc:docMkLst>
        <pc:docMk/>
      </pc:docMkLst>
      <pc:sldChg chg="addSp delSp modSp mod">
        <pc:chgData name="Sai Nitheesh Kumar Reddy" userId="8037da0cdac94fc8" providerId="LiveId" clId="{1920E6CD-A7D5-4A57-AB58-C6B8B214BD48}" dt="2023-02-16T17:14:03.311" v="41" actId="478"/>
        <pc:sldMkLst>
          <pc:docMk/>
          <pc:sldMk cId="0" sldId="259"/>
        </pc:sldMkLst>
        <pc:spChg chg="mod">
          <ac:chgData name="Sai Nitheesh Kumar Reddy" userId="8037da0cdac94fc8" providerId="LiveId" clId="{1920E6CD-A7D5-4A57-AB58-C6B8B214BD48}" dt="2023-02-16T17:09:36.662" v="14" actId="1076"/>
          <ac:spMkLst>
            <pc:docMk/>
            <pc:sldMk cId="0" sldId="259"/>
            <ac:spMk id="2" creationId="{161CF4CB-553D-2718-FFE1-F04A9709E962}"/>
          </ac:spMkLst>
        </pc:spChg>
        <pc:spChg chg="add del mod">
          <ac:chgData name="Sai Nitheesh Kumar Reddy" userId="8037da0cdac94fc8" providerId="LiveId" clId="{1920E6CD-A7D5-4A57-AB58-C6B8B214BD48}" dt="2023-02-16T17:08:25.733" v="1"/>
          <ac:spMkLst>
            <pc:docMk/>
            <pc:sldMk cId="0" sldId="259"/>
            <ac:spMk id="5" creationId="{64F08667-115D-92AF-0E37-4E9FC99EC885}"/>
          </ac:spMkLst>
        </pc:spChg>
        <pc:spChg chg="add del">
          <ac:chgData name="Sai Nitheesh Kumar Reddy" userId="8037da0cdac94fc8" providerId="LiveId" clId="{1920E6CD-A7D5-4A57-AB58-C6B8B214BD48}" dt="2023-02-16T17:12:54.927" v="38"/>
          <ac:spMkLst>
            <pc:docMk/>
            <pc:sldMk cId="0" sldId="259"/>
            <ac:spMk id="6" creationId="{F9CAA52A-1362-3C3B-00B1-9CCA66756D68}"/>
          </ac:spMkLst>
        </pc:spChg>
        <pc:picChg chg="del">
          <ac:chgData name="Sai Nitheesh Kumar Reddy" userId="8037da0cdac94fc8" providerId="LiveId" clId="{1920E6CD-A7D5-4A57-AB58-C6B8B214BD48}" dt="2023-02-16T17:08:12.518" v="0" actId="478"/>
          <ac:picMkLst>
            <pc:docMk/>
            <pc:sldMk cId="0" sldId="259"/>
            <ac:picMk id="4" creationId="{00000000-0000-0000-0000-000000000000}"/>
          </ac:picMkLst>
        </pc:picChg>
        <pc:picChg chg="add del mod">
          <ac:chgData name="Sai Nitheesh Kumar Reddy" userId="8037da0cdac94fc8" providerId="LiveId" clId="{1920E6CD-A7D5-4A57-AB58-C6B8B214BD48}" dt="2023-02-16T17:14:03.311" v="41" actId="478"/>
          <ac:picMkLst>
            <pc:docMk/>
            <pc:sldMk cId="0" sldId="259"/>
            <ac:picMk id="7" creationId="{3C4E0F6D-ACC1-77A1-8DD0-D84566200712}"/>
          </ac:picMkLst>
        </pc:picChg>
        <pc:picChg chg="add mod">
          <ac:chgData name="Sai Nitheesh Kumar Reddy" userId="8037da0cdac94fc8" providerId="LiveId" clId="{1920E6CD-A7D5-4A57-AB58-C6B8B214BD48}" dt="2023-02-16T17:09:24.916" v="11" actId="1076"/>
          <ac:picMkLst>
            <pc:docMk/>
            <pc:sldMk cId="0" sldId="259"/>
            <ac:picMk id="1026" creationId="{04E02FC6-2D1F-9FCE-A88C-2A66F8F5408E}"/>
          </ac:picMkLst>
        </pc:picChg>
        <pc:picChg chg="add mod">
          <ac:chgData name="Sai Nitheesh Kumar Reddy" userId="8037da0cdac94fc8" providerId="LiveId" clId="{1920E6CD-A7D5-4A57-AB58-C6B8B214BD48}" dt="2023-02-16T17:08:44.159" v="4" actId="1076"/>
          <ac:picMkLst>
            <pc:docMk/>
            <pc:sldMk cId="0" sldId="259"/>
            <ac:picMk id="1028" creationId="{92D03152-3E31-F108-CD9A-09D64048B975}"/>
          </ac:picMkLst>
        </pc:picChg>
        <pc:picChg chg="add del mod">
          <ac:chgData name="Sai Nitheesh Kumar Reddy" userId="8037da0cdac94fc8" providerId="LiveId" clId="{1920E6CD-A7D5-4A57-AB58-C6B8B214BD48}" dt="2023-02-16T17:09:29.778" v="13" actId="478"/>
          <ac:picMkLst>
            <pc:docMk/>
            <pc:sldMk cId="0" sldId="259"/>
            <ac:picMk id="1030" creationId="{4B57686B-07E5-0A70-CBD5-9E01F17B2F84}"/>
          </ac:picMkLst>
        </pc:picChg>
        <pc:picChg chg="add mod">
          <ac:chgData name="Sai Nitheesh Kumar Reddy" userId="8037da0cdac94fc8" providerId="LiveId" clId="{1920E6CD-A7D5-4A57-AB58-C6B8B214BD48}" dt="2023-02-16T17:09:59.411" v="15" actId="1076"/>
          <ac:picMkLst>
            <pc:docMk/>
            <pc:sldMk cId="0" sldId="259"/>
            <ac:picMk id="1032" creationId="{CAFD67C1-BF28-E30D-D74A-3D007B5FA3FF}"/>
          </ac:picMkLst>
        </pc:picChg>
      </pc:sldChg>
      <pc:sldChg chg="addSp delSp modSp mod">
        <pc:chgData name="Sai Nitheesh Kumar Reddy" userId="8037da0cdac94fc8" providerId="LiveId" clId="{1920E6CD-A7D5-4A57-AB58-C6B8B214BD48}" dt="2023-02-16T17:25:21.433" v="221" actId="20577"/>
        <pc:sldMkLst>
          <pc:docMk/>
          <pc:sldMk cId="0" sldId="261"/>
        </pc:sldMkLst>
        <pc:spChg chg="add del mod">
          <ac:chgData name="Sai Nitheesh Kumar Reddy" userId="8037da0cdac94fc8" providerId="LiveId" clId="{1920E6CD-A7D5-4A57-AB58-C6B8B214BD48}" dt="2023-02-16T17:10:54.895" v="17" actId="478"/>
          <ac:spMkLst>
            <pc:docMk/>
            <pc:sldMk cId="0" sldId="261"/>
            <ac:spMk id="3" creationId="{A730A056-A178-5482-10C7-0AF227E3ADC9}"/>
          </ac:spMkLst>
        </pc:spChg>
        <pc:spChg chg="add del mod">
          <ac:chgData name="Sai Nitheesh Kumar Reddy" userId="8037da0cdac94fc8" providerId="LiveId" clId="{1920E6CD-A7D5-4A57-AB58-C6B8B214BD48}" dt="2023-02-16T17:11:05.238" v="21" actId="478"/>
          <ac:spMkLst>
            <pc:docMk/>
            <pc:sldMk cId="0" sldId="261"/>
            <ac:spMk id="7" creationId="{FF592F34-7252-A83A-8D5F-9731402462CB}"/>
          </ac:spMkLst>
        </pc:spChg>
        <pc:spChg chg="add del">
          <ac:chgData name="Sai Nitheesh Kumar Reddy" userId="8037da0cdac94fc8" providerId="LiveId" clId="{1920E6CD-A7D5-4A57-AB58-C6B8B214BD48}" dt="2023-02-16T17:12:19.315" v="29"/>
          <ac:spMkLst>
            <pc:docMk/>
            <pc:sldMk cId="0" sldId="261"/>
            <ac:spMk id="10" creationId="{CC7C91DC-667C-D097-0D7A-EE629E9AEDEB}"/>
          </ac:spMkLst>
        </pc:spChg>
        <pc:spChg chg="add del mod">
          <ac:chgData name="Sai Nitheesh Kumar Reddy" userId="8037da0cdac94fc8" providerId="LiveId" clId="{1920E6CD-A7D5-4A57-AB58-C6B8B214BD48}" dt="2023-02-16T17:19:12.441" v="65" actId="478"/>
          <ac:spMkLst>
            <pc:docMk/>
            <pc:sldMk cId="0" sldId="261"/>
            <ac:spMk id="13" creationId="{51ACE288-1766-F66E-A336-1DFB4FD82D9A}"/>
          </ac:spMkLst>
        </pc:spChg>
        <pc:graphicFrameChg chg="add mod modGraphic">
          <ac:chgData name="Sai Nitheesh Kumar Reddy" userId="8037da0cdac94fc8" providerId="LiveId" clId="{1920E6CD-A7D5-4A57-AB58-C6B8B214BD48}" dt="2023-02-16T17:25:21.433" v="221" actId="20577"/>
          <ac:graphicFrameMkLst>
            <pc:docMk/>
            <pc:sldMk cId="0" sldId="261"/>
            <ac:graphicFrameMk id="14" creationId="{9C2D810D-EA54-06CA-F2E7-8A815A17CF79}"/>
          </ac:graphicFrameMkLst>
        </pc:graphicFrameChg>
        <pc:picChg chg="del">
          <ac:chgData name="Sai Nitheesh Kumar Reddy" userId="8037da0cdac94fc8" providerId="LiveId" clId="{1920E6CD-A7D5-4A57-AB58-C6B8B214BD48}" dt="2023-02-16T17:10:52.258" v="16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i Nitheesh Kumar Reddy" userId="8037da0cdac94fc8" providerId="LiveId" clId="{1920E6CD-A7D5-4A57-AB58-C6B8B214BD48}" dt="2023-02-16T17:10:56.999" v="18" actId="478"/>
          <ac:picMkLst>
            <pc:docMk/>
            <pc:sldMk cId="0" sldId="261"/>
            <ac:picMk id="6" creationId="{00000000-0000-0000-0000-000000000000}"/>
          </ac:picMkLst>
        </pc:picChg>
        <pc:picChg chg="add del mod">
          <ac:chgData name="Sai Nitheesh Kumar Reddy" userId="8037da0cdac94fc8" providerId="LiveId" clId="{1920E6CD-A7D5-4A57-AB58-C6B8B214BD48}" dt="2023-02-16T17:14:07.920" v="42" actId="478"/>
          <ac:picMkLst>
            <pc:docMk/>
            <pc:sldMk cId="0" sldId="261"/>
            <ac:picMk id="11" creationId="{7ACAF020-A710-7CB6-10B2-06C2FE79BED4}"/>
          </ac:picMkLst>
        </pc:picChg>
        <pc:picChg chg="add del">
          <ac:chgData name="Sai Nitheesh Kumar Reddy" userId="8037da0cdac94fc8" providerId="LiveId" clId="{1920E6CD-A7D5-4A57-AB58-C6B8B214BD48}" dt="2023-02-16T17:14:21.470" v="47" actId="478"/>
          <ac:picMkLst>
            <pc:docMk/>
            <pc:sldMk cId="0" sldId="261"/>
            <ac:picMk id="12" creationId="{DA720F5A-434F-0273-7686-A2538CD51206}"/>
          </ac:picMkLst>
        </pc:picChg>
        <pc:picChg chg="add mod">
          <ac:chgData name="Sai Nitheesh Kumar Reddy" userId="8037da0cdac94fc8" providerId="LiveId" clId="{1920E6CD-A7D5-4A57-AB58-C6B8B214BD48}" dt="2023-02-16T17:11:15.118" v="23" actId="1076"/>
          <ac:picMkLst>
            <pc:docMk/>
            <pc:sldMk cId="0" sldId="261"/>
            <ac:picMk id="2050" creationId="{B0DFE844-D5A9-756A-1945-2D25B02DDC69}"/>
          </ac:picMkLst>
        </pc:picChg>
        <pc:picChg chg="add mod">
          <ac:chgData name="Sai Nitheesh Kumar Reddy" userId="8037da0cdac94fc8" providerId="LiveId" clId="{1920E6CD-A7D5-4A57-AB58-C6B8B214BD48}" dt="2023-02-16T17:14:12.338" v="43" actId="1076"/>
          <ac:picMkLst>
            <pc:docMk/>
            <pc:sldMk cId="0" sldId="261"/>
            <ac:picMk id="2052" creationId="{83C675A3-ED49-4963-4944-D552DB04E264}"/>
          </ac:picMkLst>
        </pc:picChg>
        <pc:picChg chg="add del">
          <ac:chgData name="Sai Nitheesh Kumar Reddy" userId="8037da0cdac94fc8" providerId="LiveId" clId="{1920E6CD-A7D5-4A57-AB58-C6B8B214BD48}" dt="2023-02-16T17:14:19.996" v="45"/>
          <ac:picMkLst>
            <pc:docMk/>
            <pc:sldMk cId="0" sldId="261"/>
            <ac:picMk id="2056" creationId="{7A250D01-C1AB-8204-A9EB-AD715D79A6B2}"/>
          </ac:picMkLst>
        </pc:picChg>
        <pc:picChg chg="add del mod">
          <ac:chgData name="Sai Nitheesh Kumar Reddy" userId="8037da0cdac94fc8" providerId="LiveId" clId="{1920E6CD-A7D5-4A57-AB58-C6B8B214BD48}" dt="2023-02-16T17:21:48.701" v="195" actId="478"/>
          <ac:picMkLst>
            <pc:docMk/>
            <pc:sldMk cId="0" sldId="261"/>
            <ac:picMk id="2058" creationId="{D1432636-E5C6-B47B-F33A-B65AE095AB54}"/>
          </ac:picMkLst>
        </pc:picChg>
        <pc:cxnChg chg="del">
          <ac:chgData name="Sai Nitheesh Kumar Reddy" userId="8037da0cdac94fc8" providerId="LiveId" clId="{1920E6CD-A7D5-4A57-AB58-C6B8B214BD48}" dt="2023-02-16T17:11:02.630" v="20" actId="478"/>
          <ac:cxnSpMkLst>
            <pc:docMk/>
            <pc:sldMk cId="0" sldId="261"/>
            <ac:cxnSpMk id="8" creationId="{00000000-0000-0000-0000-000000000000}"/>
          </ac:cxnSpMkLst>
        </pc:cxnChg>
        <pc:cxnChg chg="del">
          <ac:chgData name="Sai Nitheesh Kumar Reddy" userId="8037da0cdac94fc8" providerId="LiveId" clId="{1920E6CD-A7D5-4A57-AB58-C6B8B214BD48}" dt="2023-02-16T17:10:59.422" v="19" actId="478"/>
          <ac:cxnSpMkLst>
            <pc:docMk/>
            <pc:sldMk cId="0" sldId="261"/>
            <ac:cxnSpMk id="9" creationId="{00000000-0000-0000-0000-000000000000}"/>
          </ac:cxnSpMkLst>
        </pc:cxnChg>
        <pc:cxnChg chg="add mod">
          <ac:chgData name="Sai Nitheesh Kumar Reddy" userId="8037da0cdac94fc8" providerId="LiveId" clId="{1920E6CD-A7D5-4A57-AB58-C6B8B214BD48}" dt="2023-02-16T17:22:58.046" v="199" actId="1582"/>
          <ac:cxnSpMkLst>
            <pc:docMk/>
            <pc:sldMk cId="0" sldId="261"/>
            <ac:cxnSpMk id="16" creationId="{6F3064FD-A582-DA69-B823-BDDC76CD9B54}"/>
          </ac:cxnSpMkLst>
        </pc:cxnChg>
        <pc:cxnChg chg="add mod">
          <ac:chgData name="Sai Nitheesh Kumar Reddy" userId="8037da0cdac94fc8" providerId="LiveId" clId="{1920E6CD-A7D5-4A57-AB58-C6B8B214BD48}" dt="2023-02-16T17:23:19.058" v="204" actId="1582"/>
          <ac:cxnSpMkLst>
            <pc:docMk/>
            <pc:sldMk cId="0" sldId="261"/>
            <ac:cxnSpMk id="17" creationId="{5592BD20-4864-4998-43E4-431E86173548}"/>
          </ac:cxnSpMkLst>
        </pc:cxnChg>
        <pc:cxnChg chg="add mod">
          <ac:chgData name="Sai Nitheesh Kumar Reddy" userId="8037da0cdac94fc8" providerId="LiveId" clId="{1920E6CD-A7D5-4A57-AB58-C6B8B214BD48}" dt="2023-02-16T17:23:24.771" v="206" actId="1076"/>
          <ac:cxnSpMkLst>
            <pc:docMk/>
            <pc:sldMk cId="0" sldId="261"/>
            <ac:cxnSpMk id="20" creationId="{C72F3E9F-FCE7-0219-04FC-71A023CF057E}"/>
          </ac:cxnSpMkLst>
        </pc:cxnChg>
        <pc:cxnChg chg="add mod">
          <ac:chgData name="Sai Nitheesh Kumar Reddy" userId="8037da0cdac94fc8" providerId="LiveId" clId="{1920E6CD-A7D5-4A57-AB58-C6B8B214BD48}" dt="2023-02-16T17:23:55.641" v="210" actId="14100"/>
          <ac:cxnSpMkLst>
            <pc:docMk/>
            <pc:sldMk cId="0" sldId="261"/>
            <ac:cxnSpMk id="21" creationId="{5A4939DC-B3EC-950C-DB9E-A5B6AFCD8485}"/>
          </ac:cxnSpMkLst>
        </pc:cxnChg>
      </pc:sldChg>
      <pc:sldChg chg="addSp delSp modSp mod setBg">
        <pc:chgData name="Sai Nitheesh Kumar Reddy" userId="8037da0cdac94fc8" providerId="LiveId" clId="{1920E6CD-A7D5-4A57-AB58-C6B8B214BD48}" dt="2023-02-16T17:33:31.135" v="452" actId="1076"/>
        <pc:sldMkLst>
          <pc:docMk/>
          <pc:sldMk cId="866863321" sldId="272"/>
        </pc:sldMkLst>
        <pc:spChg chg="add mod">
          <ac:chgData name="Sai Nitheesh Kumar Reddy" userId="8037da0cdac94fc8" providerId="LiveId" clId="{1920E6CD-A7D5-4A57-AB58-C6B8B214BD48}" dt="2023-02-16T17:27:45.064" v="249" actId="207"/>
          <ac:spMkLst>
            <pc:docMk/>
            <pc:sldMk cId="866863321" sldId="272"/>
            <ac:spMk id="2" creationId="{F9283CBB-A82D-2788-D351-8B3B9B56A69B}"/>
          </ac:spMkLst>
        </pc:spChg>
        <pc:spChg chg="add mod">
          <ac:chgData name="Sai Nitheesh Kumar Reddy" userId="8037da0cdac94fc8" providerId="LiveId" clId="{1920E6CD-A7D5-4A57-AB58-C6B8B214BD48}" dt="2023-02-16T17:32:19.974" v="437" actId="20577"/>
          <ac:spMkLst>
            <pc:docMk/>
            <pc:sldMk cId="866863321" sldId="272"/>
            <ac:spMk id="3" creationId="{C16BB812-4314-65BA-ED4C-BE0D604B5231}"/>
          </ac:spMkLst>
        </pc:spChg>
        <pc:spChg chg="add mod">
          <ac:chgData name="Sai Nitheesh Kumar Reddy" userId="8037da0cdac94fc8" providerId="LiveId" clId="{1920E6CD-A7D5-4A57-AB58-C6B8B214BD48}" dt="2023-02-16T17:31:22.218" v="427" actId="313"/>
          <ac:spMkLst>
            <pc:docMk/>
            <pc:sldMk cId="866863321" sldId="272"/>
            <ac:spMk id="4" creationId="{8F03B7F0-A251-FCAA-BE78-9D923AFB792E}"/>
          </ac:spMkLst>
        </pc:spChg>
        <pc:spChg chg="add mod">
          <ac:chgData name="Sai Nitheesh Kumar Reddy" userId="8037da0cdac94fc8" providerId="LiveId" clId="{1920E6CD-A7D5-4A57-AB58-C6B8B214BD48}" dt="2023-02-16T17:29:39.663" v="342" actId="20577"/>
          <ac:spMkLst>
            <pc:docMk/>
            <pc:sldMk cId="866863321" sldId="272"/>
            <ac:spMk id="7" creationId="{57F9EF43-DD43-70B1-CDDB-982B15CFBAD2}"/>
          </ac:spMkLst>
        </pc:spChg>
        <pc:spChg chg="add mod">
          <ac:chgData name="Sai Nitheesh Kumar Reddy" userId="8037da0cdac94fc8" providerId="LiveId" clId="{1920E6CD-A7D5-4A57-AB58-C6B8B214BD48}" dt="2023-02-16T17:31:15.403" v="426" actId="1036"/>
          <ac:spMkLst>
            <pc:docMk/>
            <pc:sldMk cId="866863321" sldId="272"/>
            <ac:spMk id="12" creationId="{9E36A26D-4199-7A31-81DA-D6F69A57F18F}"/>
          </ac:spMkLst>
        </pc:spChg>
        <pc:spChg chg="add del">
          <ac:chgData name="Sai Nitheesh Kumar Reddy" userId="8037da0cdac94fc8" providerId="LiveId" clId="{1920E6CD-A7D5-4A57-AB58-C6B8B214BD48}" dt="2023-02-16T17:32:25" v="441" actId="22"/>
          <ac:spMkLst>
            <pc:docMk/>
            <pc:sldMk cId="866863321" sldId="272"/>
            <ac:spMk id="14" creationId="{190217D7-DD3C-8182-625B-07023FA52986}"/>
          </ac:spMkLst>
        </pc:spChg>
        <pc:spChg chg="add mod">
          <ac:chgData name="Sai Nitheesh Kumar Reddy" userId="8037da0cdac94fc8" providerId="LiveId" clId="{1920E6CD-A7D5-4A57-AB58-C6B8B214BD48}" dt="2023-02-16T17:33:31.135" v="452" actId="1076"/>
          <ac:spMkLst>
            <pc:docMk/>
            <pc:sldMk cId="866863321" sldId="272"/>
            <ac:spMk id="16" creationId="{367011D7-7D6F-2310-02B0-B3F276D35295}"/>
          </ac:spMkLst>
        </pc:spChg>
        <pc:picChg chg="add mod">
          <ac:chgData name="Sai Nitheesh Kumar Reddy" userId="8037da0cdac94fc8" providerId="LiveId" clId="{1920E6CD-A7D5-4A57-AB58-C6B8B214BD48}" dt="2023-02-16T17:29:16.337" v="312" actId="1076"/>
          <ac:picMkLst>
            <pc:docMk/>
            <pc:sldMk cId="866863321" sldId="272"/>
            <ac:picMk id="6" creationId="{5F9E890B-A2D0-1210-132E-86C10C1B8737}"/>
          </ac:picMkLst>
        </pc:picChg>
        <pc:picChg chg="add mod">
          <ac:chgData name="Sai Nitheesh Kumar Reddy" userId="8037da0cdac94fc8" providerId="LiveId" clId="{1920E6CD-A7D5-4A57-AB58-C6B8B214BD48}" dt="2023-02-16T17:30:15.730" v="361" actId="1038"/>
          <ac:picMkLst>
            <pc:docMk/>
            <pc:sldMk cId="866863321" sldId="272"/>
            <ac:picMk id="9" creationId="{BA3967E1-3F83-8D18-0858-A5FEC5799D61}"/>
          </ac:picMkLst>
        </pc:picChg>
        <pc:picChg chg="add del">
          <ac:chgData name="Sai Nitheesh Kumar Reddy" userId="8037da0cdac94fc8" providerId="LiveId" clId="{1920E6CD-A7D5-4A57-AB58-C6B8B214BD48}" dt="2023-02-16T17:30:27.751" v="363" actId="22"/>
          <ac:picMkLst>
            <pc:docMk/>
            <pc:sldMk cId="866863321" sldId="272"/>
            <ac:picMk id="11" creationId="{6BAE6981-CE84-37C4-5178-02D1D93CC4FF}"/>
          </ac:picMkLst>
        </pc:picChg>
        <pc:picChg chg="add mod">
          <ac:chgData name="Sai Nitheesh Kumar Reddy" userId="8037da0cdac94fc8" providerId="LiveId" clId="{1920E6CD-A7D5-4A57-AB58-C6B8B214BD48}" dt="2023-02-16T17:26:37.303" v="224" actId="14100"/>
          <ac:picMkLst>
            <pc:docMk/>
            <pc:sldMk cId="866863321" sldId="272"/>
            <ac:picMk id="3074" creationId="{50141032-646F-884D-91DE-B99B4389602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7220C-ADA3-40A7-8D6D-64AE04796B4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3B9E731-3AC5-4F52-B705-D22BCFA89910}">
      <dgm:prSet phldrT="[Text]" custT="1"/>
      <dgm:spPr/>
      <dgm:t>
        <a:bodyPr/>
        <a:lstStyle/>
        <a:p>
          <a:r>
            <a:rPr lang="en-IN" sz="1600" b="1" dirty="0">
              <a:latin typeface="Candara" panose="020E0502030303020204" pitchFamily="34" charset="0"/>
            </a:rPr>
            <a:t>General Purpose Language</a:t>
          </a:r>
        </a:p>
      </dgm:t>
    </dgm:pt>
    <dgm:pt modelId="{BD0E0282-3FC4-4839-B3AC-D4CFC4E422BA}" type="parTrans" cxnId="{4C13253D-49CF-40B6-8BED-FAE43785EC7A}">
      <dgm:prSet/>
      <dgm:spPr/>
      <dgm:t>
        <a:bodyPr/>
        <a:lstStyle/>
        <a:p>
          <a:endParaRPr lang="en-IN"/>
        </a:p>
      </dgm:t>
    </dgm:pt>
    <dgm:pt modelId="{91CFAF52-3B7A-4CB1-BBC0-DAA6462178D7}" type="sibTrans" cxnId="{4C13253D-49CF-40B6-8BED-FAE43785EC7A}">
      <dgm:prSet/>
      <dgm:spPr/>
      <dgm:t>
        <a:bodyPr/>
        <a:lstStyle/>
        <a:p>
          <a:endParaRPr lang="en-IN"/>
        </a:p>
      </dgm:t>
    </dgm:pt>
    <dgm:pt modelId="{5991903A-7AB8-4E86-8100-C9F6A55DB81B}">
      <dgm:prSet phldrT="[Text]" custT="1"/>
      <dgm:spPr/>
      <dgm:t>
        <a:bodyPr/>
        <a:lstStyle/>
        <a:p>
          <a:r>
            <a:rPr lang="en-IN" sz="1600" b="1" dirty="0">
              <a:latin typeface="Candara" panose="020E0502030303020204" pitchFamily="34" charset="0"/>
            </a:rPr>
            <a:t>Domain Specific  Language</a:t>
          </a:r>
        </a:p>
      </dgm:t>
    </dgm:pt>
    <dgm:pt modelId="{C8181D5E-3DF0-490A-B42B-956C796E96BB}" type="parTrans" cxnId="{03F5CFC6-91F2-4A8C-8A9D-6CC5B65331E1}">
      <dgm:prSet/>
      <dgm:spPr/>
      <dgm:t>
        <a:bodyPr/>
        <a:lstStyle/>
        <a:p>
          <a:endParaRPr lang="en-IN"/>
        </a:p>
      </dgm:t>
    </dgm:pt>
    <dgm:pt modelId="{EAC6268A-BD9C-4741-83F3-14729C7F3D02}" type="sibTrans" cxnId="{03F5CFC6-91F2-4A8C-8A9D-6CC5B65331E1}">
      <dgm:prSet/>
      <dgm:spPr/>
      <dgm:t>
        <a:bodyPr/>
        <a:lstStyle/>
        <a:p>
          <a:endParaRPr lang="en-IN"/>
        </a:p>
      </dgm:t>
    </dgm:pt>
    <dgm:pt modelId="{8FCC7188-EDF1-4DA4-BCA1-CD0C098292C6}">
      <dgm:prSet phldrT="[Text]" custT="1"/>
      <dgm:spPr/>
      <dgm:t>
        <a:bodyPr/>
        <a:lstStyle/>
        <a:p>
          <a:r>
            <a:rPr lang="en-IN" sz="1600" b="1" dirty="0">
              <a:latin typeface="Candara" panose="020E0502030303020204" pitchFamily="34" charset="0"/>
            </a:rPr>
            <a:t>Compiler Based</a:t>
          </a:r>
        </a:p>
      </dgm:t>
    </dgm:pt>
    <dgm:pt modelId="{DFA1A98A-4A4F-473D-834F-637FA0569F03}" type="parTrans" cxnId="{541201B4-6BBB-48F9-85F0-8C6E3644C858}">
      <dgm:prSet/>
      <dgm:spPr/>
      <dgm:t>
        <a:bodyPr/>
        <a:lstStyle/>
        <a:p>
          <a:endParaRPr lang="en-IN" sz="1600" b="1">
            <a:latin typeface="Candara" panose="020E0502030303020204" pitchFamily="34" charset="0"/>
          </a:endParaRPr>
        </a:p>
      </dgm:t>
    </dgm:pt>
    <dgm:pt modelId="{8DEBC348-76A8-4C44-8F15-2C7FAC474B71}" type="sibTrans" cxnId="{541201B4-6BBB-48F9-85F0-8C6E3644C858}">
      <dgm:prSet/>
      <dgm:spPr/>
      <dgm:t>
        <a:bodyPr/>
        <a:lstStyle/>
        <a:p>
          <a:endParaRPr lang="en-IN"/>
        </a:p>
      </dgm:t>
    </dgm:pt>
    <dgm:pt modelId="{FE828EA9-1F48-4F43-8CCB-9EDC3A848458}">
      <dgm:prSet phldrT="[Text]" custT="1"/>
      <dgm:spPr/>
      <dgm:t>
        <a:bodyPr/>
        <a:lstStyle/>
        <a:p>
          <a:r>
            <a:rPr lang="en-IN" sz="1600" b="1" dirty="0">
              <a:latin typeface="Candara" panose="020E0502030303020204" pitchFamily="34" charset="0"/>
            </a:rPr>
            <a:t>Interpreter Based</a:t>
          </a:r>
        </a:p>
      </dgm:t>
    </dgm:pt>
    <dgm:pt modelId="{3E7E70C9-C12A-4399-82A2-6AAED00F6259}" type="parTrans" cxnId="{03B50D85-52A1-4407-B6C5-1D1DF05B08A6}">
      <dgm:prSet/>
      <dgm:spPr/>
      <dgm:t>
        <a:bodyPr/>
        <a:lstStyle/>
        <a:p>
          <a:endParaRPr lang="en-IN" sz="1600" b="1">
            <a:latin typeface="Candara" panose="020E0502030303020204" pitchFamily="34" charset="0"/>
          </a:endParaRPr>
        </a:p>
      </dgm:t>
    </dgm:pt>
    <dgm:pt modelId="{02B67D6F-6276-4E17-8225-F5383DA775F9}" type="sibTrans" cxnId="{03B50D85-52A1-4407-B6C5-1D1DF05B08A6}">
      <dgm:prSet/>
      <dgm:spPr/>
      <dgm:t>
        <a:bodyPr/>
        <a:lstStyle/>
        <a:p>
          <a:endParaRPr lang="en-IN"/>
        </a:p>
      </dgm:t>
    </dgm:pt>
    <dgm:pt modelId="{CDF0B91F-6234-41D8-87DD-BA86E83D9384}" type="pres">
      <dgm:prSet presAssocID="{96A7220C-ADA3-40A7-8D6D-64AE04796B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467D29-565B-44FF-9FE7-CE24C5F5372C}" type="pres">
      <dgm:prSet presAssocID="{F3B9E731-3AC5-4F52-B705-D22BCFA89910}" presName="hierRoot1" presStyleCnt="0"/>
      <dgm:spPr/>
    </dgm:pt>
    <dgm:pt modelId="{3766C44E-4F96-4274-A689-7B4614B5D0C8}" type="pres">
      <dgm:prSet presAssocID="{F3B9E731-3AC5-4F52-B705-D22BCFA89910}" presName="composite" presStyleCnt="0"/>
      <dgm:spPr/>
    </dgm:pt>
    <dgm:pt modelId="{0C1392E7-AF2C-48AD-886C-48E5DB49044A}" type="pres">
      <dgm:prSet presAssocID="{F3B9E731-3AC5-4F52-B705-D22BCFA89910}" presName="background" presStyleLbl="node0" presStyleIdx="0" presStyleCnt="2"/>
      <dgm:spPr/>
    </dgm:pt>
    <dgm:pt modelId="{30391B45-6FD6-4B56-8AD6-5C16DB1FED16}" type="pres">
      <dgm:prSet presAssocID="{F3B9E731-3AC5-4F52-B705-D22BCFA89910}" presName="text" presStyleLbl="fgAcc0" presStyleIdx="0" presStyleCnt="2">
        <dgm:presLayoutVars>
          <dgm:chPref val="3"/>
        </dgm:presLayoutVars>
      </dgm:prSet>
      <dgm:spPr/>
    </dgm:pt>
    <dgm:pt modelId="{67428A4F-1539-44D5-AED3-E1CFE356008F}" type="pres">
      <dgm:prSet presAssocID="{F3B9E731-3AC5-4F52-B705-D22BCFA89910}" presName="hierChild2" presStyleCnt="0"/>
      <dgm:spPr/>
    </dgm:pt>
    <dgm:pt modelId="{039B7D15-417F-4CAF-B8B9-C5D08EA73680}" type="pres">
      <dgm:prSet presAssocID="{DFA1A98A-4A4F-473D-834F-637FA0569F03}" presName="Name10" presStyleLbl="parChTrans1D2" presStyleIdx="0" presStyleCnt="2"/>
      <dgm:spPr/>
    </dgm:pt>
    <dgm:pt modelId="{AB41E3BC-2D87-443B-AC16-02DFA229111F}" type="pres">
      <dgm:prSet presAssocID="{8FCC7188-EDF1-4DA4-BCA1-CD0C098292C6}" presName="hierRoot2" presStyleCnt="0"/>
      <dgm:spPr/>
    </dgm:pt>
    <dgm:pt modelId="{409CF6F6-487B-40F1-8FBF-6E111C8822E4}" type="pres">
      <dgm:prSet presAssocID="{8FCC7188-EDF1-4DA4-BCA1-CD0C098292C6}" presName="composite2" presStyleCnt="0"/>
      <dgm:spPr/>
    </dgm:pt>
    <dgm:pt modelId="{FDCDE0B1-4D60-4E3E-9A76-05105F99226D}" type="pres">
      <dgm:prSet presAssocID="{8FCC7188-EDF1-4DA4-BCA1-CD0C098292C6}" presName="background2" presStyleLbl="node2" presStyleIdx="0" presStyleCnt="2"/>
      <dgm:spPr/>
    </dgm:pt>
    <dgm:pt modelId="{D8FE2280-360C-434F-A8C6-DC35869E8B39}" type="pres">
      <dgm:prSet presAssocID="{8FCC7188-EDF1-4DA4-BCA1-CD0C098292C6}" presName="text2" presStyleLbl="fgAcc2" presStyleIdx="0" presStyleCnt="2">
        <dgm:presLayoutVars>
          <dgm:chPref val="3"/>
        </dgm:presLayoutVars>
      </dgm:prSet>
      <dgm:spPr/>
    </dgm:pt>
    <dgm:pt modelId="{2C072E87-0280-437B-B614-677621EB28DF}" type="pres">
      <dgm:prSet presAssocID="{8FCC7188-EDF1-4DA4-BCA1-CD0C098292C6}" presName="hierChild3" presStyleCnt="0"/>
      <dgm:spPr/>
    </dgm:pt>
    <dgm:pt modelId="{401103A1-2BFD-44AB-9823-BB5B2CA1EDAD}" type="pres">
      <dgm:prSet presAssocID="{3E7E70C9-C12A-4399-82A2-6AAED00F6259}" presName="Name10" presStyleLbl="parChTrans1D2" presStyleIdx="1" presStyleCnt="2"/>
      <dgm:spPr/>
    </dgm:pt>
    <dgm:pt modelId="{3F27C0F6-F679-4324-880A-EC6E149E5CDA}" type="pres">
      <dgm:prSet presAssocID="{FE828EA9-1F48-4F43-8CCB-9EDC3A848458}" presName="hierRoot2" presStyleCnt="0"/>
      <dgm:spPr/>
    </dgm:pt>
    <dgm:pt modelId="{72517291-753A-4538-8332-2DB45D842A0A}" type="pres">
      <dgm:prSet presAssocID="{FE828EA9-1F48-4F43-8CCB-9EDC3A848458}" presName="composite2" presStyleCnt="0"/>
      <dgm:spPr/>
    </dgm:pt>
    <dgm:pt modelId="{13AFE003-ED62-4BC1-89BD-CF9DF9D8786C}" type="pres">
      <dgm:prSet presAssocID="{FE828EA9-1F48-4F43-8CCB-9EDC3A848458}" presName="background2" presStyleLbl="node2" presStyleIdx="1" presStyleCnt="2"/>
      <dgm:spPr/>
    </dgm:pt>
    <dgm:pt modelId="{DADE042D-B91D-4C1C-86AD-7DCDCA3E4965}" type="pres">
      <dgm:prSet presAssocID="{FE828EA9-1F48-4F43-8CCB-9EDC3A848458}" presName="text2" presStyleLbl="fgAcc2" presStyleIdx="1" presStyleCnt="2">
        <dgm:presLayoutVars>
          <dgm:chPref val="3"/>
        </dgm:presLayoutVars>
      </dgm:prSet>
      <dgm:spPr/>
    </dgm:pt>
    <dgm:pt modelId="{2D60498D-6C74-4EE9-BA7B-A4E054684C63}" type="pres">
      <dgm:prSet presAssocID="{FE828EA9-1F48-4F43-8CCB-9EDC3A848458}" presName="hierChild3" presStyleCnt="0"/>
      <dgm:spPr/>
    </dgm:pt>
    <dgm:pt modelId="{AC98739F-5C1F-4E1F-B7F5-8933AFC355B6}" type="pres">
      <dgm:prSet presAssocID="{5991903A-7AB8-4E86-8100-C9F6A55DB81B}" presName="hierRoot1" presStyleCnt="0"/>
      <dgm:spPr/>
    </dgm:pt>
    <dgm:pt modelId="{58AE4DAA-E87C-4D9D-8743-AFF1A8556C93}" type="pres">
      <dgm:prSet presAssocID="{5991903A-7AB8-4E86-8100-C9F6A55DB81B}" presName="composite" presStyleCnt="0"/>
      <dgm:spPr/>
    </dgm:pt>
    <dgm:pt modelId="{CB83D7A6-787A-466B-99E4-B2A1A7312750}" type="pres">
      <dgm:prSet presAssocID="{5991903A-7AB8-4E86-8100-C9F6A55DB81B}" presName="background" presStyleLbl="node0" presStyleIdx="1" presStyleCnt="2"/>
      <dgm:spPr/>
    </dgm:pt>
    <dgm:pt modelId="{7D75FC4F-9869-4094-8DED-227B58CE2D79}" type="pres">
      <dgm:prSet presAssocID="{5991903A-7AB8-4E86-8100-C9F6A55DB81B}" presName="text" presStyleLbl="fgAcc0" presStyleIdx="1" presStyleCnt="2">
        <dgm:presLayoutVars>
          <dgm:chPref val="3"/>
        </dgm:presLayoutVars>
      </dgm:prSet>
      <dgm:spPr/>
    </dgm:pt>
    <dgm:pt modelId="{DD229967-B6BE-48D9-9431-FCB89900F330}" type="pres">
      <dgm:prSet presAssocID="{5991903A-7AB8-4E86-8100-C9F6A55DB81B}" presName="hierChild2" presStyleCnt="0"/>
      <dgm:spPr/>
    </dgm:pt>
  </dgm:ptLst>
  <dgm:cxnLst>
    <dgm:cxn modelId="{471F2801-430C-4109-BED7-5DFE1905D813}" type="presOf" srcId="{3E7E70C9-C12A-4399-82A2-6AAED00F6259}" destId="{401103A1-2BFD-44AB-9823-BB5B2CA1EDAD}" srcOrd="0" destOrd="0" presId="urn:microsoft.com/office/officeart/2005/8/layout/hierarchy1"/>
    <dgm:cxn modelId="{3023F611-4C2E-43C6-9C9E-B8EAD64F8280}" type="presOf" srcId="{96A7220C-ADA3-40A7-8D6D-64AE04796B49}" destId="{CDF0B91F-6234-41D8-87DD-BA86E83D9384}" srcOrd="0" destOrd="0" presId="urn:microsoft.com/office/officeart/2005/8/layout/hierarchy1"/>
    <dgm:cxn modelId="{29997729-5256-4B5C-A29D-20AD53C48BCF}" type="presOf" srcId="{8FCC7188-EDF1-4DA4-BCA1-CD0C098292C6}" destId="{D8FE2280-360C-434F-A8C6-DC35869E8B39}" srcOrd="0" destOrd="0" presId="urn:microsoft.com/office/officeart/2005/8/layout/hierarchy1"/>
    <dgm:cxn modelId="{4C13253D-49CF-40B6-8BED-FAE43785EC7A}" srcId="{96A7220C-ADA3-40A7-8D6D-64AE04796B49}" destId="{F3B9E731-3AC5-4F52-B705-D22BCFA89910}" srcOrd="0" destOrd="0" parTransId="{BD0E0282-3FC4-4839-B3AC-D4CFC4E422BA}" sibTransId="{91CFAF52-3B7A-4CB1-BBC0-DAA6462178D7}"/>
    <dgm:cxn modelId="{05D50E62-F7B8-4ECC-A423-FD9A2EEAA9CC}" type="presOf" srcId="{FE828EA9-1F48-4F43-8CCB-9EDC3A848458}" destId="{DADE042D-B91D-4C1C-86AD-7DCDCA3E4965}" srcOrd="0" destOrd="0" presId="urn:microsoft.com/office/officeart/2005/8/layout/hierarchy1"/>
    <dgm:cxn modelId="{B880994D-3FEB-4819-82A2-B177A3B8D497}" type="presOf" srcId="{F3B9E731-3AC5-4F52-B705-D22BCFA89910}" destId="{30391B45-6FD6-4B56-8AD6-5C16DB1FED16}" srcOrd="0" destOrd="0" presId="urn:microsoft.com/office/officeart/2005/8/layout/hierarchy1"/>
    <dgm:cxn modelId="{03B50D85-52A1-4407-B6C5-1D1DF05B08A6}" srcId="{F3B9E731-3AC5-4F52-B705-D22BCFA89910}" destId="{FE828EA9-1F48-4F43-8CCB-9EDC3A848458}" srcOrd="1" destOrd="0" parTransId="{3E7E70C9-C12A-4399-82A2-6AAED00F6259}" sibTransId="{02B67D6F-6276-4E17-8225-F5383DA775F9}"/>
    <dgm:cxn modelId="{541201B4-6BBB-48F9-85F0-8C6E3644C858}" srcId="{F3B9E731-3AC5-4F52-B705-D22BCFA89910}" destId="{8FCC7188-EDF1-4DA4-BCA1-CD0C098292C6}" srcOrd="0" destOrd="0" parTransId="{DFA1A98A-4A4F-473D-834F-637FA0569F03}" sibTransId="{8DEBC348-76A8-4C44-8F15-2C7FAC474B71}"/>
    <dgm:cxn modelId="{4B14A0BE-47C4-480F-9CFE-A75FCD504C27}" type="presOf" srcId="{DFA1A98A-4A4F-473D-834F-637FA0569F03}" destId="{039B7D15-417F-4CAF-B8B9-C5D08EA73680}" srcOrd="0" destOrd="0" presId="urn:microsoft.com/office/officeart/2005/8/layout/hierarchy1"/>
    <dgm:cxn modelId="{E759B9C6-102A-4708-8F5C-29BA5B79EC02}" type="presOf" srcId="{5991903A-7AB8-4E86-8100-C9F6A55DB81B}" destId="{7D75FC4F-9869-4094-8DED-227B58CE2D79}" srcOrd="0" destOrd="0" presId="urn:microsoft.com/office/officeart/2005/8/layout/hierarchy1"/>
    <dgm:cxn modelId="{03F5CFC6-91F2-4A8C-8A9D-6CC5B65331E1}" srcId="{96A7220C-ADA3-40A7-8D6D-64AE04796B49}" destId="{5991903A-7AB8-4E86-8100-C9F6A55DB81B}" srcOrd="1" destOrd="0" parTransId="{C8181D5E-3DF0-490A-B42B-956C796E96BB}" sibTransId="{EAC6268A-BD9C-4741-83F3-14729C7F3D02}"/>
    <dgm:cxn modelId="{16DACA33-0B74-4CD3-ACBE-1F83E08F6A5B}" type="presParOf" srcId="{CDF0B91F-6234-41D8-87DD-BA86E83D9384}" destId="{C6467D29-565B-44FF-9FE7-CE24C5F5372C}" srcOrd="0" destOrd="0" presId="urn:microsoft.com/office/officeart/2005/8/layout/hierarchy1"/>
    <dgm:cxn modelId="{9ED00040-ACA0-41AE-9E3C-C375FAE44495}" type="presParOf" srcId="{C6467D29-565B-44FF-9FE7-CE24C5F5372C}" destId="{3766C44E-4F96-4274-A689-7B4614B5D0C8}" srcOrd="0" destOrd="0" presId="urn:microsoft.com/office/officeart/2005/8/layout/hierarchy1"/>
    <dgm:cxn modelId="{66977802-9142-48AD-8E61-08057FF589A9}" type="presParOf" srcId="{3766C44E-4F96-4274-A689-7B4614B5D0C8}" destId="{0C1392E7-AF2C-48AD-886C-48E5DB49044A}" srcOrd="0" destOrd="0" presId="urn:microsoft.com/office/officeart/2005/8/layout/hierarchy1"/>
    <dgm:cxn modelId="{1117D764-805B-4120-B61A-AB957F982842}" type="presParOf" srcId="{3766C44E-4F96-4274-A689-7B4614B5D0C8}" destId="{30391B45-6FD6-4B56-8AD6-5C16DB1FED16}" srcOrd="1" destOrd="0" presId="urn:microsoft.com/office/officeart/2005/8/layout/hierarchy1"/>
    <dgm:cxn modelId="{511B76C4-649F-4266-8464-370355CA38BC}" type="presParOf" srcId="{C6467D29-565B-44FF-9FE7-CE24C5F5372C}" destId="{67428A4F-1539-44D5-AED3-E1CFE356008F}" srcOrd="1" destOrd="0" presId="urn:microsoft.com/office/officeart/2005/8/layout/hierarchy1"/>
    <dgm:cxn modelId="{20774395-673F-4577-A7B4-7524F9382AE8}" type="presParOf" srcId="{67428A4F-1539-44D5-AED3-E1CFE356008F}" destId="{039B7D15-417F-4CAF-B8B9-C5D08EA73680}" srcOrd="0" destOrd="0" presId="urn:microsoft.com/office/officeart/2005/8/layout/hierarchy1"/>
    <dgm:cxn modelId="{BF829710-52FE-4137-8467-F4D020948891}" type="presParOf" srcId="{67428A4F-1539-44D5-AED3-E1CFE356008F}" destId="{AB41E3BC-2D87-443B-AC16-02DFA229111F}" srcOrd="1" destOrd="0" presId="urn:microsoft.com/office/officeart/2005/8/layout/hierarchy1"/>
    <dgm:cxn modelId="{C1C61D5A-4534-426F-B664-CC342A2DFF55}" type="presParOf" srcId="{AB41E3BC-2D87-443B-AC16-02DFA229111F}" destId="{409CF6F6-487B-40F1-8FBF-6E111C8822E4}" srcOrd="0" destOrd="0" presId="urn:microsoft.com/office/officeart/2005/8/layout/hierarchy1"/>
    <dgm:cxn modelId="{A497FDAB-4E72-4997-9668-A4E8D7BEDD95}" type="presParOf" srcId="{409CF6F6-487B-40F1-8FBF-6E111C8822E4}" destId="{FDCDE0B1-4D60-4E3E-9A76-05105F99226D}" srcOrd="0" destOrd="0" presId="urn:microsoft.com/office/officeart/2005/8/layout/hierarchy1"/>
    <dgm:cxn modelId="{B0B026EA-B65D-4C83-A218-3A1B29DC7770}" type="presParOf" srcId="{409CF6F6-487B-40F1-8FBF-6E111C8822E4}" destId="{D8FE2280-360C-434F-A8C6-DC35869E8B39}" srcOrd="1" destOrd="0" presId="urn:microsoft.com/office/officeart/2005/8/layout/hierarchy1"/>
    <dgm:cxn modelId="{E24D2CDF-0663-46A9-B70D-4B8B5E5D2204}" type="presParOf" srcId="{AB41E3BC-2D87-443B-AC16-02DFA229111F}" destId="{2C072E87-0280-437B-B614-677621EB28DF}" srcOrd="1" destOrd="0" presId="urn:microsoft.com/office/officeart/2005/8/layout/hierarchy1"/>
    <dgm:cxn modelId="{05458335-5258-4196-A7DA-B51B23FADEEB}" type="presParOf" srcId="{67428A4F-1539-44D5-AED3-E1CFE356008F}" destId="{401103A1-2BFD-44AB-9823-BB5B2CA1EDAD}" srcOrd="2" destOrd="0" presId="urn:microsoft.com/office/officeart/2005/8/layout/hierarchy1"/>
    <dgm:cxn modelId="{E8865DFC-9E7F-4576-9807-AD6B6EA3B8D0}" type="presParOf" srcId="{67428A4F-1539-44D5-AED3-E1CFE356008F}" destId="{3F27C0F6-F679-4324-880A-EC6E149E5CDA}" srcOrd="3" destOrd="0" presId="urn:microsoft.com/office/officeart/2005/8/layout/hierarchy1"/>
    <dgm:cxn modelId="{39EFCAEC-C75B-4E33-9ADA-4563FC054EF8}" type="presParOf" srcId="{3F27C0F6-F679-4324-880A-EC6E149E5CDA}" destId="{72517291-753A-4538-8332-2DB45D842A0A}" srcOrd="0" destOrd="0" presId="urn:microsoft.com/office/officeart/2005/8/layout/hierarchy1"/>
    <dgm:cxn modelId="{E5B919E2-B000-4BC4-95A6-95DA5852EF24}" type="presParOf" srcId="{72517291-753A-4538-8332-2DB45D842A0A}" destId="{13AFE003-ED62-4BC1-89BD-CF9DF9D8786C}" srcOrd="0" destOrd="0" presId="urn:microsoft.com/office/officeart/2005/8/layout/hierarchy1"/>
    <dgm:cxn modelId="{63943B26-B74E-46E2-92A9-51EE51143AF2}" type="presParOf" srcId="{72517291-753A-4538-8332-2DB45D842A0A}" destId="{DADE042D-B91D-4C1C-86AD-7DCDCA3E4965}" srcOrd="1" destOrd="0" presId="urn:microsoft.com/office/officeart/2005/8/layout/hierarchy1"/>
    <dgm:cxn modelId="{3A2D36A8-A5CC-4BA0-AE1A-F72E90DE070D}" type="presParOf" srcId="{3F27C0F6-F679-4324-880A-EC6E149E5CDA}" destId="{2D60498D-6C74-4EE9-BA7B-A4E054684C63}" srcOrd="1" destOrd="0" presId="urn:microsoft.com/office/officeart/2005/8/layout/hierarchy1"/>
    <dgm:cxn modelId="{E3A742D2-3647-406E-8F1D-7BEA1A1A017F}" type="presParOf" srcId="{CDF0B91F-6234-41D8-87DD-BA86E83D9384}" destId="{AC98739F-5C1F-4E1F-B7F5-8933AFC355B6}" srcOrd="1" destOrd="0" presId="urn:microsoft.com/office/officeart/2005/8/layout/hierarchy1"/>
    <dgm:cxn modelId="{FEF7458A-A404-47B5-A81E-DA64124BD31D}" type="presParOf" srcId="{AC98739F-5C1F-4E1F-B7F5-8933AFC355B6}" destId="{58AE4DAA-E87C-4D9D-8743-AFF1A8556C93}" srcOrd="0" destOrd="0" presId="urn:microsoft.com/office/officeart/2005/8/layout/hierarchy1"/>
    <dgm:cxn modelId="{1B66E460-7230-494A-B8D7-25FA12D63E79}" type="presParOf" srcId="{58AE4DAA-E87C-4D9D-8743-AFF1A8556C93}" destId="{CB83D7A6-787A-466B-99E4-B2A1A7312750}" srcOrd="0" destOrd="0" presId="urn:microsoft.com/office/officeart/2005/8/layout/hierarchy1"/>
    <dgm:cxn modelId="{72C2A52B-2899-4AC1-9A80-4567412F35EF}" type="presParOf" srcId="{58AE4DAA-E87C-4D9D-8743-AFF1A8556C93}" destId="{7D75FC4F-9869-4094-8DED-227B58CE2D79}" srcOrd="1" destOrd="0" presId="urn:microsoft.com/office/officeart/2005/8/layout/hierarchy1"/>
    <dgm:cxn modelId="{3379A220-0F8A-417E-8A36-6BC9502342E8}" type="presParOf" srcId="{AC98739F-5C1F-4E1F-B7F5-8933AFC355B6}" destId="{DD229967-B6BE-48D9-9431-FCB89900F3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03A1-2BFD-44AB-9823-BB5B2CA1EDAD}">
      <dsp:nvSpPr>
        <dsp:cNvPr id="0" name=""/>
        <dsp:cNvSpPr/>
      </dsp:nvSpPr>
      <dsp:spPr>
        <a:xfrm>
          <a:off x="1686128" y="959635"/>
          <a:ext cx="922876" cy="439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305"/>
              </a:lnTo>
              <a:lnTo>
                <a:pt x="922876" y="299305"/>
              </a:lnTo>
              <a:lnTo>
                <a:pt x="922876" y="439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B7D15-417F-4CAF-B8B9-C5D08EA73680}">
      <dsp:nvSpPr>
        <dsp:cNvPr id="0" name=""/>
        <dsp:cNvSpPr/>
      </dsp:nvSpPr>
      <dsp:spPr>
        <a:xfrm>
          <a:off x="763252" y="959635"/>
          <a:ext cx="922876" cy="439205"/>
        </a:xfrm>
        <a:custGeom>
          <a:avLst/>
          <a:gdLst/>
          <a:ahLst/>
          <a:cxnLst/>
          <a:rect l="0" t="0" r="0" b="0"/>
          <a:pathLst>
            <a:path>
              <a:moveTo>
                <a:pt x="922876" y="0"/>
              </a:moveTo>
              <a:lnTo>
                <a:pt x="922876" y="299305"/>
              </a:lnTo>
              <a:lnTo>
                <a:pt x="0" y="299305"/>
              </a:lnTo>
              <a:lnTo>
                <a:pt x="0" y="439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392E7-AF2C-48AD-886C-48E5DB49044A}">
      <dsp:nvSpPr>
        <dsp:cNvPr id="0" name=""/>
        <dsp:cNvSpPr/>
      </dsp:nvSpPr>
      <dsp:spPr>
        <a:xfrm>
          <a:off x="931048" y="683"/>
          <a:ext cx="1510161" cy="9589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91B45-6FD6-4B56-8AD6-5C16DB1FED16}">
      <dsp:nvSpPr>
        <dsp:cNvPr id="0" name=""/>
        <dsp:cNvSpPr/>
      </dsp:nvSpPr>
      <dsp:spPr>
        <a:xfrm>
          <a:off x="1098843" y="160089"/>
          <a:ext cx="1510161" cy="9589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ndara" panose="020E0502030303020204" pitchFamily="34" charset="0"/>
            </a:rPr>
            <a:t>General Purpose Language</a:t>
          </a:r>
        </a:p>
      </dsp:txBody>
      <dsp:txXfrm>
        <a:off x="1126930" y="188176"/>
        <a:ext cx="1453987" cy="902778"/>
      </dsp:txXfrm>
    </dsp:sp>
    <dsp:sp modelId="{FDCDE0B1-4D60-4E3E-9A76-05105F99226D}">
      <dsp:nvSpPr>
        <dsp:cNvPr id="0" name=""/>
        <dsp:cNvSpPr/>
      </dsp:nvSpPr>
      <dsp:spPr>
        <a:xfrm>
          <a:off x="8171" y="1398840"/>
          <a:ext cx="1510161" cy="9589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E2280-360C-434F-A8C6-DC35869E8B39}">
      <dsp:nvSpPr>
        <dsp:cNvPr id="0" name=""/>
        <dsp:cNvSpPr/>
      </dsp:nvSpPr>
      <dsp:spPr>
        <a:xfrm>
          <a:off x="175967" y="1558246"/>
          <a:ext cx="1510161" cy="9589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ndara" panose="020E0502030303020204" pitchFamily="34" charset="0"/>
            </a:rPr>
            <a:t>Compiler Based</a:t>
          </a:r>
        </a:p>
      </dsp:txBody>
      <dsp:txXfrm>
        <a:off x="204054" y="1586333"/>
        <a:ext cx="1453987" cy="902778"/>
      </dsp:txXfrm>
    </dsp:sp>
    <dsp:sp modelId="{13AFE003-ED62-4BC1-89BD-CF9DF9D8786C}">
      <dsp:nvSpPr>
        <dsp:cNvPr id="0" name=""/>
        <dsp:cNvSpPr/>
      </dsp:nvSpPr>
      <dsp:spPr>
        <a:xfrm>
          <a:off x="1853924" y="1398840"/>
          <a:ext cx="1510161" cy="9589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042D-B91D-4C1C-86AD-7DCDCA3E4965}">
      <dsp:nvSpPr>
        <dsp:cNvPr id="0" name=""/>
        <dsp:cNvSpPr/>
      </dsp:nvSpPr>
      <dsp:spPr>
        <a:xfrm>
          <a:off x="2021719" y="1558246"/>
          <a:ext cx="1510161" cy="9589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ndara" panose="020E0502030303020204" pitchFamily="34" charset="0"/>
            </a:rPr>
            <a:t>Interpreter Based</a:t>
          </a:r>
        </a:p>
      </dsp:txBody>
      <dsp:txXfrm>
        <a:off x="2049806" y="1586333"/>
        <a:ext cx="1453987" cy="902778"/>
      </dsp:txXfrm>
    </dsp:sp>
    <dsp:sp modelId="{CB83D7A6-787A-466B-99E4-B2A1A7312750}">
      <dsp:nvSpPr>
        <dsp:cNvPr id="0" name=""/>
        <dsp:cNvSpPr/>
      </dsp:nvSpPr>
      <dsp:spPr>
        <a:xfrm>
          <a:off x="2776800" y="683"/>
          <a:ext cx="1510161" cy="9589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FC4F-9869-4094-8DED-227B58CE2D79}">
      <dsp:nvSpPr>
        <dsp:cNvPr id="0" name=""/>
        <dsp:cNvSpPr/>
      </dsp:nvSpPr>
      <dsp:spPr>
        <a:xfrm>
          <a:off x="2944596" y="160089"/>
          <a:ext cx="1510161" cy="9589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ndara" panose="020E0502030303020204" pitchFamily="34" charset="0"/>
            </a:rPr>
            <a:t>Domain Specific  Language</a:t>
          </a:r>
        </a:p>
      </dsp:txBody>
      <dsp:txXfrm>
        <a:off x="2972683" y="188176"/>
        <a:ext cx="1453987" cy="90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 56D27aV6HKexBFVGXX9Ccw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A000C88-E686-16C7-14B6-9C06EE38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B7D85-49D7-4AA2-CD8A-1DBDD15742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r="10274" b="13333"/>
          <a:stretch/>
        </p:blipFill>
        <p:spPr>
          <a:xfrm>
            <a:off x="0" y="0"/>
            <a:ext cx="533848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52CA2F-457A-E93C-3F60-2415617FF7B0}"/>
              </a:ext>
            </a:extLst>
          </p:cNvPr>
          <p:cNvSpPr/>
          <p:nvPr/>
        </p:nvSpPr>
        <p:spPr>
          <a:xfrm>
            <a:off x="10246658" y="0"/>
            <a:ext cx="1945342" cy="726141"/>
          </a:xfrm>
          <a:prstGeom prst="ellipse">
            <a:avLst/>
          </a:prstGeom>
          <a:solidFill>
            <a:srgbClr val="433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DEC2C-F19A-A4DE-6375-ABDA7DFAC095}"/>
              </a:ext>
            </a:extLst>
          </p:cNvPr>
          <p:cNvSpPr/>
          <p:nvPr/>
        </p:nvSpPr>
        <p:spPr>
          <a:xfrm>
            <a:off x="9439835" y="6400800"/>
            <a:ext cx="2057400" cy="457200"/>
          </a:xfrm>
          <a:prstGeom prst="rect">
            <a:avLst/>
          </a:prstGeom>
          <a:solidFill>
            <a:srgbClr val="5B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C92144-2894-4AAE-BCE7-10E975E8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2D88C2F-97B6-E9AE-2012-484A9693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6725"/>
            <a:ext cx="97536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F19A5-B579-1F96-8E30-ACE6E5CA758A}"/>
              </a:ext>
            </a:extLst>
          </p:cNvPr>
          <p:cNvSpPr txBox="1"/>
          <p:nvPr/>
        </p:nvSpPr>
        <p:spPr>
          <a:xfrm>
            <a:off x="3841937" y="474239"/>
            <a:ext cx="5060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1" dirty="0">
                <a:solidFill>
                  <a:schemeClr val="tx2"/>
                </a:solidFill>
                <a:effectLst/>
                <a:latin typeface="Noto Sans JP"/>
              </a:rPr>
              <a:t>Python Career Opportunities</a:t>
            </a:r>
            <a:endParaRPr lang="en-IN" sz="3200" b="1" i="1" dirty="0">
              <a:solidFill>
                <a:schemeClr val="tx2"/>
              </a:solidFill>
              <a:effectLst/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p-Companies-Using-Python-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059A0DB-0FDB-9D42-EDE1-07DC090CC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3"/>
          <a:stretch/>
        </p:blipFill>
        <p:spPr bwMode="auto">
          <a:xfrm>
            <a:off x="1219200" y="530739"/>
            <a:ext cx="9753600" cy="57965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D7BD41-C81D-A473-8F6E-4B3B02EC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12192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29653-30C0-BF01-6D2A-8743BD0CB600}"/>
              </a:ext>
            </a:extLst>
          </p:cNvPr>
          <p:cNvSpPr txBox="1"/>
          <p:nvPr/>
        </p:nvSpPr>
        <p:spPr>
          <a:xfrm>
            <a:off x="2434857" y="153769"/>
            <a:ext cx="869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IDEs – 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84744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5080"/>
            <a:ext cx="11235690" cy="6804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g-image-2020-04-07@2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f6yb7J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901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DFE844-D5A9-756A-1945-2D25B02D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0" y="171450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C675A3-ED49-4963-4944-D552DB04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" y="362045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2D810D-EA54-06CA-F2E7-8A815A17C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142573"/>
              </p:ext>
            </p:extLst>
          </p:nvPr>
        </p:nvGraphicFramePr>
        <p:xfrm>
          <a:off x="5855970" y="3790261"/>
          <a:ext cx="4462929" cy="251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3064FD-A582-DA69-B823-BDDC76CD9B54}"/>
              </a:ext>
            </a:extLst>
          </p:cNvPr>
          <p:cNvCxnSpPr/>
          <p:nvPr/>
        </p:nvCxnSpPr>
        <p:spPr>
          <a:xfrm>
            <a:off x="7637929" y="3294529"/>
            <a:ext cx="1909483" cy="0"/>
          </a:xfrm>
          <a:prstGeom prst="line">
            <a:avLst/>
          </a:prstGeom>
          <a:ln w="12700">
            <a:solidFill>
              <a:srgbClr val="F10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92BD20-4864-4998-43E4-431E86173548}"/>
              </a:ext>
            </a:extLst>
          </p:cNvPr>
          <p:cNvCxnSpPr>
            <a:cxnSpLocks/>
          </p:cNvCxnSpPr>
          <p:nvPr/>
        </p:nvCxnSpPr>
        <p:spPr>
          <a:xfrm>
            <a:off x="7642411" y="3294529"/>
            <a:ext cx="0" cy="495732"/>
          </a:xfrm>
          <a:prstGeom prst="line">
            <a:avLst/>
          </a:prstGeom>
          <a:ln w="19050">
            <a:solidFill>
              <a:srgbClr val="F10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2F3E9F-FCE7-0219-04FC-71A023CF057E}"/>
              </a:ext>
            </a:extLst>
          </p:cNvPr>
          <p:cNvCxnSpPr>
            <a:cxnSpLocks/>
          </p:cNvCxnSpPr>
          <p:nvPr/>
        </p:nvCxnSpPr>
        <p:spPr>
          <a:xfrm>
            <a:off x="9547412" y="3294529"/>
            <a:ext cx="0" cy="495732"/>
          </a:xfrm>
          <a:prstGeom prst="line">
            <a:avLst/>
          </a:prstGeom>
          <a:ln w="19050">
            <a:solidFill>
              <a:srgbClr val="F10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939DC-B3EC-950C-DB9E-A5B6AFCD8485}"/>
              </a:ext>
            </a:extLst>
          </p:cNvPr>
          <p:cNvCxnSpPr>
            <a:cxnSpLocks/>
          </p:cNvCxnSpPr>
          <p:nvPr/>
        </p:nvCxnSpPr>
        <p:spPr>
          <a:xfrm>
            <a:off x="8386481" y="3028950"/>
            <a:ext cx="0" cy="265579"/>
          </a:xfrm>
          <a:prstGeom prst="line">
            <a:avLst/>
          </a:prstGeom>
          <a:ln w="19050">
            <a:solidFill>
              <a:srgbClr val="F10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CF4CB-553D-2718-FFE1-F04A9709E962}"/>
              </a:ext>
            </a:extLst>
          </p:cNvPr>
          <p:cNvSpPr txBox="1"/>
          <p:nvPr/>
        </p:nvSpPr>
        <p:spPr>
          <a:xfrm>
            <a:off x="3892578" y="0"/>
            <a:ext cx="416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Machine Translators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02FC6-2D1F-9FCE-A88C-2A66F8F54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994725"/>
            <a:ext cx="64389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D03152-3E31-F108-CD9A-09D64048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811012"/>
            <a:ext cx="71532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FD67C1-BF28-E30D-D74A-3D007B5F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9" y="982328"/>
            <a:ext cx="47339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Auy48pC39ps3AXEk-9Wse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736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81195" y="4303395"/>
            <a:ext cx="3304540" cy="2248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B8A84-26EA-17D7-9C88-038381E3244B}"/>
              </a:ext>
            </a:extLst>
          </p:cNvPr>
          <p:cNvSpPr txBox="1"/>
          <p:nvPr/>
        </p:nvSpPr>
        <p:spPr>
          <a:xfrm>
            <a:off x="3651696" y="5295015"/>
            <a:ext cx="496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Programming Paradigms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678F40-067A-54D7-D2C9-A0E13F00B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" y="221876"/>
            <a:ext cx="12190719" cy="64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0141032-646F-884D-91DE-B99B4389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283CBB-A82D-2788-D351-8B3B9B56A69B}"/>
              </a:ext>
            </a:extLst>
          </p:cNvPr>
          <p:cNvSpPr/>
          <p:nvPr/>
        </p:nvSpPr>
        <p:spPr>
          <a:xfrm>
            <a:off x="2796987" y="1627094"/>
            <a:ext cx="1385047" cy="416859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General Purpose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BB812-4314-65BA-ED4C-BE0D604B5231}"/>
              </a:ext>
            </a:extLst>
          </p:cNvPr>
          <p:cNvSpPr/>
          <p:nvPr/>
        </p:nvSpPr>
        <p:spPr>
          <a:xfrm>
            <a:off x="2796987" y="3828304"/>
            <a:ext cx="1385047" cy="416859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Object Oriented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3B7F0-A251-FCAA-BE78-9D923AFB792E}"/>
              </a:ext>
            </a:extLst>
          </p:cNvPr>
          <p:cNvSpPr/>
          <p:nvPr/>
        </p:nvSpPr>
        <p:spPr>
          <a:xfrm>
            <a:off x="7965140" y="3012141"/>
            <a:ext cx="1385047" cy="416859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Interpreted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E890B-A2D0-1210-132E-86C10C1B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54" y="4719917"/>
            <a:ext cx="1977091" cy="900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F9EF43-DD43-70B1-CDDB-982B15CFBAD2}"/>
              </a:ext>
            </a:extLst>
          </p:cNvPr>
          <p:cNvSpPr/>
          <p:nvPr/>
        </p:nvSpPr>
        <p:spPr>
          <a:xfrm>
            <a:off x="5390028" y="4921625"/>
            <a:ext cx="1385047" cy="430304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Dynamically Typed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967E1-3F83-8D18-0858-A5FEC5799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58" y="171463"/>
            <a:ext cx="1865802" cy="8620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36A26D-4199-7A31-81DA-D6F69A57F18F}"/>
              </a:ext>
            </a:extLst>
          </p:cNvPr>
          <p:cNvSpPr/>
          <p:nvPr/>
        </p:nvSpPr>
        <p:spPr>
          <a:xfrm>
            <a:off x="5229235" y="380610"/>
            <a:ext cx="1385047" cy="426213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High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011D7-7D6F-2310-02B0-B3F276D35295}"/>
              </a:ext>
            </a:extLst>
          </p:cNvPr>
          <p:cNvSpPr txBox="1"/>
          <p:nvPr/>
        </p:nvSpPr>
        <p:spPr>
          <a:xfrm>
            <a:off x="722781" y="3885170"/>
            <a:ext cx="207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Multi-paradigm</a:t>
            </a:r>
          </a:p>
        </p:txBody>
      </p:sp>
    </p:spTree>
    <p:extLst>
      <p:ext uri="{BB962C8B-B14F-4D97-AF65-F5344CB8AC3E}">
        <p14:creationId xmlns:p14="http://schemas.microsoft.com/office/powerpoint/2010/main" val="8668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304313-1A09-20BB-4E25-79584062A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7578"/>
            <a:ext cx="77724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5E8BAD-F8CF-0D47-645C-10898C81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821" y="1869140"/>
            <a:ext cx="4038922" cy="3663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72FFF-023C-24FE-25F4-9BB54145F882}"/>
              </a:ext>
            </a:extLst>
          </p:cNvPr>
          <p:cNvSpPr txBox="1"/>
          <p:nvPr/>
        </p:nvSpPr>
        <p:spPr>
          <a:xfrm>
            <a:off x="4326031" y="0"/>
            <a:ext cx="5060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1" dirty="0">
                <a:solidFill>
                  <a:schemeClr val="tx2"/>
                </a:solidFill>
                <a:effectLst/>
                <a:latin typeface="Noto Sans JP"/>
              </a:rPr>
              <a:t>History Of Python</a:t>
            </a:r>
            <a:endParaRPr lang="en-IN" sz="3200" b="1" i="1" dirty="0">
              <a:solidFill>
                <a:schemeClr val="tx2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3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CC24CA-BF6D-5FC9-3DCB-9DC84DFE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6A8500-073B-AA62-1E25-01962818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1963"/>
            <a:ext cx="4059007" cy="181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68EB2-CB55-0DEA-0E7D-AF820526D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716" y="5029198"/>
            <a:ext cx="8272284" cy="18158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8B09C5-DC3F-5F58-A0E2-4C039AF808F9}"/>
              </a:ext>
            </a:extLst>
          </p:cNvPr>
          <p:cNvSpPr/>
          <p:nvPr/>
        </p:nvSpPr>
        <p:spPr>
          <a:xfrm>
            <a:off x="4222376" y="5298141"/>
            <a:ext cx="3052483" cy="793377"/>
          </a:xfrm>
          <a:prstGeom prst="rect">
            <a:avLst/>
          </a:prstGeom>
          <a:solidFill>
            <a:srgbClr val="EC6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984EC-9DE1-2DEB-2D76-7D3150BD9EF7}"/>
              </a:ext>
            </a:extLst>
          </p:cNvPr>
          <p:cNvSpPr txBox="1"/>
          <p:nvPr/>
        </p:nvSpPr>
        <p:spPr>
          <a:xfrm>
            <a:off x="4059007" y="6237461"/>
            <a:ext cx="335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Python 3.10.2 to 3.11.1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1347A-B350-64A8-E6C6-CA382E126605}"/>
              </a:ext>
            </a:extLst>
          </p:cNvPr>
          <p:cNvSpPr/>
          <p:nvPr/>
        </p:nvSpPr>
        <p:spPr>
          <a:xfrm>
            <a:off x="8055858" y="5298141"/>
            <a:ext cx="3052483" cy="793377"/>
          </a:xfrm>
          <a:prstGeom prst="rect">
            <a:avLst/>
          </a:prstGeom>
          <a:solidFill>
            <a:srgbClr val="EC6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C4595-1FC6-5F45-D51D-C7081D68E050}"/>
              </a:ext>
            </a:extLst>
          </p:cNvPr>
          <p:cNvSpPr txBox="1"/>
          <p:nvPr/>
        </p:nvSpPr>
        <p:spPr>
          <a:xfrm>
            <a:off x="7978723" y="6235284"/>
            <a:ext cx="335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Python 3.11.2</a:t>
            </a:r>
          </a:p>
        </p:txBody>
      </p:sp>
    </p:spTree>
    <p:extLst>
      <p:ext uri="{BB962C8B-B14F-4D97-AF65-F5344CB8AC3E}">
        <p14:creationId xmlns:p14="http://schemas.microsoft.com/office/powerpoint/2010/main" val="72489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</TotalTime>
  <Words>43</Words>
  <Application>Microsoft Office PowerPoint</Application>
  <PresentationFormat>Widescreen</PresentationFormat>
  <Paragraphs>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Comic Sans MS</vt:lpstr>
      <vt:lpstr>Noto Sans JP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Sai Nitheesh Kumar Reddy</cp:lastModifiedBy>
  <cp:revision>5</cp:revision>
  <dcterms:created xsi:type="dcterms:W3CDTF">2020-08-14T07:50:00Z</dcterms:created>
  <dcterms:modified xsi:type="dcterms:W3CDTF">2023-02-16T18:12:31Z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