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63" r:id="rId4"/>
    <p:sldId id="272" r:id="rId5"/>
    <p:sldId id="273" r:id="rId6"/>
    <p:sldId id="274" r:id="rId7"/>
    <p:sldId id="280" r:id="rId8"/>
    <p:sldId id="270" r:id="rId9"/>
    <p:sldId id="282" r:id="rId10"/>
    <p:sldId id="278" r:id="rId11"/>
    <p:sldId id="277" r:id="rId12"/>
    <p:sldId id="27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1AC9-19EA-4857-8F3C-351FF5B0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C2DF7-B935-4AE1-8BBD-B5D4FC59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1F80-72A6-450A-8096-7BDA8900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11B7-2B9E-4DBF-A587-CB87D559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9401-C002-418E-BB61-87EDEA30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829C-AC24-4708-B150-D3263D9F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035B0-8DDB-4ECA-85C3-5AA0EE2C9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68C3-E099-4AAC-8B9C-688BEE1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5650-BAEE-4B3B-8995-4C01B647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DA7E-6518-477D-9D83-37CD3C34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635EB-4C33-42B6-A13C-778ED273C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6075C-37EA-4216-8BA3-17364589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5A41-4518-466F-A58C-C1DC04C4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78E-9123-471C-A291-8A343429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9921-0AAC-489D-8D35-A4C2240D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BBB3-74CC-4525-9215-A6356993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0F09-927B-4FDB-849E-4A0E4BAB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DBF6-B800-4EDC-9BB5-18465D0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3FD2-6E4A-456B-A807-73514A3D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11D5-3C31-4059-8904-3411666D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F9C0-D805-4BB4-9FCD-C6BA90C4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9155-4613-46B8-A63C-776E9E55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A70D-0526-457E-8970-8C3170F1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47CD-CD23-43A9-B6D6-A47BEB39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25D7-2840-4353-9A54-3200B176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90BC-7DE1-481E-BD57-12DC975E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23A1-E306-454D-813C-B92075303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0A360-2715-49BE-B8BD-27B38B63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CB2B9-A708-4961-BE34-BEB54F8E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13D8-7757-4891-BBC1-646E63CF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CC10-517A-496E-BDD0-D3FD77FB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2FE7-0860-40DD-807C-C9AB6738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AB05-7E9A-4038-965E-233E34B0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959C-F0D6-41C3-90C9-3E98966D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25B9-BA98-47B9-A77F-43DCF961F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C4638-4938-4B34-99D0-9B45667D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B388E-CA4C-4F6A-8DEF-52070D89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C8032-87A5-4B05-95F8-0F5B030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DE40A-1084-4212-BBEF-1EC4BB0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6098-25A7-4067-9253-4EA278EA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724F5-0898-4964-925C-43F4B745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D85CE-CA15-4463-A886-DCD052F9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DA3E6-D2CE-4F31-86A5-29F2267A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B8953-1D2D-42E7-9FF1-A466DA2F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B7E22-4D5F-4822-9FCF-D9F0153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92D0-5D4E-4643-8883-C6406D7A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916B-5237-4CC5-8664-FCA652C6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84BF-FE42-4FA9-8D4A-F7681D5C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71743-B567-4B06-AF8D-6119864E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C9CD-D65C-44DE-9D84-E3A0DDDC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21ED-78EA-4019-9553-B656AA10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800C-2D23-431D-B418-15D7B464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EA7-3EBE-4C96-9E78-5DC301B8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891D2-6268-4C1C-BBF3-7FB57613B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848F-730E-4FAA-B44A-FDAB2A99C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10F5-01A3-436F-B112-890BC0BF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3523-98B0-49FF-B156-9FF78D2B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1358-3957-4993-B376-26DAEC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F50A9-E05C-40D0-B508-4A2F0AA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4DC5-45B9-440E-98F7-D6D565CF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B30C-0796-43D5-A68E-5272FF74A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83D8-1F65-4CC5-94E3-A4AE8C531DF1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8680-0C2E-49AD-8251-F8C5559C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C3E1-E2D2-4666-8710-496B7E58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1437-EF09-48FF-A5D7-4C584B47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E5243BB-AA3A-9F6C-9783-95784FD2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0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BE1AC3A-0FEA-A16D-F8F6-AD9B53F4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937260"/>
            <a:ext cx="11734800" cy="52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6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1416CFE-0AAD-AA1D-9507-6F86EF23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58651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5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4B8DB27-B228-5B67-3E86-0365EA1E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7" y="457200"/>
            <a:ext cx="12111606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0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B19884-ABF2-D604-143D-E8B58569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2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thon-decorato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" y="-66040"/>
            <a:ext cx="12422505" cy="70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F089F-9EAB-4A27-A46C-69D6B650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5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CC2E52-7B0A-A9C8-8699-EBB144DEB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0333" r="2847" b="20000"/>
          <a:stretch/>
        </p:blipFill>
        <p:spPr bwMode="auto">
          <a:xfrm>
            <a:off x="0" y="0"/>
            <a:ext cx="122415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6A2D6-39C8-2FB5-1CE9-BC6E41A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" y="0"/>
            <a:ext cx="12165330" cy="364617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328D96F-609F-5653-7D13-B81B4DEB3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71" y="3527454"/>
            <a:ext cx="4734878" cy="29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A9F9F-E339-F3DE-D8FE-90C23510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thon-Generato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70" y="-38100"/>
            <a:ext cx="12223115" cy="69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erable-vs-iterator">
            <a:extLst>
              <a:ext uri="{FF2B5EF4-FFF2-40B4-BE49-F238E27FC236}">
                <a16:creationId xmlns:a16="http://schemas.microsoft.com/office/drawing/2014/main" id="{2DDE97CF-6906-A246-3ABC-1B9746E3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4" y="1440180"/>
            <a:ext cx="10982605" cy="36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Nitheesh Kumar Reddy</dc:creator>
  <cp:lastModifiedBy>Sai Nitheesh Kumar Reddy</cp:lastModifiedBy>
  <cp:revision>3</cp:revision>
  <dcterms:created xsi:type="dcterms:W3CDTF">2021-12-15T18:24:44Z</dcterms:created>
  <dcterms:modified xsi:type="dcterms:W3CDTF">2022-07-14T06:58:13Z</dcterms:modified>
</cp:coreProperties>
</file>