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7D94-2FE7-4C76-8133-BEE5903FE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AD776-36EF-5632-DC82-49559298D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1BB19-AAFA-54D0-C44B-A288007B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2016-170F-4C1D-9101-25F326C9B55B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21538-BE93-7BA8-241E-98A7E45D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4674E-BA45-B269-5518-431BAAA8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9FA-23D9-4EDA-9762-1886E3F4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0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2FFA-0451-A7A5-0EA3-D5414003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FF322-6361-C0DA-A396-4B177E5AC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AD64-43B9-B2E8-82F2-44B8389D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2016-170F-4C1D-9101-25F326C9B55B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DC623-2CE7-03A7-3801-73ED5BB0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BAC7A-F240-5E63-C8AA-D5D41355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9FA-23D9-4EDA-9762-1886E3F4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94D81-6D45-CDCF-83E1-AF3EE6341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283C7-0D01-8B7F-FB49-3BC4173AA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0C21F-3E13-2DD8-1969-2648AE20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2016-170F-4C1D-9101-25F326C9B55B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7CC6-8F06-6E77-18C4-C6C2DDBF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DEB9-DB5A-7C96-0F6C-31EFA80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9FA-23D9-4EDA-9762-1886E3F4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8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C42D-BBF2-6E6A-3D39-7A313D77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E3A7-9586-2769-E20D-C6AEADB1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B666-52BF-CD8C-DB39-3741F4EA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2016-170F-4C1D-9101-25F326C9B55B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03713-4416-9DBF-E8FE-464CCDB0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51E54-FC9C-9232-9FB8-CE2BDCAA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9FA-23D9-4EDA-9762-1886E3F4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C005-031F-4287-D419-F4C1E84E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98096-8208-BA9E-4DAB-466ABD896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14F71-CBEF-2FBE-3BC3-E328058C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2016-170F-4C1D-9101-25F326C9B55B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2F4B7-8551-243E-DB54-2CE1427E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6DC06-0A27-65B2-51D1-AD964F6A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9FA-23D9-4EDA-9762-1886E3F4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A8B8-4005-18E1-A9EF-D531F1F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54DB1-5CBD-024A-AC60-06D466D1D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150FB-5858-059F-C690-7527EB9B8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16640-094D-01A6-5556-2433A04E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2016-170F-4C1D-9101-25F326C9B55B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A65D0-9F84-391D-B2DA-16844A23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E2CEC-AEDC-DD1A-3D2E-97F0516D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9FA-23D9-4EDA-9762-1886E3F4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4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D06E-4A93-AC7F-3798-6F02097C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1A73A-78AC-9B7B-E99F-8F0B2B573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DAB9D-7127-5416-B51D-1D6DDACB2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A3B7C-D788-845C-7148-1D935281A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5EE2F-F0BB-1AEE-B491-39DBD5490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58F9D-5F76-2D7E-A775-84A4D297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2016-170F-4C1D-9101-25F326C9B55B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6A0DA-4D56-94DF-701E-3CD9F29A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4A03A-72C4-BA39-7983-910F12D9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9FA-23D9-4EDA-9762-1886E3F4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3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1F0B-05BF-1001-0CAE-F1F8FFD6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0E301-0EB6-3FB4-D52A-E58AE26A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2016-170F-4C1D-9101-25F326C9B55B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12FBC-7182-9C56-7BB7-DE488248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3A3B4-1471-D64A-BE70-A5826494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9FA-23D9-4EDA-9762-1886E3F4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6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448A1-0CC9-5BA1-0273-24E75A1D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2016-170F-4C1D-9101-25F326C9B55B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97FB7-4668-3913-C7EA-F585C958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114FE-B911-8D03-60DA-74CC3CA6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9FA-23D9-4EDA-9762-1886E3F4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4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0DDE-D809-1235-6EC8-790D98A0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32CCA-EEE9-DF1B-BD3A-FF839979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0F9BC-A954-86C9-DEEF-70D406821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BBC4C-5ED6-0848-9B11-60D1E0E5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2016-170F-4C1D-9101-25F326C9B55B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28963-6CB0-2FEF-22D6-E9D46443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F3089-3ECF-9C85-3481-96CFEAFE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9FA-23D9-4EDA-9762-1886E3F4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2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D9C1-97D1-92C6-31C1-AE9A71F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E311E-5804-10B8-833C-6FECDDECF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80556-97A1-AB6D-68B2-A43B19095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717FD-AFBB-E8E9-4F7F-B1D9F2DC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2016-170F-4C1D-9101-25F326C9B55B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0E861-8805-2A05-DCCE-E715580A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EE5FE-E6A8-1C9F-CD06-D896E98B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9FA-23D9-4EDA-9762-1886E3F4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9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1836E-4DF7-5A57-7C33-F8462915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B27DA-09C3-9F77-3DA1-B53452576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27F15-86E4-8D20-1D45-467A5E251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62016-170F-4C1D-9101-25F326C9B55B}" type="datetimeFigureOut">
              <a:rPr lang="en-US" smtClean="0"/>
              <a:t>04-Jul-22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E4C8-89EB-B246-2004-71C761CD9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7B074-3F6B-7364-286A-EBDCEB981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A09FA-23D9-4EDA-9762-1886E3F4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1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native.com/python-nested-loops/" TargetMode="External"/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ynative.com/python-input-function-get-user-inpu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FAFFE3-17F4-B946-46A2-C88B84722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7" b="6333"/>
          <a:stretch/>
        </p:blipFill>
        <p:spPr>
          <a:xfrm>
            <a:off x="0" y="0"/>
            <a:ext cx="645458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15AE5-79FD-3AE3-BD5B-7BB6A8B1B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8" y="0"/>
            <a:ext cx="5737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9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7BB6DD-6328-7E25-5CB5-FC0807D87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02A4AE-2300-ADCF-3532-8A882B457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0"/>
            <a:ext cx="54864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0899B0-2D08-834F-3826-9282C56018E7}"/>
              </a:ext>
            </a:extLst>
          </p:cNvPr>
          <p:cNvSpPr/>
          <p:nvPr/>
        </p:nvSpPr>
        <p:spPr>
          <a:xfrm>
            <a:off x="5486400" y="0"/>
            <a:ext cx="1219202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3EBAA-BBFD-4269-9B9D-DDF78781C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DD80F8-450E-3BC9-68D5-0D3D6D3EA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0"/>
            <a:ext cx="54864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9E904A-685A-BE8A-D736-E721DDEFB4E5}"/>
              </a:ext>
            </a:extLst>
          </p:cNvPr>
          <p:cNvSpPr/>
          <p:nvPr/>
        </p:nvSpPr>
        <p:spPr>
          <a:xfrm>
            <a:off x="5486400" y="0"/>
            <a:ext cx="12192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3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6708533-CA34-ECE8-ACE2-BFD72E8CC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1140"/>
            <a:ext cx="12192000" cy="385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17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95BAB9-7D11-83F8-611A-775DE3A54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0" t="15308" r="23313" b="35432"/>
          <a:stretch/>
        </p:blipFill>
        <p:spPr>
          <a:xfrm>
            <a:off x="3497580" y="553956"/>
            <a:ext cx="5164684" cy="2328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689301-AE3C-961D-0B64-8A07E7C6FA16}"/>
              </a:ext>
            </a:extLst>
          </p:cNvPr>
          <p:cNvSpPr txBox="1"/>
          <p:nvPr/>
        </p:nvSpPr>
        <p:spPr>
          <a:xfrm>
            <a:off x="0" y="148590"/>
            <a:ext cx="6097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chemeClr val="tx2"/>
                </a:solidFill>
                <a:effectLst/>
              </a:rPr>
              <a:t>Steps to Print Pattern in Python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406D6B-90C3-73B0-BF22-E3C03743F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82593"/>
            <a:ext cx="12012930" cy="3975407"/>
          </a:xfrm>
          <a:prstGeom prst="rect">
            <a:avLst/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Decide the number of rows and columns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There is a typical structure to print any pattern, i.e., the number of rows and columns. We need to use two loops to print any pattern, i.e., use 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rgbClr val="1E69DE"/>
                </a:solidFill>
                <a:effectLst/>
                <a:hlinkClick r:id="rId3"/>
              </a:rPr>
              <a:t>nested loops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The outer loop tells us the number of rows, and the inner loop tells us the column needed to print the pattern.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Accept the number of rows from a user using the 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rgbClr val="1E69DE"/>
                </a:solidFill>
                <a:effectLst/>
                <a:hlinkClick r:id="rId4"/>
              </a:rPr>
              <a:t>input()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 function to decide the size of a pattern.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076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225F70-6393-0489-AF88-211EEF20BDE1}"/>
              </a:ext>
            </a:extLst>
          </p:cNvPr>
          <p:cNvSpPr txBox="1"/>
          <p:nvPr/>
        </p:nvSpPr>
        <p:spPr>
          <a:xfrm>
            <a:off x="0" y="0"/>
            <a:ext cx="12191999" cy="7140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2.Iterate rows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Next, write an outer loop to Iterate the number of rows using a for loop and range() function.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3.Iterate columns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Next, write the inner loop or nested loop to handle the number of columns. The internal loop iteration depends on the values of the outer loop.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4.Print star or number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Use the print() function in each iteration of nested for loop to display the symbol or number of a pattern (like a star (asterisk *) or number).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5. Add new line after each iteration of outer loop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Add a new line using the print() function after each iteration of the outer loop so that the pattern display appropriately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7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248B4DE-509F-DA66-812E-CBD18362A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0"/>
            <a:ext cx="9705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8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AA2A9DA-EA6F-4DF3-DCB8-6552F6B31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0"/>
            <a:ext cx="9705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92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EDBC2C8-CCC9-E4D7-2908-07C5B62E9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0"/>
            <a:ext cx="9705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63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230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Nitheesh Kumar Reddy</dc:creator>
  <cp:lastModifiedBy>Sai Nitheesh Kumar Reddy</cp:lastModifiedBy>
  <cp:revision>1</cp:revision>
  <dcterms:created xsi:type="dcterms:W3CDTF">2022-07-04T18:19:44Z</dcterms:created>
  <dcterms:modified xsi:type="dcterms:W3CDTF">2022-07-04T19:29:26Z</dcterms:modified>
</cp:coreProperties>
</file>