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9" d="100"/>
          <a:sy n="89" d="100"/>
        </p:scale>
        <p:origin x="-83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67BD5-7612-4B7E-B0FC-2E90622A3BE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279E-52E1-47B1-B371-C78AA5456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6C47-05FD-4CB0-9F51-3F1333739A24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56AC-72E8-41C0-B138-89F4DD05AC8A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2D7-C691-4CA6-8889-4008B73B87CC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B5A-172A-4F38-87C3-8D7B5BFD2DB0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892-80F4-405E-8CBA-2C3AD193A0B2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3B03-93AE-4594-9129-04F2D1D2FD5B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3F8-E79A-477D-8E69-28DB71FB1B76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4309-6C7E-4551-9CBB-CA1B080A911F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FB6B-6943-43DF-ACA1-8F910184EA5A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0E8-C884-4242-B05E-34824995DF65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4FE7-5D20-4841-BD13-8B910C081A01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48C9-F7EE-4437-A916-B6ED4455FA51}" type="datetime1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F46A-C4CF-4BEB-B27E-B1375AD87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20002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	</a:t>
            </a:r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PROJECT </a:t>
            </a:r>
            <a:r>
              <a:rPr lang="en-IN" sz="1600" b="1" dirty="0">
                <a:latin typeface="Cambria" pitchFamily="18" charset="0"/>
                <a:ea typeface="Cambria" pitchFamily="18" charset="0"/>
              </a:rPr>
              <a:t>TITLE     </a:t>
            </a:r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       :    </a:t>
            </a:r>
            <a:r>
              <a:rPr lang="en-IN" sz="1600" b="1" dirty="0">
                <a:latin typeface="Cambria" pitchFamily="18" charset="0"/>
                <a:ea typeface="Cambria" pitchFamily="18" charset="0"/>
              </a:rPr>
              <a:t>SMART CLASSROOM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/>
            </a:r>
            <a:br>
              <a:rPr lang="en-US" sz="1600" b="1" dirty="0">
                <a:latin typeface="Cambria" pitchFamily="18" charset="0"/>
                <a:ea typeface="Cambria" pitchFamily="18" charset="0"/>
              </a:rPr>
            </a:br>
            <a:r>
              <a:rPr lang="en-US" sz="1600" b="1" dirty="0" smtClean="0">
                <a:latin typeface="Cambria" pitchFamily="18" charset="0"/>
                <a:ea typeface="Cambria" pitchFamily="18" charset="0"/>
              </a:rPr>
              <a:t>		</a:t>
            </a:r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TEAM </a:t>
            </a:r>
            <a:r>
              <a:rPr lang="en-IN" sz="1600" b="1" dirty="0">
                <a:latin typeface="Cambria" pitchFamily="18" charset="0"/>
                <a:ea typeface="Cambria" pitchFamily="18" charset="0"/>
              </a:rPr>
              <a:t>NO  </a:t>
            </a:r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                       :    09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/>
            </a:r>
            <a:br>
              <a:rPr lang="en-US" sz="1600" b="1" dirty="0">
                <a:latin typeface="Cambria" pitchFamily="18" charset="0"/>
                <a:ea typeface="Cambria" pitchFamily="18" charset="0"/>
              </a:rPr>
            </a:br>
            <a:endParaRPr lang="en-US" sz="1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46" y="4000504"/>
            <a:ext cx="6400800" cy="3114700"/>
          </a:xfrm>
        </p:spPr>
        <p:txBody>
          <a:bodyPr>
            <a:normAutofit/>
          </a:bodyPr>
          <a:lstStyle/>
          <a:p>
            <a:pPr algn="l"/>
            <a:r>
              <a:rPr lang="en-IN" sz="1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	                   TEAM MEMBERS				 </a:t>
            </a:r>
            <a:endParaRPr lang="en-IN" sz="14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l"/>
            <a:r>
              <a:rPr lang="en-IN" sz="1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		</a:t>
            </a:r>
            <a:r>
              <a:rPr lang="en-IN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PECHI MUTHU J</a:t>
            </a:r>
          </a:p>
          <a:p>
            <a:pPr algn="l"/>
            <a:r>
              <a:rPr lang="en-IN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		PREETHI S</a:t>
            </a:r>
          </a:p>
          <a:p>
            <a:pPr algn="l"/>
            <a:r>
              <a:rPr lang="en-IN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		NITHEESH S</a:t>
            </a:r>
          </a:p>
          <a:p>
            <a:pPr algn="l"/>
            <a:r>
              <a:rPr lang="en-IN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		RANGANAYAGI P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28" y="357166"/>
          <a:ext cx="6310314" cy="1071570"/>
        </p:xfrm>
        <a:graphic>
          <a:graphicData uri="http://schemas.openxmlformats.org/drawingml/2006/table">
            <a:tbl>
              <a:tblPr/>
              <a:tblGrid>
                <a:gridCol w="1047114"/>
                <a:gridCol w="4415077"/>
                <a:gridCol w="848123"/>
              </a:tblGrid>
              <a:tr h="10715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3610" marR="63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SRI KRISHNA INSTITUTIONS</a:t>
                      </a:r>
                      <a:endParaRPr lang="en-US" sz="10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(AN AUTONOMOUS INSTITUTION)</a:t>
                      </a:r>
                      <a:endParaRPr lang="en-US" sz="10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(APPROVED BY AICTE AND AFFILIATED TO ANNA UNIVERSITY CHENNAI)</a:t>
                      </a:r>
                      <a:endParaRPr lang="en-US" sz="10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ACCREDITED BY NAAC WITH “A” GRADE</a:t>
                      </a:r>
                      <a:endParaRPr lang="en-US" sz="10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3610" marR="63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571604" y="500042"/>
          <a:ext cx="757237" cy="774645"/>
        </p:xfrm>
        <a:graphic>
          <a:graphicData uri="http://schemas.openxmlformats.org/presentationml/2006/ole">
            <p:oleObj spid="_x0000_s15362" name="Bitmap Image" r:id="rId3" imgW="586791" imgH="754605" progId="PBrush">
              <p:embed/>
            </p:oleObj>
          </a:graphicData>
        </a:graphic>
      </p:graphicFrame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6929454" y="500042"/>
          <a:ext cx="762000" cy="828675"/>
        </p:xfrm>
        <a:graphic>
          <a:graphicData uri="http://schemas.openxmlformats.org/presentationml/2006/ole">
            <p:oleObj spid="_x0000_s15361" name="Bitmap Image" r:id="rId4" imgW="495343" imgH="655238" progId="PBrush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8229600" cy="1143000"/>
          </a:xfrm>
        </p:spPr>
        <p:txBody>
          <a:bodyPr/>
          <a:lstStyle/>
          <a:p>
            <a:pPr algn="l"/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ABSTRACT:</a:t>
            </a:r>
            <a:endParaRPr lang="en-US" sz="1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714488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mbria" pitchFamily="18" charset="0"/>
                <a:ea typeface="Cambria" pitchFamily="18" charset="0"/>
              </a:rPr>
              <a:t>Smart </a:t>
            </a:r>
            <a:r>
              <a:rPr lang="en-US" sz="1400" dirty="0">
                <a:latin typeface="Cambria" pitchFamily="18" charset="0"/>
                <a:ea typeface="Cambria" pitchFamily="18" charset="0"/>
              </a:rPr>
              <a:t>Classroom 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is a virtual classroom which </a:t>
            </a:r>
            <a:r>
              <a:rPr lang="en-IN" sz="1400" b="1" dirty="0" smtClean="0">
                <a:latin typeface="Cambria" pitchFamily="18" charset="0"/>
                <a:ea typeface="Cambria" pitchFamily="18" charset="0"/>
              </a:rPr>
              <a:t>connects</a:t>
            </a:r>
          </a:p>
          <a:p>
            <a:pPr>
              <a:buNone/>
            </a:pPr>
            <a:r>
              <a:rPr lang="en-IN" sz="14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400" b="1" dirty="0" smtClean="0">
                <a:latin typeface="Cambria" pitchFamily="18" charset="0"/>
                <a:ea typeface="Cambria" pitchFamily="18" charset="0"/>
              </a:rPr>
              <a:t>        learners </a:t>
            </a:r>
            <a:r>
              <a:rPr lang="en-IN" sz="1400" b="1" dirty="0">
                <a:latin typeface="Cambria" pitchFamily="18" charset="0"/>
                <a:ea typeface="Cambria" pitchFamily="18" charset="0"/>
              </a:rPr>
              <a:t>and </a:t>
            </a:r>
            <a:r>
              <a:rPr lang="en-IN" sz="1400" b="1" dirty="0" smtClean="0">
                <a:latin typeface="Cambria" pitchFamily="18" charset="0"/>
                <a:ea typeface="Cambria" pitchFamily="18" charset="0"/>
              </a:rPr>
              <a:t>instructors.</a:t>
            </a:r>
          </a:p>
          <a:p>
            <a:pPr>
              <a:buNone/>
            </a:pPr>
            <a:endParaRPr lang="en-IN" sz="1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sz="1400" b="1" dirty="0" smtClean="0">
                <a:latin typeface="Cambria" pitchFamily="18" charset="0"/>
                <a:ea typeface="Cambria" pitchFamily="18" charset="0"/>
              </a:rPr>
              <a:t>Timed attendance </a:t>
            </a:r>
            <a:r>
              <a:rPr lang="en-IN" sz="1400" dirty="0" smtClean="0">
                <a:latin typeface="Cambria" pitchFamily="18" charset="0"/>
                <a:ea typeface="Cambria" pitchFamily="18" charset="0"/>
              </a:rPr>
              <a:t>is developed to get the accurate attendance  from the students </a:t>
            </a:r>
          </a:p>
          <a:p>
            <a:pPr>
              <a:buNone/>
            </a:pPr>
            <a:r>
              <a:rPr lang="en-IN" sz="1400" dirty="0" smtClean="0">
                <a:latin typeface="Cambria" pitchFamily="18" charset="0"/>
                <a:ea typeface="Cambria" pitchFamily="18" charset="0"/>
              </a:rPr>
              <a:t> 	 to maintain them to stay alert all the time.</a:t>
            </a:r>
            <a:endParaRPr lang="en-IN" sz="1400" dirty="0">
              <a:latin typeface="Cambria" pitchFamily="18" charset="0"/>
              <a:ea typeface="Cambria" pitchFamily="18" charset="0"/>
            </a:endParaRPr>
          </a:p>
          <a:p>
            <a:endParaRPr lang="en-IN" sz="1400" dirty="0">
              <a:latin typeface="Cambria" pitchFamily="18" charset="0"/>
              <a:ea typeface="Cambria" pitchFamily="18" charset="0"/>
            </a:endParaRPr>
          </a:p>
          <a:p>
            <a:r>
              <a:rPr lang="en-IN" sz="1400" b="1" dirty="0" smtClean="0">
                <a:latin typeface="Cambria" pitchFamily="18" charset="0"/>
                <a:ea typeface="Cambria" pitchFamily="18" charset="0"/>
              </a:rPr>
              <a:t>Group chat </a:t>
            </a:r>
            <a:r>
              <a:rPr lang="en-IN" sz="1400" dirty="0" smtClean="0">
                <a:latin typeface="Cambria" pitchFamily="18" charset="0"/>
                <a:ea typeface="Cambria" pitchFamily="18" charset="0"/>
              </a:rPr>
              <a:t>allows  the learners and the instructors to communicate </a:t>
            </a:r>
          </a:p>
          <a:p>
            <a:pPr>
              <a:buNone/>
            </a:pPr>
            <a:r>
              <a:rPr lang="en-IN" sz="1400" dirty="0">
                <a:latin typeface="Cambria" pitchFamily="18" charset="0"/>
                <a:ea typeface="Cambria" pitchFamily="18" charset="0"/>
              </a:rPr>
              <a:t>	</a:t>
            </a:r>
            <a:r>
              <a:rPr lang="en-IN" sz="1400" dirty="0" smtClean="0">
                <a:latin typeface="Cambria" pitchFamily="18" charset="0"/>
                <a:ea typeface="Cambria" pitchFamily="18" charset="0"/>
              </a:rPr>
              <a:t>with each other.</a:t>
            </a:r>
          </a:p>
          <a:p>
            <a:endParaRPr lang="en-IN" sz="1400" dirty="0">
              <a:latin typeface="Cambria" pitchFamily="18" charset="0"/>
              <a:ea typeface="Cambria" pitchFamily="18" charset="0"/>
            </a:endParaRPr>
          </a:p>
          <a:p>
            <a:r>
              <a:rPr lang="en-IN" sz="1400" b="1" dirty="0" smtClean="0">
                <a:latin typeface="Cambria" pitchFamily="18" charset="0"/>
                <a:ea typeface="Cambria" pitchFamily="18" charset="0"/>
              </a:rPr>
              <a:t>Exam </a:t>
            </a:r>
            <a:r>
              <a:rPr lang="en-IN" sz="1400" b="1" dirty="0" smtClean="0">
                <a:latin typeface="Cambria" pitchFamily="18" charset="0"/>
                <a:ea typeface="Cambria" pitchFamily="18" charset="0"/>
              </a:rPr>
              <a:t>proctoring  </a:t>
            </a:r>
            <a:r>
              <a:rPr lang="en-IN" sz="1400" dirty="0" smtClean="0">
                <a:latin typeface="Cambria" pitchFamily="18" charset="0"/>
                <a:ea typeface="Cambria" pitchFamily="18" charset="0"/>
              </a:rPr>
              <a:t>is made </a:t>
            </a:r>
            <a:r>
              <a:rPr lang="en-IN" sz="1400" b="1" dirty="0" smtClean="0">
                <a:latin typeface="Cambria" pitchFamily="18" charset="0"/>
                <a:ea typeface="Cambria" pitchFamily="18" charset="0"/>
              </a:rPr>
              <a:t>easy</a:t>
            </a:r>
            <a:r>
              <a:rPr lang="en-IN" sz="1400" dirty="0" smtClean="0">
                <a:latin typeface="Cambria" pitchFamily="18" charset="0"/>
                <a:ea typeface="Cambria" pitchFamily="18" charset="0"/>
              </a:rPr>
              <a:t> using this application.</a:t>
            </a:r>
          </a:p>
          <a:p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8229600" cy="1143000"/>
          </a:xfrm>
        </p:spPr>
        <p:txBody>
          <a:bodyPr/>
          <a:lstStyle/>
          <a:p>
            <a:pPr algn="l"/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PROBLEM IDENTIFIED :</a:t>
            </a:r>
            <a:endParaRPr lang="en-US" sz="1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64305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1400" dirty="0" smtClean="0">
                <a:latin typeface="Cambria" pitchFamily="18" charset="0"/>
                <a:ea typeface="Cambria" pitchFamily="18" charset="0"/>
              </a:rPr>
              <a:t>In the existing system, there is </a:t>
            </a:r>
            <a:r>
              <a:rPr lang="en-US" sz="1400" b="1" dirty="0" smtClean="0">
                <a:latin typeface="Cambria" pitchFamily="18" charset="0"/>
                <a:ea typeface="Cambria" pitchFamily="18" charset="0"/>
              </a:rPr>
              <a:t>no attendance system 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users have </a:t>
            </a:r>
          </a:p>
          <a:p>
            <a:pPr lvl="0">
              <a:buNone/>
            </a:pPr>
            <a:r>
              <a:rPr lang="en-US" sz="1400" dirty="0" smtClean="0">
                <a:latin typeface="Cambria" pitchFamily="18" charset="0"/>
                <a:ea typeface="Cambria" pitchFamily="18" charset="0"/>
              </a:rPr>
              <a:t>          to use an external application (manual attendance or Google forms)</a:t>
            </a:r>
          </a:p>
          <a:p>
            <a:pPr lvl="0">
              <a:buNone/>
            </a:pPr>
            <a:endParaRPr lang="en-US" sz="1400" dirty="0" smtClean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1400" dirty="0" smtClean="0">
                <a:latin typeface="Cambria" pitchFamily="18" charset="0"/>
                <a:ea typeface="Cambria" pitchFamily="18" charset="0"/>
              </a:rPr>
              <a:t>There is </a:t>
            </a:r>
            <a:r>
              <a:rPr lang="en-US" sz="1400" b="1" dirty="0" smtClean="0">
                <a:latin typeface="Cambria" pitchFamily="18" charset="0"/>
                <a:ea typeface="Cambria" pitchFamily="18" charset="0"/>
              </a:rPr>
              <a:t>no exam portal 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so that the users have to use </a:t>
            </a:r>
          </a:p>
          <a:p>
            <a:pPr lvl="0">
              <a:buNone/>
            </a:pPr>
            <a:r>
              <a:rPr lang="en-US" sz="1400" dirty="0" smtClean="0">
                <a:latin typeface="Cambria" pitchFamily="18" charset="0"/>
                <a:ea typeface="Cambria" pitchFamily="18" charset="0"/>
              </a:rPr>
              <a:t>          an external application  .(</a:t>
            </a:r>
            <a:r>
              <a:rPr lang="en-US" sz="1400" dirty="0" err="1" smtClean="0">
                <a:latin typeface="Cambria" pitchFamily="18" charset="0"/>
                <a:ea typeface="Cambria" pitchFamily="18" charset="0"/>
              </a:rPr>
              <a:t>Examly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 )</a:t>
            </a:r>
          </a:p>
          <a:p>
            <a:pPr lvl="0">
              <a:buNone/>
            </a:pPr>
            <a:endParaRPr lang="en-US" sz="1400" dirty="0" smtClean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1400" dirty="0" smtClean="0">
                <a:latin typeface="Cambria" pitchFamily="18" charset="0"/>
                <a:ea typeface="Cambria" pitchFamily="18" charset="0"/>
              </a:rPr>
              <a:t>There is </a:t>
            </a:r>
            <a:r>
              <a:rPr lang="en-US" sz="1400" b="1" dirty="0" smtClean="0">
                <a:latin typeface="Cambria" pitchFamily="18" charset="0"/>
                <a:ea typeface="Cambria" pitchFamily="18" charset="0"/>
              </a:rPr>
              <a:t>no quiz portal 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so that the users have to</a:t>
            </a:r>
          </a:p>
          <a:p>
            <a:pPr lvl="0">
              <a:buNone/>
            </a:pPr>
            <a:r>
              <a:rPr lang="en-US" sz="1400" dirty="0" smtClean="0">
                <a:latin typeface="Cambria" pitchFamily="18" charset="0"/>
                <a:ea typeface="Cambria" pitchFamily="18" charset="0"/>
              </a:rPr>
              <a:t>          use an external application. (</a:t>
            </a:r>
            <a:r>
              <a:rPr lang="en-US" sz="1400" dirty="0" err="1" smtClean="0">
                <a:latin typeface="Cambria" pitchFamily="18" charset="0"/>
                <a:ea typeface="Cambria" pitchFamily="18" charset="0"/>
              </a:rPr>
              <a:t>Quizizz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 )</a:t>
            </a:r>
          </a:p>
          <a:p>
            <a:pPr lvl="0">
              <a:buNone/>
            </a:pPr>
            <a:endParaRPr lang="en-US" sz="1400" dirty="0" smtClean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1400" dirty="0" smtClean="0">
                <a:latin typeface="Cambria" pitchFamily="18" charset="0"/>
                <a:ea typeface="Cambria" pitchFamily="18" charset="0"/>
              </a:rPr>
              <a:t>There is </a:t>
            </a:r>
            <a:r>
              <a:rPr lang="en-US" sz="1400" b="1" dirty="0" smtClean="0">
                <a:latin typeface="Cambria" pitchFamily="18" charset="0"/>
                <a:ea typeface="Cambria" pitchFamily="18" charset="0"/>
              </a:rPr>
              <a:t>no  group chat 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options so that the users have to</a:t>
            </a:r>
          </a:p>
          <a:p>
            <a:pPr lvl="0">
              <a:buNone/>
            </a:pPr>
            <a:r>
              <a:rPr lang="en-US" sz="1400" dirty="0" smtClean="0">
                <a:latin typeface="Cambria" pitchFamily="18" charset="0"/>
                <a:ea typeface="Cambria" pitchFamily="18" charset="0"/>
              </a:rPr>
              <a:t>         use an external application.(</a:t>
            </a:r>
            <a:r>
              <a:rPr lang="en-US" sz="1400" dirty="0" err="1" smtClean="0">
                <a:latin typeface="Cambria" pitchFamily="18" charset="0"/>
                <a:ea typeface="Cambria" pitchFamily="18" charset="0"/>
              </a:rPr>
              <a:t>Whatsapp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>
              <a:buNone/>
            </a:pPr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8229600" cy="1143000"/>
          </a:xfrm>
        </p:spPr>
        <p:txBody>
          <a:bodyPr/>
          <a:lstStyle/>
          <a:p>
            <a:pPr algn="l"/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NOVELTY PROPOSED:</a:t>
            </a:r>
            <a:endParaRPr lang="en-US" sz="1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71448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1400" dirty="0">
                <a:latin typeface="Cambria" pitchFamily="18" charset="0"/>
                <a:ea typeface="Cambria" pitchFamily="18" charset="0"/>
              </a:rPr>
              <a:t>In the proposed system there is an </a:t>
            </a:r>
            <a:r>
              <a:rPr lang="en-US" sz="1400" b="1" dirty="0">
                <a:latin typeface="Cambria" pitchFamily="18" charset="0"/>
                <a:ea typeface="Cambria" pitchFamily="18" charset="0"/>
              </a:rPr>
              <a:t>attendance management </a:t>
            </a:r>
            <a:endParaRPr lang="en-US" sz="1400" b="1" dirty="0" smtClean="0">
              <a:latin typeface="Cambria" pitchFamily="18" charset="0"/>
              <a:ea typeface="Cambria" pitchFamily="18" charset="0"/>
            </a:endParaRPr>
          </a:p>
          <a:p>
            <a:pPr lvl="0">
              <a:buNone/>
            </a:pPr>
            <a:r>
              <a:rPr lang="en-US" sz="1400" dirty="0">
                <a:latin typeface="Cambria" pitchFamily="18" charset="0"/>
                <a:ea typeface="Cambria" pitchFamily="18" charset="0"/>
              </a:rPr>
              <a:t>	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system </a:t>
            </a:r>
            <a:r>
              <a:rPr lang="en-US" sz="1400" dirty="0">
                <a:latin typeface="Cambria" pitchFamily="18" charset="0"/>
                <a:ea typeface="Cambria" pitchFamily="18" charset="0"/>
              </a:rPr>
              <a:t>developed 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and incorporated  within the application.</a:t>
            </a:r>
          </a:p>
          <a:p>
            <a:pPr lvl="0">
              <a:buNone/>
            </a:pPr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1400" dirty="0">
                <a:latin typeface="Cambria" pitchFamily="18" charset="0"/>
                <a:ea typeface="Cambria" pitchFamily="18" charset="0"/>
              </a:rPr>
              <a:t>An exam portal with </a:t>
            </a:r>
            <a:r>
              <a:rPr lang="en-US" sz="1400" b="1" dirty="0">
                <a:latin typeface="Cambria" pitchFamily="18" charset="0"/>
                <a:ea typeface="Cambria" pitchFamily="18" charset="0"/>
              </a:rPr>
              <a:t>web cam monitoring </a:t>
            </a:r>
            <a:r>
              <a:rPr lang="en-US" sz="1400" dirty="0">
                <a:latin typeface="Cambria" pitchFamily="18" charset="0"/>
                <a:ea typeface="Cambria" pitchFamily="18" charset="0"/>
              </a:rPr>
              <a:t>is developed within </a:t>
            </a:r>
            <a:endParaRPr lang="en-US" sz="1400" dirty="0" smtClean="0">
              <a:latin typeface="Cambria" pitchFamily="18" charset="0"/>
              <a:ea typeface="Cambria" pitchFamily="18" charset="0"/>
            </a:endParaRPr>
          </a:p>
          <a:p>
            <a:pPr lvl="0">
              <a:buNone/>
            </a:pPr>
            <a:r>
              <a:rPr lang="en-US" sz="1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	the 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application. </a:t>
            </a:r>
            <a:endParaRPr lang="en-US" sz="1400" dirty="0" smtClean="0">
              <a:latin typeface="Cambria" pitchFamily="18" charset="0"/>
              <a:ea typeface="Cambria" pitchFamily="18" charset="0"/>
            </a:endParaRPr>
          </a:p>
          <a:p>
            <a:pPr lvl="0">
              <a:buNone/>
            </a:pPr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1400" dirty="0">
                <a:latin typeface="Cambria" pitchFamily="18" charset="0"/>
                <a:ea typeface="Cambria" pitchFamily="18" charset="0"/>
              </a:rPr>
              <a:t>A </a:t>
            </a:r>
            <a:r>
              <a:rPr lang="en-US" sz="1400" b="1" dirty="0">
                <a:latin typeface="Cambria" pitchFamily="18" charset="0"/>
                <a:ea typeface="Cambria" pitchFamily="18" charset="0"/>
              </a:rPr>
              <a:t>group chat </a:t>
            </a:r>
            <a:r>
              <a:rPr lang="en-US" sz="1400" dirty="0">
                <a:latin typeface="Cambria" pitchFamily="18" charset="0"/>
                <a:ea typeface="Cambria" pitchFamily="18" charset="0"/>
              </a:rPr>
              <a:t>facility is </a:t>
            </a:r>
            <a:r>
              <a:rPr lang="en-US" sz="1400" dirty="0" smtClean="0">
                <a:latin typeface="Cambria" pitchFamily="18" charset="0"/>
                <a:ea typeface="Cambria" pitchFamily="18" charset="0"/>
              </a:rPr>
              <a:t>developed in this application. </a:t>
            </a:r>
          </a:p>
          <a:p>
            <a:pPr lvl="0">
              <a:buNone/>
            </a:pPr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1400" b="1" dirty="0">
                <a:latin typeface="Cambria" pitchFamily="18" charset="0"/>
                <a:ea typeface="Cambria" pitchFamily="18" charset="0"/>
              </a:rPr>
              <a:t>Timetable</a:t>
            </a:r>
            <a:r>
              <a:rPr lang="en-US" sz="1400" dirty="0">
                <a:latin typeface="Cambria" pitchFamily="18" charset="0"/>
                <a:ea typeface="Cambria" pitchFamily="18" charset="0"/>
              </a:rPr>
              <a:t> is created which connects g-meet and the classrooms.</a:t>
            </a:r>
          </a:p>
          <a:p>
            <a:pPr>
              <a:buNone/>
            </a:pPr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8229600" cy="1143000"/>
          </a:xfrm>
        </p:spPr>
        <p:txBody>
          <a:bodyPr/>
          <a:lstStyle/>
          <a:p>
            <a:pPr algn="l"/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DATA FLOW DIAGRAM:</a:t>
            </a:r>
            <a:endParaRPr lang="en-US" sz="1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5929330"/>
            <a:ext cx="8229600" cy="31112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/>
          </a:p>
          <a:p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28802"/>
            <a:ext cx="86617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714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SELF EVALUATION:</a:t>
            </a:r>
            <a:br>
              <a:rPr lang="en-IN" sz="1600" b="1" dirty="0" smtClean="0">
                <a:latin typeface="Cambria" pitchFamily="18" charset="0"/>
                <a:ea typeface="Cambria" pitchFamily="18" charset="0"/>
              </a:rPr>
            </a:br>
            <a:endParaRPr lang="en-US" sz="1600" b="1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1472" y="2214554"/>
          <a:ext cx="8358220" cy="27366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0104"/>
                <a:gridCol w="2343184"/>
                <a:gridCol w="1671644"/>
                <a:gridCol w="1671644"/>
                <a:gridCol w="1671644"/>
              </a:tblGrid>
              <a:tr h="3883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Cambria" pitchFamily="18" charset="0"/>
                        </a:rPr>
                        <a:t>S.NO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Cambria" pitchFamily="18" charset="0"/>
                        </a:rPr>
                        <a:t>FILED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Cambria" pitchFamily="18" charset="0"/>
                        </a:rPr>
                        <a:t>MAXIMUM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Cambria" pitchFamily="18" charset="0"/>
                        </a:rPr>
                        <a:t>CLAIM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Cambria" pitchFamily="18" charset="0"/>
                        </a:rPr>
                        <a:t>GRANTED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3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1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NOVELTY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30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 27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83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2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PRESENTATION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20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17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58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3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DOCUMENTATION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20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18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83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4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EXECUTION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15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14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3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5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VIVA VOCE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15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13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83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6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TOTAL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100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Cambria" pitchFamily="18" charset="0"/>
                          <a:ea typeface="Cambria" pitchFamily="18" charset="0"/>
                        </a:rPr>
                        <a:t>89</a:t>
                      </a:r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46A-C4CF-4BEB-B27E-B1375AD879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198</Words>
  <Application>Microsoft Office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Bitmap Image</vt:lpstr>
      <vt:lpstr>  PROJECT TITLE            :    SMART CLASSROOM   TEAM NO                         :    09 </vt:lpstr>
      <vt:lpstr>ABSTRACT:</vt:lpstr>
      <vt:lpstr>PROBLEM IDENTIFIED :</vt:lpstr>
      <vt:lpstr>NOVELTY PROPOSED:</vt:lpstr>
      <vt:lpstr>DATA FLOW DIAGRAM:</vt:lpstr>
      <vt:lpstr>SELF EVALUATION: 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          :    SMART CLASSROOM   TEAM NO                     :    09</dc:title>
  <dc:creator>preethi</dc:creator>
  <cp:lastModifiedBy>Admin</cp:lastModifiedBy>
  <cp:revision>96</cp:revision>
  <dcterms:created xsi:type="dcterms:W3CDTF">2021-01-31T04:05:05Z</dcterms:created>
  <dcterms:modified xsi:type="dcterms:W3CDTF">2021-02-09T10:56:55Z</dcterms:modified>
</cp:coreProperties>
</file>