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5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11E7C-963B-4780-83C9-43C027C3152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9B232D-33CD-4F5A-8EB9-9055531C7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D2C69E2-1832-499D-B18A-AD7000787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A0D24-A23A-4952-86AF-7ECEDDF8F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LOSSLESS DATA COMPRESSION</a:t>
            </a:r>
            <a:br>
              <a:rPr lang="en-US" dirty="0"/>
            </a:br>
            <a:r>
              <a:rPr lang="en-US" sz="3200" dirty="0"/>
              <a:t> </a:t>
            </a:r>
            <a:br>
              <a:rPr lang="en-US" dirty="0"/>
            </a:br>
            <a:r>
              <a:rPr lang="en-US" sz="4000" dirty="0"/>
              <a:t>ANALYSIS OF ALGORITHMS FINAL PROJECT</a:t>
            </a:r>
            <a:br>
              <a:rPr lang="en-US" sz="4000" dirty="0"/>
            </a:br>
            <a:r>
              <a:rPr lang="en-US" sz="4000" dirty="0"/>
              <a:t>                                                              </a:t>
            </a:r>
            <a:r>
              <a:rPr lang="en-US" sz="2700" dirty="0"/>
              <a:t>SUBMITTED TO:</a:t>
            </a:r>
            <a:br>
              <a:rPr lang="en-US" sz="2700" dirty="0"/>
            </a:br>
            <a:r>
              <a:rPr lang="en-US" sz="2700" dirty="0"/>
              <a:t>                                                           			        Prof. Russel Pears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33DE-DD9D-46C3-A56F-E34A785C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by: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Pragnya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Gannapureddy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Nitheesh EDLA									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63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932-7C47-4EA9-A517-00B4F76A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54D0-2791-4967-AD89-798970CC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Loss less data compression  which follows greedy approach technique, can be used to encode and decrease the size the given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Usually when we  transfer a file in a network, it is transferred by using ASCII code and the ASCII code are changed to binary and saved.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example: IF ABC is being transferred over a network it takes 24bits(8 bits for character) if we use ASCII codes, but it can be transferred by using only 4 bits by changing the binary codes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kind of techniques are used in various industry applications like WinRAR, 7-Zip etc..,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1D1D-E591-4F07-90C4-F9691A2B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3FE3-637A-4410-9D3E-355C2F5C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buildLosslessCompressionTree</a:t>
            </a:r>
            <a:r>
              <a:rPr lang="en-US" dirty="0"/>
              <a:t>{</a:t>
            </a:r>
          </a:p>
          <a:p>
            <a:r>
              <a:rPr lang="en-US" dirty="0"/>
              <a:t>Counts the frequencies of each character, stores them in a map and those are used to store in a priority queue (highest frequency has the highest priority) on the basis of frequencies.</a:t>
            </a:r>
          </a:p>
          <a:p>
            <a:r>
              <a:rPr lang="en-US" dirty="0"/>
              <a:t>Using  the min heap, we are going to construct a tree.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encode_string</a:t>
            </a:r>
            <a:r>
              <a:rPr lang="en-US" dirty="0"/>
              <a:t>{</a:t>
            </a:r>
          </a:p>
          <a:p>
            <a:r>
              <a:rPr lang="en-US" dirty="0"/>
              <a:t>Traverse the tree and encode each and every character and write the encoded codes into the file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018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A28-E47D-4351-B683-54B125F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4B3F2-2501-40F3-94F1-0AE413F1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9" y="594360"/>
            <a:ext cx="9919252" cy="52229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7369B-066B-4C99-9261-44369DD06A0E}"/>
              </a:ext>
            </a:extLst>
          </p:cNvPr>
          <p:cNvSpPr txBox="1"/>
          <p:nvPr/>
        </p:nvSpPr>
        <p:spPr>
          <a:xfrm>
            <a:off x="6417365" y="785191"/>
            <a:ext cx="253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Snapshot  of lossless method</a:t>
            </a:r>
          </a:p>
        </p:txBody>
      </p:sp>
    </p:spTree>
    <p:extLst>
      <p:ext uri="{BB962C8B-B14F-4D97-AF65-F5344CB8AC3E}">
        <p14:creationId xmlns:p14="http://schemas.microsoft.com/office/powerpoint/2010/main" val="81064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6F8-D5AD-4AF0-BCA4-4F29193C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Sample 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7D225-B0EB-4B46-86A0-F4E3CC579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69" y="1846263"/>
            <a:ext cx="9130388" cy="4022725"/>
          </a:xfrm>
        </p:spPr>
      </p:pic>
    </p:spTree>
    <p:extLst>
      <p:ext uri="{BB962C8B-B14F-4D97-AF65-F5344CB8AC3E}">
        <p14:creationId xmlns:p14="http://schemas.microsoft.com/office/powerpoint/2010/main" val="370833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FF02-C8A5-4E4D-8D45-28044A1F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7E02-980D-4BF8-A460-FDA824AC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1692634"/>
            <a:ext cx="11544300" cy="49339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795B4-1371-4213-B9DC-79083272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63" y="1845734"/>
            <a:ext cx="10058400" cy="402336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69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6396-6CE3-499E-ACA9-EF7D7997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Content Placeholder 8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F46EC334-9812-4691-8E09-63353C4F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3" y="433051"/>
            <a:ext cx="10585173" cy="5165564"/>
          </a:xfrm>
        </p:spPr>
      </p:pic>
    </p:spTree>
    <p:extLst>
      <p:ext uri="{BB962C8B-B14F-4D97-AF65-F5344CB8AC3E}">
        <p14:creationId xmlns:p14="http://schemas.microsoft.com/office/powerpoint/2010/main" val="27045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243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LOSSLESS DATA COMPRESSION   ANALYSIS OF ALGORITHMS FINAL PROJECT                                                               SUBMITTED TO:                                                                       Prof. Russel Pears</vt:lpstr>
      <vt:lpstr> </vt:lpstr>
      <vt:lpstr>Algorithm:</vt:lpstr>
      <vt:lpstr> </vt:lpstr>
      <vt:lpstr>Sample output:</vt:lpstr>
      <vt:lpstr>Experimental results: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LOSSLESS DATA COMPRESSION</dc:title>
  <dc:creator>Edla, Nitheesh</dc:creator>
  <cp:lastModifiedBy>Edla, Nitheesh</cp:lastModifiedBy>
  <cp:revision>4</cp:revision>
  <dcterms:created xsi:type="dcterms:W3CDTF">2021-12-02T02:27:39Z</dcterms:created>
  <dcterms:modified xsi:type="dcterms:W3CDTF">2021-12-03T01:22:02Z</dcterms:modified>
</cp:coreProperties>
</file>