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32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01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09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5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7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5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5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4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3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D395-ED03-492F-925D-F0CFFC633989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7B2C31-6194-4E90-A48F-01CB911B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40A3-C874-086D-678F-41FB1905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13992"/>
            <a:ext cx="7766936" cy="1679510"/>
          </a:xfrm>
        </p:spPr>
        <p:txBody>
          <a:bodyPr/>
          <a:lstStyle/>
          <a:p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DEPLOYEMENT OF SERVICES IN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A0B02-8F82-3BC7-4F7C-335A66A54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69363"/>
            <a:ext cx="7766936" cy="1227772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V.NITHISHA</a:t>
            </a:r>
          </a:p>
        </p:txBody>
      </p:sp>
    </p:spTree>
    <p:extLst>
      <p:ext uri="{BB962C8B-B14F-4D97-AF65-F5344CB8AC3E}">
        <p14:creationId xmlns:p14="http://schemas.microsoft.com/office/powerpoint/2010/main" val="192558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04FC9-25BF-3051-B5AB-7D507DE50821}"/>
              </a:ext>
            </a:extLst>
          </p:cNvPr>
          <p:cNvSpPr txBox="1"/>
          <p:nvPr/>
        </p:nvSpPr>
        <p:spPr>
          <a:xfrm>
            <a:off x="653142" y="335902"/>
            <a:ext cx="7576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: Name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: My Volume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create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73C1D-647E-F78B-7B45-DD8F3EB4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604865"/>
            <a:ext cx="7026289" cy="2519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23A4B-A8A0-851B-44A9-0DD79758A6CF}"/>
              </a:ext>
            </a:extLst>
          </p:cNvPr>
          <p:cNvSpPr txBox="1"/>
          <p:nvPr/>
        </p:nvSpPr>
        <p:spPr>
          <a:xfrm flipH="1">
            <a:off x="698860" y="4497354"/>
            <a:ext cx="5496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Volume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N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menu, choose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 volume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7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7CB89-D97D-9E09-5867-19A6D83B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0" y="324629"/>
            <a:ext cx="8911801" cy="281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6C802-31D6-70A1-0D20-A2AA9B1D549C}"/>
              </a:ext>
            </a:extLst>
          </p:cNvPr>
          <p:cNvSpPr txBox="1"/>
          <p:nvPr/>
        </p:nvSpPr>
        <p:spPr>
          <a:xfrm>
            <a:off x="503853" y="3582955"/>
            <a:ext cx="8537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the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field, then select the instance that appears (Lab).</a:t>
            </a:r>
          </a:p>
          <a:p>
            <a:pPr algn="l"/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field is set to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/dev/</a:t>
            </a:r>
            <a:r>
              <a:rPr lang="en-US" sz="16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sdf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You will use this device identifier in a later task.</a:t>
            </a:r>
          </a:p>
          <a:p>
            <a:pPr algn="l"/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attach Volume.</a:t>
            </a: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5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B31730-D7BA-0096-E410-5CA13AD06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04" y="235889"/>
            <a:ext cx="5965082" cy="3962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E6E27-5B4C-F1B1-7BE4-9881A35679A3}"/>
              </a:ext>
            </a:extLst>
          </p:cNvPr>
          <p:cNvSpPr txBox="1"/>
          <p:nvPr/>
        </p:nvSpPr>
        <p:spPr>
          <a:xfrm>
            <a:off x="1284804" y="4599991"/>
            <a:ext cx="6559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attached successfully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89042-8DEB-A203-2A21-67107CB9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04" y="5221285"/>
            <a:ext cx="6827947" cy="2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6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48DCA1-2944-A8BE-2F56-B651206B2A13}"/>
              </a:ext>
            </a:extLst>
          </p:cNvPr>
          <p:cNvSpPr txBox="1"/>
          <p:nvPr/>
        </p:nvSpPr>
        <p:spPr>
          <a:xfrm>
            <a:off x="839755" y="233265"/>
            <a:ext cx="516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Cloud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876A7-5688-F7E5-46F0-5B5ED5F73CAB}"/>
              </a:ext>
            </a:extLst>
          </p:cNvPr>
          <p:cNvSpPr txBox="1"/>
          <p:nvPr/>
        </p:nvSpPr>
        <p:spPr>
          <a:xfrm flipH="1">
            <a:off x="597159" y="858416"/>
            <a:ext cx="695224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select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click on create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VPC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autogenerated selected and give the name for your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number of availability zones select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number of public subnets select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number of private subnets select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</a:t>
            </a:r>
            <a:r>
              <a:rPr lang="en-IN" sz="1600" b="1" dirty="0">
                <a:solidFill>
                  <a:srgbClr val="1619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 subnets CIDR blocks and change the public subnet CIDR block in us-east-1a to </a:t>
            </a:r>
            <a:r>
              <a:rPr lang="en-IN" sz="1600" dirty="0">
                <a:solidFill>
                  <a:srgbClr val="1619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10.0.0.0/24</a:t>
            </a:r>
            <a:r>
              <a:rPr lang="en-IN" sz="1600" b="1" dirty="0">
                <a:solidFill>
                  <a:srgbClr val="1619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change the private subnet CIDR block to </a:t>
            </a:r>
            <a:r>
              <a:rPr lang="en-IN" sz="1600" dirty="0">
                <a:solidFill>
                  <a:srgbClr val="1619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10.0.1.0/24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1619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 gateways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 AZ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solidFill>
                <a:srgbClr val="1619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1619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 endpoints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1619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both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hostnames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resolution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1619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click on create VPC</a:t>
            </a:r>
            <a:r>
              <a:rPr lang="en-IN" sz="1600" dirty="0">
                <a:solidFill>
                  <a:srgbClr val="1619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click on view VPC.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5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D2BAB8-6306-0375-7174-D8C586E8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55" y="461124"/>
            <a:ext cx="3768622" cy="59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9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6F311-396C-FC93-B5BA-F96B3477A55D}"/>
              </a:ext>
            </a:extLst>
          </p:cNvPr>
          <p:cNvSpPr txBox="1"/>
          <p:nvPr/>
        </p:nvSpPr>
        <p:spPr>
          <a:xfrm>
            <a:off x="522514" y="401217"/>
            <a:ext cx="82949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for creating subnets click on subnets from the dashboard and click on create subnet.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VPC-ID select project-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name the subnet.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availability zone select the second availability zone us-east-1b.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give the ipv4 CIDR block and then click on create subnet.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create another subnet that is private subnet in the second availability zone using a similar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left navigation pane, choose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tables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rtb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-private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route table.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the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Subnet associations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Explicit subnet associations panel, choose </a:t>
            </a:r>
            <a:r>
              <a:rPr lang="en-US" sz="1600" b="1" i="0" dirty="0">
                <a:solidFill>
                  <a:srgbClr val="545B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 subnet associations.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-subnet-private1-us-east-1a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selected, but also select </a:t>
            </a:r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-private-subnet2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click on save associations</a:t>
            </a: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7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460090-4C91-F0BC-A137-C8258C26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52" y="354561"/>
            <a:ext cx="5225600" cy="2593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5EAA9-E8DF-7468-2557-17A3B78EA761}"/>
              </a:ext>
            </a:extLst>
          </p:cNvPr>
          <p:cNvSpPr txBox="1"/>
          <p:nvPr/>
        </p:nvSpPr>
        <p:spPr>
          <a:xfrm>
            <a:off x="886409" y="3429000"/>
            <a:ext cx="8434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the left navigation pane, choose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groups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security group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 configure: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 name to the security group.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HTTP access.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VPC: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drop-down list choose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project-VPC.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0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92AE7D-D5B5-3FE7-2DB5-86C75E68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57" y="435170"/>
            <a:ext cx="7391216" cy="2740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1EFE2-DD11-4D93-7864-2ECDE2B05F81}"/>
              </a:ext>
            </a:extLst>
          </p:cNvPr>
          <p:cNvSpPr txBox="1"/>
          <p:nvPr/>
        </p:nvSpPr>
        <p:spPr>
          <a:xfrm>
            <a:off x="1043657" y="4170784"/>
            <a:ext cx="7148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Inbound rules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pane, choose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45B6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rule.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following settings: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Anywhere-IPv4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Permit web requests</a:t>
            </a:r>
          </a:p>
        </p:txBody>
      </p:sp>
    </p:spTree>
    <p:extLst>
      <p:ext uri="{BB962C8B-B14F-4D97-AF65-F5344CB8AC3E}">
        <p14:creationId xmlns:p14="http://schemas.microsoft.com/office/powerpoint/2010/main" val="103833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93B0B-AAA2-F954-6C47-A9EEB43CDB84}"/>
              </a:ext>
            </a:extLst>
          </p:cNvPr>
          <p:cNvSpPr txBox="1"/>
          <p:nvPr/>
        </p:nvSpPr>
        <p:spPr>
          <a:xfrm>
            <a:off x="793101" y="662474"/>
            <a:ext cx="66060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Scroll to the bottom of the page and choose create security group.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create an amazon Linux EC2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creating configure the network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network as project-VPC.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project-private-subnet2 as subnet.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enable auto 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firewall select the existing security group and select the created security group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storage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section, keep the default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the instance.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7933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A96D4-8EA2-3F40-2A5A-E13BF9269DB7}"/>
              </a:ext>
            </a:extLst>
          </p:cNvPr>
          <p:cNvSpPr txBox="1"/>
          <p:nvPr/>
        </p:nvSpPr>
        <p:spPr>
          <a:xfrm>
            <a:off x="852196" y="382555"/>
            <a:ext cx="524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WATCH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ACD35-DF23-27D5-BF81-5F6A9BA43495}"/>
              </a:ext>
            </a:extLst>
          </p:cNvPr>
          <p:cNvSpPr txBox="1"/>
          <p:nvPr/>
        </p:nvSpPr>
        <p:spPr>
          <a:xfrm>
            <a:off x="852196" y="1250302"/>
            <a:ext cx="851884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select cloud watch.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dashboard on the left pane select billing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create alarm.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49C0B-F9AA-D154-4BE2-972C762F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5" y="2966925"/>
            <a:ext cx="8518849" cy="21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9B054-2AB3-4B71-1281-F6FD3105C240}"/>
              </a:ext>
            </a:extLst>
          </p:cNvPr>
          <p:cNvSpPr txBox="1"/>
          <p:nvPr/>
        </p:nvSpPr>
        <p:spPr>
          <a:xfrm flipH="1">
            <a:off x="1100078" y="5486400"/>
            <a:ext cx="778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edit the metrics.</a:t>
            </a:r>
          </a:p>
        </p:txBody>
      </p:sp>
    </p:spTree>
    <p:extLst>
      <p:ext uri="{BB962C8B-B14F-4D97-AF65-F5344CB8AC3E}">
        <p14:creationId xmlns:p14="http://schemas.microsoft.com/office/powerpoint/2010/main" val="134252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5AFAC1-224F-DA15-0AC7-09B576194F2B}"/>
              </a:ext>
            </a:extLst>
          </p:cNvPr>
          <p:cNvSpPr txBox="1"/>
          <p:nvPr/>
        </p:nvSpPr>
        <p:spPr>
          <a:xfrm rot="10800000" flipH="1" flipV="1">
            <a:off x="877078" y="-1163013"/>
            <a:ext cx="7343191" cy="110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EC2 INSTANCE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connect 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start lab to start the lab session.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connected to the AWS console click on the AWS link above the terminal.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services present at the top left and click compute then click on EC2.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EC2 dashboard select Instances and click on Launch Instance.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an instance and create a key-pair and click on launch instance.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creation select the instance that you created and select the Action drop down menu and click on connect.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connected to a Amazon Linux.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end lab.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4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DD1C77-DD73-F058-9877-FB5EC1D0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46" y="303954"/>
            <a:ext cx="4263536" cy="2947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F3FDB9-66BC-86D2-60CB-315CC96466F1}"/>
              </a:ext>
            </a:extLst>
          </p:cNvPr>
          <p:cNvSpPr txBox="1"/>
          <p:nvPr/>
        </p:nvSpPr>
        <p:spPr>
          <a:xfrm>
            <a:off x="1007706" y="4049486"/>
            <a:ext cx="83602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mention the amount for which if the billing crosses that particular amount it will send SMS via SNS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simple notification service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notification panel select create new topic give a name for topic and also provide the email to which you want the notifications to be enabled and then click on create topic.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ABD45-4EE2-FC74-DA69-179604BA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46" y="522514"/>
            <a:ext cx="3728559" cy="3452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4E70B-7485-AB8E-0BE0-B7F44A5874D7}"/>
              </a:ext>
            </a:extLst>
          </p:cNvPr>
          <p:cNvSpPr txBox="1"/>
          <p:nvPr/>
        </p:nvSpPr>
        <p:spPr>
          <a:xfrm>
            <a:off x="1058046" y="4441371"/>
            <a:ext cx="5557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alarm name and click on next and then create alarm.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see the popup for successful creation of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7D0C2-418E-7E7F-1A20-307264574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6" y="6034358"/>
            <a:ext cx="5890770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4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A5905-7548-6D87-173A-B1C182029479}"/>
              </a:ext>
            </a:extLst>
          </p:cNvPr>
          <p:cNvSpPr txBox="1"/>
          <p:nvPr/>
        </p:nvSpPr>
        <p:spPr>
          <a:xfrm>
            <a:off x="774441" y="503853"/>
            <a:ext cx="704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Process: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Putty, give host name(Public IP address) present in the connect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DEB4A-8D5C-E267-93F3-0910B003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59" y="1699517"/>
            <a:ext cx="3826095" cy="2230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D805F-076C-249A-5FE9-8BB868E545CA}"/>
              </a:ext>
            </a:extLst>
          </p:cNvPr>
          <p:cNvSpPr txBox="1"/>
          <p:nvPr/>
        </p:nvSpPr>
        <p:spPr>
          <a:xfrm flipH="1">
            <a:off x="774441" y="4534677"/>
            <a:ext cx="8257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click on connections next select SSH and click Auth within SSH and then select Credentials.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060FA-9467-4A55-A4F9-74784255AAF8}"/>
              </a:ext>
            </a:extLst>
          </p:cNvPr>
          <p:cNvSpPr txBox="1"/>
          <p:nvPr/>
        </p:nvSpPr>
        <p:spPr>
          <a:xfrm>
            <a:off x="774441" y="5181008"/>
            <a:ext cx="787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window will open on right side click on browse and select the ppk file that you downloaded and click on open.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4BCA0-EB04-F7BF-A1FF-EC5E1B709014}"/>
              </a:ext>
            </a:extLst>
          </p:cNvPr>
          <p:cNvSpPr txBox="1"/>
          <p:nvPr/>
        </p:nvSpPr>
        <p:spPr>
          <a:xfrm>
            <a:off x="554508" y="669315"/>
            <a:ext cx="5013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4F433-D3EC-39D0-E302-EFF8391A5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8" y="188448"/>
            <a:ext cx="4296517" cy="2685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A54BA7-C160-66FE-C923-6E8F1002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38" y="3600844"/>
            <a:ext cx="4114158" cy="3121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FB1AC-03CF-13D5-9E25-DD5F4E874B2E}"/>
              </a:ext>
            </a:extLst>
          </p:cNvPr>
          <p:cNvSpPr txBox="1"/>
          <p:nvPr/>
        </p:nvSpPr>
        <p:spPr>
          <a:xfrm>
            <a:off x="465297" y="309597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Linux will open</a:t>
            </a:r>
          </a:p>
        </p:txBody>
      </p:sp>
    </p:spTree>
    <p:extLst>
      <p:ext uri="{BB962C8B-B14F-4D97-AF65-F5344CB8AC3E}">
        <p14:creationId xmlns:p14="http://schemas.microsoft.com/office/powerpoint/2010/main" val="14687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8476BC-362C-39FC-5AD5-92F5C6A24AFB}"/>
              </a:ext>
            </a:extLst>
          </p:cNvPr>
          <p:cNvSpPr txBox="1"/>
          <p:nvPr/>
        </p:nvSpPr>
        <p:spPr>
          <a:xfrm flipH="1">
            <a:off x="894805" y="573060"/>
            <a:ext cx="82305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ACCESS MANAGEMENT(IAM):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Management Console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 the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menu, select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Amazon Ember"/>
              </a:rPr>
              <a:t>In the navigation pane on the left, choose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mazon Ember"/>
              </a:rPr>
              <a:t>Users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mazon Ember"/>
              </a:rPr>
              <a:t>.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click on add users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user name and click on next, next, and create user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FE9E6-417A-E7A7-450B-A0495FA0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02" y="3352577"/>
            <a:ext cx="5576483" cy="30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624A2-4848-2C6E-B206-876D9C8C8467}"/>
              </a:ext>
            </a:extLst>
          </p:cNvPr>
          <p:cNvSpPr txBox="1"/>
          <p:nvPr/>
        </p:nvSpPr>
        <p:spPr>
          <a:xfrm>
            <a:off x="870856" y="646923"/>
            <a:ext cx="85188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successfully created message will be displayed.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for creating groups from the left pane select user groups.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create group and give the group name.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also attach the permissions that you want to give to users of the group you created.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B55A6-8DCC-855C-5F93-5CE0B124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28" y="2745939"/>
            <a:ext cx="5629835" cy="2579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861407-1891-38AF-69EC-4645EEB45816}"/>
              </a:ext>
            </a:extLst>
          </p:cNvPr>
          <p:cNvSpPr txBox="1"/>
          <p:nvPr/>
        </p:nvSpPr>
        <p:spPr>
          <a:xfrm>
            <a:off x="870856" y="5682342"/>
            <a:ext cx="815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click on create group and then you will see a pop up for successful creation of group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0853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D0C62-F24C-303F-42B7-365C506BA1CF}"/>
              </a:ext>
            </a:extLst>
          </p:cNvPr>
          <p:cNvSpPr txBox="1"/>
          <p:nvPr/>
        </p:nvSpPr>
        <p:spPr>
          <a:xfrm>
            <a:off x="1091682" y="541176"/>
            <a:ext cx="81362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can add users to the group you created by clicking on add users.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select the users you want to add into group and click on add users.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you will see the pop for successfully adding user to the group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A93C0-C6A3-B512-9172-ACA71E8E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3" y="2484711"/>
            <a:ext cx="6102220" cy="9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8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9F2B3-9153-CCE4-4DDF-B058E9B5ACE6}"/>
              </a:ext>
            </a:extLst>
          </p:cNvPr>
          <p:cNvSpPr txBox="1"/>
          <p:nvPr/>
        </p:nvSpPr>
        <p:spPr>
          <a:xfrm>
            <a:off x="830424" y="457200"/>
            <a:ext cx="836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Elastic Block Store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AWS Management Console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on the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menu, click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EC2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left navigation pane, choose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Instances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 Amazon EC2 instance named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Lab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has already been launched for your 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IN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8A02E-8EE2-6E37-A7B7-460EFF93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2257046"/>
            <a:ext cx="7576458" cy="1942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F650D-282D-F487-5483-927A2E32C1ED}"/>
              </a:ext>
            </a:extLst>
          </p:cNvPr>
          <p:cNvSpPr txBox="1"/>
          <p:nvPr/>
        </p:nvSpPr>
        <p:spPr>
          <a:xfrm>
            <a:off x="830424" y="4565370"/>
            <a:ext cx="769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left navigation pane, choose </a:t>
            </a:r>
            <a:r>
              <a:rPr lang="en-US" sz="1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en-US" sz="16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CA71C-290C-CC3B-B901-C6EF6BEC9F72}"/>
              </a:ext>
            </a:extLst>
          </p:cNvPr>
          <p:cNvSpPr txBox="1"/>
          <p:nvPr/>
        </p:nvSpPr>
        <p:spPr>
          <a:xfrm>
            <a:off x="830424" y="5269907"/>
            <a:ext cx="464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Create Volume</a:t>
            </a:r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configure: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 Type : General purpose SSD (gp2)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F1AA3-42DD-4A12-03F3-8C43AFB474FE}"/>
              </a:ext>
            </a:extLst>
          </p:cNvPr>
          <p:cNvSpPr txBox="1"/>
          <p:nvPr/>
        </p:nvSpPr>
        <p:spPr>
          <a:xfrm rot="10800000" flipV="1">
            <a:off x="830424" y="6269562"/>
            <a:ext cx="6998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Zone: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the same availability zone as your EC2 instance.</a:t>
            </a:r>
          </a:p>
        </p:txBody>
      </p:sp>
    </p:spTree>
    <p:extLst>
      <p:ext uri="{BB962C8B-B14F-4D97-AF65-F5344CB8AC3E}">
        <p14:creationId xmlns:p14="http://schemas.microsoft.com/office/powerpoint/2010/main" val="9773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9F413-15DF-FDD2-75EB-89C60FCD1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6" y="186611"/>
            <a:ext cx="8164285" cy="4969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79C5F1-8518-1D63-F4CF-B3725F4E4014}"/>
              </a:ext>
            </a:extLst>
          </p:cNvPr>
          <p:cNvSpPr txBox="1"/>
          <p:nvPr/>
        </p:nvSpPr>
        <p:spPr>
          <a:xfrm>
            <a:off x="550506" y="5570376"/>
            <a:ext cx="7996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Add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tag editor, enter:</a:t>
            </a:r>
          </a:p>
        </p:txBody>
      </p:sp>
    </p:spTree>
    <p:extLst>
      <p:ext uri="{BB962C8B-B14F-4D97-AF65-F5344CB8AC3E}">
        <p14:creationId xmlns:p14="http://schemas.microsoft.com/office/powerpoint/2010/main" val="226868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996</Words>
  <Application>Microsoft Office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Amazon Ember</vt:lpstr>
      <vt:lpstr>Arial</vt:lpstr>
      <vt:lpstr>Open Sans</vt:lpstr>
      <vt:lpstr>Times New Roman</vt:lpstr>
      <vt:lpstr>Trebuchet MS</vt:lpstr>
      <vt:lpstr>Wingdings 3</vt:lpstr>
      <vt:lpstr>Facet</vt:lpstr>
      <vt:lpstr>DEPLOYEMENT OF SERVICES IN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DEPLOYEMENT OF SERVICES IN AWS</dc:title>
  <dc:creator>indrakumar.vasa@outlook.com</dc:creator>
  <cp:lastModifiedBy>indrakumar.vasa@outlook.com</cp:lastModifiedBy>
  <cp:revision>1</cp:revision>
  <dcterms:created xsi:type="dcterms:W3CDTF">2023-04-03T13:33:40Z</dcterms:created>
  <dcterms:modified xsi:type="dcterms:W3CDTF">2023-04-03T18:54:38Z</dcterms:modified>
</cp:coreProperties>
</file>