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61" r:id="rId3"/>
    <p:sldId id="258" r:id="rId4"/>
    <p:sldId id="257"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B59F1-FA0F-414E-8F07-F7428BA23724}" v="17" dt="2024-03-21T19:18:56.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75" d="100"/>
          <a:sy n="75" d="100"/>
        </p:scale>
        <p:origin x="690" y="3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eesh Kumar" userId="1fe890adfbf1db26" providerId="LiveId" clId="{5D1B59F1-FA0F-414E-8F07-F7428BA23724}"/>
    <pc:docChg chg="modSld">
      <pc:chgData name="Nitheesh Kumar" userId="1fe890adfbf1db26" providerId="LiveId" clId="{5D1B59F1-FA0F-414E-8F07-F7428BA23724}" dt="2024-03-21T19:18:56.986" v="18"/>
      <pc:docMkLst>
        <pc:docMk/>
      </pc:docMkLst>
      <pc:sldChg chg="modTransition">
        <pc:chgData name="Nitheesh Kumar" userId="1fe890adfbf1db26" providerId="LiveId" clId="{5D1B59F1-FA0F-414E-8F07-F7428BA23724}" dt="2024-03-21T19:18:35.926" v="14"/>
        <pc:sldMkLst>
          <pc:docMk/>
          <pc:sldMk cId="3323735064" sldId="256"/>
        </pc:sldMkLst>
      </pc:sldChg>
      <pc:sldChg chg="modTransition">
        <pc:chgData name="Nitheesh Kumar" userId="1fe890adfbf1db26" providerId="LiveId" clId="{5D1B59F1-FA0F-414E-8F07-F7428BA23724}" dt="2024-03-21T19:18:26.011" v="11"/>
        <pc:sldMkLst>
          <pc:docMk/>
          <pc:sldMk cId="592776525" sldId="257"/>
        </pc:sldMkLst>
      </pc:sldChg>
      <pc:sldChg chg="modTransition">
        <pc:chgData name="Nitheesh Kumar" userId="1fe890adfbf1db26" providerId="LiveId" clId="{5D1B59F1-FA0F-414E-8F07-F7428BA23724}" dt="2024-03-21T19:18:22.910" v="10"/>
        <pc:sldMkLst>
          <pc:docMk/>
          <pc:sldMk cId="2650911041" sldId="258"/>
        </pc:sldMkLst>
      </pc:sldChg>
      <pc:sldChg chg="modTransition">
        <pc:chgData name="Nitheesh Kumar" userId="1fe890adfbf1db26" providerId="LiveId" clId="{5D1B59F1-FA0F-414E-8F07-F7428BA23724}" dt="2024-03-21T19:18:46.684" v="15"/>
        <pc:sldMkLst>
          <pc:docMk/>
          <pc:sldMk cId="1483071407" sldId="259"/>
        </pc:sldMkLst>
      </pc:sldChg>
      <pc:sldChg chg="modTransition">
        <pc:chgData name="Nitheesh Kumar" userId="1fe890adfbf1db26" providerId="LiveId" clId="{5D1B59F1-FA0F-414E-8F07-F7428BA23724}" dt="2024-03-21T19:18:50.992" v="16"/>
        <pc:sldMkLst>
          <pc:docMk/>
          <pc:sldMk cId="2917317608" sldId="260"/>
        </pc:sldMkLst>
      </pc:sldChg>
      <pc:sldChg chg="modTransition">
        <pc:chgData name="Nitheesh Kumar" userId="1fe890adfbf1db26" providerId="LiveId" clId="{5D1B59F1-FA0F-414E-8F07-F7428BA23724}" dt="2024-03-21T19:18:15.517" v="9"/>
        <pc:sldMkLst>
          <pc:docMk/>
          <pc:sldMk cId="2395957885" sldId="261"/>
        </pc:sldMkLst>
      </pc:sldChg>
      <pc:sldChg chg="modTransition">
        <pc:chgData name="Nitheesh Kumar" userId="1fe890adfbf1db26" providerId="LiveId" clId="{5D1B59F1-FA0F-414E-8F07-F7428BA23724}" dt="2024-03-21T19:18:53.627" v="17"/>
        <pc:sldMkLst>
          <pc:docMk/>
          <pc:sldMk cId="3665425530" sldId="262"/>
        </pc:sldMkLst>
      </pc:sldChg>
      <pc:sldChg chg="mod modTransition modShow">
        <pc:chgData name="Nitheesh Kumar" userId="1fe890adfbf1db26" providerId="LiveId" clId="{5D1B59F1-FA0F-414E-8F07-F7428BA23724}" dt="2024-03-21T19:18:56.986" v="18"/>
        <pc:sldMkLst>
          <pc:docMk/>
          <pc:sldMk cId="3217546476"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214232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8955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725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18884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805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1323967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99891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9279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200556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3A38E-0C15-434D-85E9-FD05D6AA43DC}"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298609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E3A38E-0C15-434D-85E9-FD05D6AA43DC}"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71446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E3A38E-0C15-434D-85E9-FD05D6AA43DC}"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289848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E3A38E-0C15-434D-85E9-FD05D6AA43DC}"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351880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3A38E-0C15-434D-85E9-FD05D6AA43DC}"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100787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3A38E-0C15-434D-85E9-FD05D6AA43DC}"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217975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3A38E-0C15-434D-85E9-FD05D6AA43DC}"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56AE4-8E5F-47CA-AD11-68F60FE843F5}" type="slidenum">
              <a:rPr lang="en-IN" smtClean="0"/>
              <a:t>‹#›</a:t>
            </a:fld>
            <a:endParaRPr lang="en-IN"/>
          </a:p>
        </p:txBody>
      </p:sp>
    </p:spTree>
    <p:extLst>
      <p:ext uri="{BB962C8B-B14F-4D97-AF65-F5344CB8AC3E}">
        <p14:creationId xmlns:p14="http://schemas.microsoft.com/office/powerpoint/2010/main" val="469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E3A38E-0C15-434D-85E9-FD05D6AA43DC}" type="datetimeFigureOut">
              <a:rPr lang="en-IN" smtClean="0"/>
              <a:t>21-03-2024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056AE4-8E5F-47CA-AD11-68F60FE843F5}" type="slidenum">
              <a:rPr lang="en-IN" smtClean="0"/>
              <a:t>‹#›</a:t>
            </a:fld>
            <a:endParaRPr lang="en-IN"/>
          </a:p>
        </p:txBody>
      </p:sp>
    </p:spTree>
    <p:extLst>
      <p:ext uri="{BB962C8B-B14F-4D97-AF65-F5344CB8AC3E}">
        <p14:creationId xmlns:p14="http://schemas.microsoft.com/office/powerpoint/2010/main" val="325541200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7225-2BDE-3016-B837-7D1BBA743823}"/>
              </a:ext>
            </a:extLst>
          </p:cNvPr>
          <p:cNvSpPr>
            <a:spLocks noGrp="1"/>
          </p:cNvSpPr>
          <p:nvPr>
            <p:ph type="ctrTitle"/>
          </p:nvPr>
        </p:nvSpPr>
        <p:spPr>
          <a:xfrm>
            <a:off x="658585" y="1769424"/>
            <a:ext cx="3551811" cy="1109848"/>
          </a:xfrm>
        </p:spPr>
        <p:txBody>
          <a:bodyPr>
            <a:normAutofit/>
          </a:bodyPr>
          <a:lstStyle/>
          <a:p>
            <a:pPr algn="l"/>
            <a:r>
              <a:rPr lang="en-IN" dirty="0"/>
              <a:t> FOOD WAY </a:t>
            </a:r>
          </a:p>
        </p:txBody>
      </p:sp>
      <p:pic>
        <p:nvPicPr>
          <p:cNvPr id="5" name="Picture 4">
            <a:extLst>
              <a:ext uri="{FF2B5EF4-FFF2-40B4-BE49-F238E27FC236}">
                <a16:creationId xmlns:a16="http://schemas.microsoft.com/office/drawing/2014/main" id="{85DA2BA7-DD56-15D3-A58D-20471F52F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271" y="647699"/>
            <a:ext cx="3940629" cy="4501244"/>
          </a:xfrm>
          <a:prstGeom prst="rect">
            <a:avLst/>
          </a:prstGeom>
        </p:spPr>
      </p:pic>
      <p:sp>
        <p:nvSpPr>
          <p:cNvPr id="7" name="TextBox 6">
            <a:extLst>
              <a:ext uri="{FF2B5EF4-FFF2-40B4-BE49-F238E27FC236}">
                <a16:creationId xmlns:a16="http://schemas.microsoft.com/office/drawing/2014/main" id="{796DB813-E271-B558-2D2B-B9ECD14E9289}"/>
              </a:ext>
            </a:extLst>
          </p:cNvPr>
          <p:cNvSpPr txBox="1"/>
          <p:nvPr/>
        </p:nvSpPr>
        <p:spPr>
          <a:xfrm>
            <a:off x="5090434" y="5501996"/>
            <a:ext cx="6098720" cy="923330"/>
          </a:xfrm>
          <a:prstGeom prst="rect">
            <a:avLst/>
          </a:prstGeom>
          <a:noFill/>
        </p:spPr>
        <p:txBody>
          <a:bodyPr wrap="square">
            <a:spAutoFit/>
          </a:bodyPr>
          <a:lstStyle/>
          <a:p>
            <a:r>
              <a:rPr lang="en-IN" dirty="0"/>
              <a:t>MENTOR : </a:t>
            </a:r>
            <a:r>
              <a:rPr lang="en-IN" dirty="0" err="1"/>
              <a:t>Ms.S.Sujitha</a:t>
            </a:r>
            <a:endParaRPr lang="en-IN" dirty="0"/>
          </a:p>
          <a:p>
            <a:r>
              <a:rPr lang="en-IN" dirty="0"/>
              <a:t>STUDENT : NITHEESH KUMAR M</a:t>
            </a:r>
          </a:p>
          <a:p>
            <a:r>
              <a:rPr lang="en-IN" dirty="0"/>
              <a:t>REG : 99220040322</a:t>
            </a:r>
          </a:p>
        </p:txBody>
      </p:sp>
    </p:spTree>
    <p:extLst>
      <p:ext uri="{BB962C8B-B14F-4D97-AF65-F5344CB8AC3E}">
        <p14:creationId xmlns:p14="http://schemas.microsoft.com/office/powerpoint/2010/main" val="33237350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E34B-2C96-F52F-BABC-A87660F6FFB0}"/>
              </a:ext>
            </a:extLst>
          </p:cNvPr>
          <p:cNvSpPr>
            <a:spLocks noGrp="1"/>
          </p:cNvSpPr>
          <p:nvPr>
            <p:ph type="title"/>
          </p:nvPr>
        </p:nvSpPr>
        <p:spPr>
          <a:xfrm>
            <a:off x="677335" y="609600"/>
            <a:ext cx="8596668" cy="1035050"/>
          </a:xfrm>
        </p:spPr>
        <p:txBody>
          <a:bodyPr/>
          <a:lstStyle/>
          <a:p>
            <a:r>
              <a:rPr lang="en-IN" dirty="0"/>
              <a:t>TABLE OF CONENTS</a:t>
            </a:r>
          </a:p>
        </p:txBody>
      </p:sp>
      <p:sp>
        <p:nvSpPr>
          <p:cNvPr id="3" name="Text Placeholder 2">
            <a:extLst>
              <a:ext uri="{FF2B5EF4-FFF2-40B4-BE49-F238E27FC236}">
                <a16:creationId xmlns:a16="http://schemas.microsoft.com/office/drawing/2014/main" id="{B4D22D6D-5948-AE12-C5E6-2E6C1CEFD6FA}"/>
              </a:ext>
            </a:extLst>
          </p:cNvPr>
          <p:cNvSpPr>
            <a:spLocks noGrp="1"/>
          </p:cNvSpPr>
          <p:nvPr>
            <p:ph type="body" idx="1"/>
          </p:nvPr>
        </p:nvSpPr>
        <p:spPr>
          <a:xfrm>
            <a:off x="677335" y="1917700"/>
            <a:ext cx="8596668" cy="4123662"/>
          </a:xfrm>
        </p:spPr>
        <p:txBody>
          <a:bodyPr/>
          <a:lstStyle/>
          <a:p>
            <a:r>
              <a:rPr lang="en-IN" sz="2400" dirty="0">
                <a:solidFill>
                  <a:schemeClr val="accent5">
                    <a:lumMod val="50000"/>
                  </a:schemeClr>
                </a:solidFill>
              </a:rPr>
              <a:t>1)INTRODUCTION      2)ABSTRACT              3)OBJECTIVE</a:t>
            </a:r>
          </a:p>
          <a:p>
            <a:endParaRPr lang="en-IN" sz="2400" dirty="0">
              <a:solidFill>
                <a:schemeClr val="accent5">
                  <a:lumMod val="50000"/>
                </a:schemeClr>
              </a:solidFill>
            </a:endParaRPr>
          </a:p>
          <a:p>
            <a:r>
              <a:rPr lang="en-IN" sz="2400" dirty="0">
                <a:solidFill>
                  <a:schemeClr val="accent5">
                    <a:lumMod val="50000"/>
                  </a:schemeClr>
                </a:solidFill>
              </a:rPr>
              <a:t>4)BENEFITS               5)OUTPUT                 6)CONCLUSION</a:t>
            </a:r>
          </a:p>
          <a:p>
            <a:endParaRPr lang="en-IN" dirty="0"/>
          </a:p>
        </p:txBody>
      </p:sp>
    </p:spTree>
    <p:extLst>
      <p:ext uri="{BB962C8B-B14F-4D97-AF65-F5344CB8AC3E}">
        <p14:creationId xmlns:p14="http://schemas.microsoft.com/office/powerpoint/2010/main" val="23959578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E107-9DD8-F662-E3C9-DE11F3B6969A}"/>
              </a:ext>
            </a:extLst>
          </p:cNvPr>
          <p:cNvSpPr>
            <a:spLocks noGrp="1"/>
          </p:cNvSpPr>
          <p:nvPr>
            <p:ph type="title"/>
          </p:nvPr>
        </p:nvSpPr>
        <p:spPr>
          <a:xfrm>
            <a:off x="349856" y="367393"/>
            <a:ext cx="8596668" cy="789214"/>
          </a:xfrm>
        </p:spPr>
        <p:txBody>
          <a:bodyPr/>
          <a:lstStyle/>
          <a:p>
            <a:r>
              <a:rPr lang="en-IN" dirty="0"/>
              <a:t>INRODUCTION</a:t>
            </a:r>
          </a:p>
        </p:txBody>
      </p:sp>
      <p:sp>
        <p:nvSpPr>
          <p:cNvPr id="3" name="Text Placeholder 2">
            <a:extLst>
              <a:ext uri="{FF2B5EF4-FFF2-40B4-BE49-F238E27FC236}">
                <a16:creationId xmlns:a16="http://schemas.microsoft.com/office/drawing/2014/main" id="{604C1C6F-4C31-A0EC-3AAF-D7757B7B6878}"/>
              </a:ext>
            </a:extLst>
          </p:cNvPr>
          <p:cNvSpPr>
            <a:spLocks noGrp="1"/>
          </p:cNvSpPr>
          <p:nvPr>
            <p:ph type="body" idx="1"/>
          </p:nvPr>
        </p:nvSpPr>
        <p:spPr>
          <a:xfrm>
            <a:off x="535821" y="1416050"/>
            <a:ext cx="8596668" cy="5149850"/>
          </a:xfrm>
        </p:spPr>
        <p:txBody>
          <a:bodyPr>
            <a:noAutofit/>
          </a:bodyPr>
          <a:lstStyle/>
          <a:p>
            <a:pPr marL="342900" indent="-342900">
              <a:buFont typeface="Wingdings" panose="05000000000000000000" pitchFamily="2" charset="2"/>
              <a:buChar char="§"/>
            </a:pPr>
            <a:r>
              <a:rPr lang="en-US" sz="2400" dirty="0"/>
              <a:t>Foodway is an online food ordering and delivery platform that connects you to a vast selection of restaurants in your area. Whether you're craving pizza, pasta, sushi, or something more exotic, Foodway has something to tantalize every taste bud.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Our user-friendly website and mobile app make ordering your favorite food effortless.  In just a few clicks, you can browse menus, customize your order exactly how you like it, and schedule delivery or pickup.</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 Explore our extensive menu selection, discover your perfect meal, and sit back, relax, and savor the flavor.</a:t>
            </a:r>
            <a:endParaRPr lang="en-IN" sz="2400" dirty="0"/>
          </a:p>
        </p:txBody>
      </p:sp>
    </p:spTree>
    <p:extLst>
      <p:ext uri="{BB962C8B-B14F-4D97-AF65-F5344CB8AC3E}">
        <p14:creationId xmlns:p14="http://schemas.microsoft.com/office/powerpoint/2010/main" val="26509110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F504-90BF-3F48-EAE6-3B78F1F626FC}"/>
              </a:ext>
            </a:extLst>
          </p:cNvPr>
          <p:cNvSpPr>
            <a:spLocks noGrp="1"/>
          </p:cNvSpPr>
          <p:nvPr>
            <p:ph type="title"/>
          </p:nvPr>
        </p:nvSpPr>
        <p:spPr>
          <a:xfrm>
            <a:off x="820391" y="1156665"/>
            <a:ext cx="9603275" cy="1049235"/>
          </a:xfrm>
        </p:spPr>
        <p:txBody>
          <a:bodyPr>
            <a:noAutofit/>
          </a:bodyPr>
          <a:lstStyle/>
          <a:p>
            <a:r>
              <a:rPr lang="en-IN" dirty="0"/>
              <a:t>ABSTRACT</a:t>
            </a:r>
            <a:br>
              <a:rPr lang="en-IN" dirty="0"/>
            </a:br>
            <a:br>
              <a:rPr lang="en-IN" dirty="0"/>
            </a:br>
            <a:r>
              <a:rPr lang="en-US" sz="2400" dirty="0">
                <a:solidFill>
                  <a:schemeClr val="tx1"/>
                </a:solidFill>
              </a:rPr>
              <a:t>Foodway is an online food ordering website designed to streamline the food ordering process for both customers and restaurants.</a:t>
            </a:r>
            <a:br>
              <a:rPr lang="en-US" sz="2400" dirty="0">
                <a:solidFill>
                  <a:schemeClr val="tx1"/>
                </a:solidFill>
              </a:rPr>
            </a:br>
            <a:br>
              <a:rPr lang="en-US" sz="2400" dirty="0">
                <a:solidFill>
                  <a:schemeClr val="tx1"/>
                </a:solidFill>
              </a:rPr>
            </a:br>
            <a:r>
              <a:rPr lang="en-US" sz="2400" dirty="0">
                <a:solidFill>
                  <a:schemeClr val="tx1"/>
                </a:solidFill>
              </a:rPr>
              <a:t> Customers can browse menus from a variety of restaurants, customize their orders, and enjoy the convenience of home delivery or pickup. Restaurants benefit from an expanded customer base, efficient order management, and the potential for increased revenue.</a:t>
            </a:r>
            <a:r>
              <a:rPr lang="en-IN" sz="2400" dirty="0">
                <a:solidFill>
                  <a:schemeClr val="tx1"/>
                </a:solidFill>
              </a:rPr>
              <a:t> </a:t>
            </a:r>
            <a:r>
              <a:rPr lang="en-IN" dirty="0"/>
              <a:t>          </a:t>
            </a:r>
          </a:p>
        </p:txBody>
      </p:sp>
      <p:pic>
        <p:nvPicPr>
          <p:cNvPr id="5" name="Content Placeholder 4">
            <a:extLst>
              <a:ext uri="{FF2B5EF4-FFF2-40B4-BE49-F238E27FC236}">
                <a16:creationId xmlns:a16="http://schemas.microsoft.com/office/drawing/2014/main" id="{0D2FF261-DD91-E248-AE3C-D2A2D4AC8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flipV="1">
            <a:off x="496888" y="6578600"/>
            <a:ext cx="46037" cy="46037"/>
          </a:xfrm>
        </p:spPr>
      </p:pic>
    </p:spTree>
    <p:extLst>
      <p:ext uri="{BB962C8B-B14F-4D97-AF65-F5344CB8AC3E}">
        <p14:creationId xmlns:p14="http://schemas.microsoft.com/office/powerpoint/2010/main" val="5927765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466F-7A4D-38E8-BBBC-F6B5329A5986}"/>
              </a:ext>
            </a:extLst>
          </p:cNvPr>
          <p:cNvSpPr>
            <a:spLocks noGrp="1"/>
          </p:cNvSpPr>
          <p:nvPr>
            <p:ph type="title"/>
          </p:nvPr>
        </p:nvSpPr>
        <p:spPr>
          <a:xfrm>
            <a:off x="213785" y="960967"/>
            <a:ext cx="8596668" cy="728133"/>
          </a:xfrm>
        </p:spPr>
        <p:txBody>
          <a:bodyPr/>
          <a:lstStyle/>
          <a:p>
            <a:r>
              <a:rPr lang="en-IN" dirty="0"/>
              <a:t>OBJECTIVE</a:t>
            </a:r>
          </a:p>
        </p:txBody>
      </p:sp>
      <p:sp>
        <p:nvSpPr>
          <p:cNvPr id="3" name="Text Placeholder 2">
            <a:extLst>
              <a:ext uri="{FF2B5EF4-FFF2-40B4-BE49-F238E27FC236}">
                <a16:creationId xmlns:a16="http://schemas.microsoft.com/office/drawing/2014/main" id="{4AB2AEE4-6D43-D9B4-3E95-5C2F50E228C3}"/>
              </a:ext>
            </a:extLst>
          </p:cNvPr>
          <p:cNvSpPr>
            <a:spLocks noGrp="1"/>
          </p:cNvSpPr>
          <p:nvPr>
            <p:ph type="body" idx="1"/>
          </p:nvPr>
        </p:nvSpPr>
        <p:spPr>
          <a:xfrm>
            <a:off x="677335" y="2438400"/>
            <a:ext cx="8596668" cy="3298698"/>
          </a:xfrm>
        </p:spPr>
        <p:txBody>
          <a:bodyPr>
            <a:normAutofit/>
          </a:bodyPr>
          <a:lstStyle/>
          <a:p>
            <a:r>
              <a:rPr lang="en-IN" sz="2400" dirty="0">
                <a:solidFill>
                  <a:schemeClr val="tx1"/>
                </a:solidFill>
              </a:rPr>
              <a:t>Website for selling Foods by a server using HTML,CSS and JavaScript.</a:t>
            </a:r>
          </a:p>
          <a:p>
            <a:r>
              <a:rPr lang="en-IN" sz="2400" dirty="0">
                <a:solidFill>
                  <a:schemeClr val="tx1"/>
                </a:solidFill>
              </a:rPr>
              <a:t>It  aims to connect sellers </a:t>
            </a:r>
            <a:r>
              <a:rPr lang="en-IN" sz="2400" dirty="0" err="1">
                <a:solidFill>
                  <a:schemeClr val="tx1"/>
                </a:solidFill>
              </a:rPr>
              <a:t>withbuyers</a:t>
            </a:r>
            <a:r>
              <a:rPr lang="en-IN" sz="2400" dirty="0">
                <a:solidFill>
                  <a:schemeClr val="tx1"/>
                </a:solidFill>
              </a:rPr>
              <a:t> through easy-to-use features like Add to </a:t>
            </a:r>
            <a:r>
              <a:rPr lang="en-IN" sz="2400" dirty="0" err="1">
                <a:solidFill>
                  <a:schemeClr val="tx1"/>
                </a:solidFill>
              </a:rPr>
              <a:t>card,Discount</a:t>
            </a:r>
            <a:r>
              <a:rPr lang="en-IN" sz="2400" dirty="0">
                <a:solidFill>
                  <a:schemeClr val="tx1"/>
                </a:solidFill>
              </a:rPr>
              <a:t> </a:t>
            </a:r>
            <a:r>
              <a:rPr lang="en-IN" sz="2400" dirty="0" err="1">
                <a:solidFill>
                  <a:schemeClr val="tx1"/>
                </a:solidFill>
              </a:rPr>
              <a:t>coupon,Combo</a:t>
            </a:r>
            <a:r>
              <a:rPr lang="en-IN" sz="2400" dirty="0">
                <a:solidFill>
                  <a:schemeClr val="tx1"/>
                </a:solidFill>
              </a:rPr>
              <a:t> Offer, weekend Offers and Direct contact forms , all within a responsive design for accessibility on any device. </a:t>
            </a:r>
          </a:p>
        </p:txBody>
      </p:sp>
    </p:spTree>
    <p:extLst>
      <p:ext uri="{BB962C8B-B14F-4D97-AF65-F5344CB8AC3E}">
        <p14:creationId xmlns:p14="http://schemas.microsoft.com/office/powerpoint/2010/main" val="1483071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1BAA-7AB6-39F9-6111-5366C60F3EB0}"/>
              </a:ext>
            </a:extLst>
          </p:cNvPr>
          <p:cNvSpPr>
            <a:spLocks noGrp="1"/>
          </p:cNvSpPr>
          <p:nvPr>
            <p:ph type="title"/>
          </p:nvPr>
        </p:nvSpPr>
        <p:spPr>
          <a:xfrm>
            <a:off x="677335" y="609600"/>
            <a:ext cx="8596668" cy="5334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6EC9C5C7-3CC4-1D72-07B2-43042C523428}"/>
              </a:ext>
            </a:extLst>
          </p:cNvPr>
          <p:cNvSpPr>
            <a:spLocks noGrp="1"/>
          </p:cNvSpPr>
          <p:nvPr>
            <p:ph type="body" idx="1"/>
          </p:nvPr>
        </p:nvSpPr>
        <p:spPr>
          <a:xfrm>
            <a:off x="677335" y="1416050"/>
            <a:ext cx="8596668" cy="4625312"/>
          </a:xfrm>
        </p:spPr>
        <p:txBody>
          <a:bodyPr/>
          <a:lstStyle/>
          <a:p>
            <a:endParaRPr lang="en-IN" dirty="0"/>
          </a:p>
        </p:txBody>
      </p:sp>
      <p:pic>
        <p:nvPicPr>
          <p:cNvPr id="11" name="Picture 10">
            <a:extLst>
              <a:ext uri="{FF2B5EF4-FFF2-40B4-BE49-F238E27FC236}">
                <a16:creationId xmlns:a16="http://schemas.microsoft.com/office/drawing/2014/main" id="{6D174329-9E4A-F8FD-7F44-748200843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2127250"/>
            <a:ext cx="4591050" cy="3378200"/>
          </a:xfrm>
          <a:prstGeom prst="rect">
            <a:avLst/>
          </a:prstGeom>
        </p:spPr>
      </p:pic>
      <p:pic>
        <p:nvPicPr>
          <p:cNvPr id="13" name="Picture 12">
            <a:extLst>
              <a:ext uri="{FF2B5EF4-FFF2-40B4-BE49-F238E27FC236}">
                <a16:creationId xmlns:a16="http://schemas.microsoft.com/office/drawing/2014/main" id="{167B9BED-5B30-AF0B-87D9-59BB67097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725" y="1054100"/>
            <a:ext cx="3251200" cy="2330450"/>
          </a:xfrm>
          <a:prstGeom prst="rect">
            <a:avLst/>
          </a:prstGeom>
        </p:spPr>
      </p:pic>
      <p:pic>
        <p:nvPicPr>
          <p:cNvPr id="15" name="Picture 14">
            <a:extLst>
              <a:ext uri="{FF2B5EF4-FFF2-40B4-BE49-F238E27FC236}">
                <a16:creationId xmlns:a16="http://schemas.microsoft.com/office/drawing/2014/main" id="{5CBF36FA-2F25-F7AB-13F4-5CD4C2AC6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723" y="3924885"/>
            <a:ext cx="3251201" cy="2323515"/>
          </a:xfrm>
          <a:prstGeom prst="rect">
            <a:avLst/>
          </a:prstGeom>
        </p:spPr>
      </p:pic>
    </p:spTree>
    <p:extLst>
      <p:ext uri="{BB962C8B-B14F-4D97-AF65-F5344CB8AC3E}">
        <p14:creationId xmlns:p14="http://schemas.microsoft.com/office/powerpoint/2010/main" val="29173176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9D7C-4466-335A-83F0-0B1A98203545}"/>
              </a:ext>
            </a:extLst>
          </p:cNvPr>
          <p:cNvSpPr>
            <a:spLocks noGrp="1"/>
          </p:cNvSpPr>
          <p:nvPr>
            <p:ph type="title"/>
          </p:nvPr>
        </p:nvSpPr>
        <p:spPr>
          <a:xfrm>
            <a:off x="677335" y="609600"/>
            <a:ext cx="8596668" cy="806450"/>
          </a:xfrm>
        </p:spPr>
        <p:txBody>
          <a:bodyPr/>
          <a:lstStyle/>
          <a:p>
            <a:r>
              <a:rPr lang="en-IN" dirty="0"/>
              <a:t>BENEFITS</a:t>
            </a:r>
          </a:p>
        </p:txBody>
      </p:sp>
      <p:sp>
        <p:nvSpPr>
          <p:cNvPr id="3" name="Text Placeholder 2">
            <a:extLst>
              <a:ext uri="{FF2B5EF4-FFF2-40B4-BE49-F238E27FC236}">
                <a16:creationId xmlns:a16="http://schemas.microsoft.com/office/drawing/2014/main" id="{B528DEB8-176A-CB49-C39E-6117D491205B}"/>
              </a:ext>
            </a:extLst>
          </p:cNvPr>
          <p:cNvSpPr>
            <a:spLocks noGrp="1"/>
          </p:cNvSpPr>
          <p:nvPr>
            <p:ph type="body" idx="1"/>
          </p:nvPr>
        </p:nvSpPr>
        <p:spPr>
          <a:xfrm>
            <a:off x="632885" y="1651000"/>
            <a:ext cx="8596668" cy="3933162"/>
          </a:xfrm>
        </p:spPr>
        <p:txBody>
          <a:bodyPr>
            <a:normAutofit/>
          </a:bodyPr>
          <a:lstStyle/>
          <a:p>
            <a:pPr marL="457200" indent="-457200">
              <a:buFont typeface="Wingdings" panose="05000000000000000000" pitchFamily="2" charset="2"/>
              <a:buChar char="v"/>
            </a:pPr>
            <a:r>
              <a:rPr lang="en-US" sz="2800" dirty="0"/>
              <a:t>Vast Restaurant Selection  </a:t>
            </a:r>
          </a:p>
          <a:p>
            <a:pPr marL="457200" indent="-457200">
              <a:buFont typeface="Wingdings" panose="05000000000000000000" pitchFamily="2" charset="2"/>
              <a:buChar char="v"/>
            </a:pPr>
            <a:r>
              <a:rPr lang="en-US" sz="2800" dirty="0"/>
              <a:t>Effortless Ordering</a:t>
            </a:r>
          </a:p>
          <a:p>
            <a:pPr marL="457200" indent="-457200">
              <a:buFont typeface="Wingdings" panose="05000000000000000000" pitchFamily="2" charset="2"/>
              <a:buChar char="v"/>
            </a:pPr>
            <a:r>
              <a:rPr lang="en-US" sz="2800" dirty="0"/>
              <a:t>Fast and Reliable Delivery</a:t>
            </a:r>
          </a:p>
          <a:p>
            <a:pPr marL="457200" indent="-457200">
              <a:buFont typeface="Wingdings" panose="05000000000000000000" pitchFamily="2" charset="2"/>
              <a:buChar char="v"/>
            </a:pPr>
            <a:r>
              <a:rPr lang="en-US" sz="2800" dirty="0"/>
              <a:t>Convenience at Your Fingertips</a:t>
            </a:r>
          </a:p>
          <a:p>
            <a:pPr marL="457200" indent="-457200">
              <a:buFont typeface="Wingdings" panose="05000000000000000000" pitchFamily="2" charset="2"/>
              <a:buChar char="v"/>
            </a:pPr>
            <a:r>
              <a:rPr lang="en-US" sz="2800" dirty="0"/>
              <a:t>Great Value</a:t>
            </a:r>
            <a:endParaRPr lang="en-IN" sz="2800" dirty="0"/>
          </a:p>
        </p:txBody>
      </p:sp>
    </p:spTree>
    <p:extLst>
      <p:ext uri="{BB962C8B-B14F-4D97-AF65-F5344CB8AC3E}">
        <p14:creationId xmlns:p14="http://schemas.microsoft.com/office/powerpoint/2010/main" val="36654255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3ECC-3E65-4B4D-4DE3-75401FBD0F55}"/>
              </a:ext>
            </a:extLst>
          </p:cNvPr>
          <p:cNvSpPr>
            <a:spLocks noGrp="1"/>
          </p:cNvSpPr>
          <p:nvPr>
            <p:ph type="title"/>
          </p:nvPr>
        </p:nvSpPr>
        <p:spPr>
          <a:xfrm>
            <a:off x="677335" y="-463550"/>
            <a:ext cx="8596668" cy="3403600"/>
          </a:xfrm>
        </p:spPr>
        <p:txBody>
          <a:bodyPr/>
          <a:lstStyle/>
          <a:p>
            <a:r>
              <a:rPr lang="en-IN" dirty="0"/>
              <a:t>Conclusion</a:t>
            </a:r>
          </a:p>
        </p:txBody>
      </p:sp>
      <p:sp>
        <p:nvSpPr>
          <p:cNvPr id="3" name="Text Placeholder 2">
            <a:extLst>
              <a:ext uri="{FF2B5EF4-FFF2-40B4-BE49-F238E27FC236}">
                <a16:creationId xmlns:a16="http://schemas.microsoft.com/office/drawing/2014/main" id="{59065ED2-F4D3-F1C1-B94B-9F50B5B92753}"/>
              </a:ext>
            </a:extLst>
          </p:cNvPr>
          <p:cNvSpPr>
            <a:spLocks noGrp="1"/>
          </p:cNvSpPr>
          <p:nvPr>
            <p:ph type="body" idx="1"/>
          </p:nvPr>
        </p:nvSpPr>
        <p:spPr>
          <a:xfrm>
            <a:off x="677335" y="2256170"/>
            <a:ext cx="8596668" cy="3323562"/>
          </a:xfrm>
        </p:spPr>
        <p:txBody>
          <a:bodyPr>
            <a:normAutofit/>
          </a:bodyPr>
          <a:lstStyle/>
          <a:p>
            <a:r>
              <a:rPr lang="en-US" sz="2800" dirty="0"/>
              <a:t>Foodway is here to make your life easier and tastier. We believe everyone deserves a delicious meal without the hassle. So, come join our growing community, explore our ever-expanding selection, and let Foodway be your trusted partner in good food and great experiences.</a:t>
            </a:r>
            <a:endParaRPr lang="en-IN" sz="2800" dirty="0"/>
          </a:p>
        </p:txBody>
      </p:sp>
    </p:spTree>
    <p:extLst>
      <p:ext uri="{BB962C8B-B14F-4D97-AF65-F5344CB8AC3E}">
        <p14:creationId xmlns:p14="http://schemas.microsoft.com/office/powerpoint/2010/main" val="32175464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336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 FOOD WAY </vt:lpstr>
      <vt:lpstr>TABLE OF CONENTS</vt:lpstr>
      <vt:lpstr>INRODUCTION</vt:lpstr>
      <vt:lpstr>ABSTRACT  Foodway is an online food ordering website designed to streamline the food ordering process for both customers and restaurants.   Customers can browse menus from a variety of restaurants, customize their orders, and enjoy the convenience of home delivery or pickup. Restaurants benefit from an expanded customer base, efficient order management, and the potential for increased revenue.           </vt:lpstr>
      <vt:lpstr>OBJECTIVE</vt:lpstr>
      <vt:lpstr>OUTPUT</vt:lpstr>
      <vt:lpstr>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WAY</dc:title>
  <dc:creator>Nitheesh Kumar</dc:creator>
  <cp:lastModifiedBy>Nitheesh Kumar</cp:lastModifiedBy>
  <cp:revision>1</cp:revision>
  <dcterms:created xsi:type="dcterms:W3CDTF">2024-03-21T16:16:37Z</dcterms:created>
  <dcterms:modified xsi:type="dcterms:W3CDTF">2024-03-21T19:18:59Z</dcterms:modified>
</cp:coreProperties>
</file>