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p:scale>
          <a:sx n="54" d="100"/>
          <a:sy n="5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838186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629313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250634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246466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176360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85822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979176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632628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003842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706383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573714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894125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819478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301168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744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1453736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612834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81672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2727348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2191629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940470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045858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15627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894783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742398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921890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974887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405066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584579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5449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21584464">
            <a:off x="245051" y="2861537"/>
            <a:ext cx="8471254" cy="2625051"/>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K.G.NITHEESHWARAN</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312208000</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 :  asunm1325312208000</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2400" b="0" i="0" u="none" strike="noStrike" kern="120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7407995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9486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11807948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1111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5642990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748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3084283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95097790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633269"/>
            <a:ext cx="9296400" cy="44348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7416281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76118762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45926614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1813351"/>
            <a:ext cx="7248525" cy="3520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2325991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549283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214509970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349641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1676137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967025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2024-08-30T04:08:36Z</dcterms:modified>
</cp:coreProperties>
</file>