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Fira Sans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Medium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Medium-italic.fntdata"/><Relationship Id="rId10" Type="http://schemas.openxmlformats.org/officeDocument/2006/relationships/slide" Target="slides/slide4.xml"/><Relationship Id="rId32" Type="http://schemas.openxmlformats.org/officeDocument/2006/relationships/font" Target="fonts/FiraSans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FiraSans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6d9470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76d94705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78680ae7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78680ae70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f2fec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proprietary container orchestration service,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br>
              <a:rPr lang="en"/>
            </a:br>
            <a:r>
              <a:rPr lang="en"/>
              <a:t>Easy and Simple to use, unlike kubernetes</a:t>
            </a:r>
            <a:br>
              <a:rPr lang="en"/>
            </a:br>
            <a:r>
              <a:rPr lang="en"/>
              <a:t>Can be fully managed by AWS</a:t>
            </a:r>
            <a:br>
              <a:rPr lang="en"/>
            </a:br>
            <a:r>
              <a:rPr lang="en"/>
              <a:t>Native integration with AWS ecosystem</a:t>
            </a:r>
            <a:br>
              <a:rPr lang="en"/>
            </a:br>
            <a:br>
              <a:rPr lang="en"/>
            </a:br>
            <a:r>
              <a:rPr lang="en"/>
              <a:t>now lets get started with the core concepts of ECS</a:t>
            </a:r>
            <a:endParaRPr/>
          </a:p>
        </p:txBody>
      </p:sp>
      <p:sp>
        <p:nvSpPr>
          <p:cNvPr id="268" name="Google Shape;268;g314f2fece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78680ae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78680ae7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78680ae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78680ae7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78680ae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178680ae70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76d947059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176d947059_4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78680ae7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178680ae70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78680ae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178680ae70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78680ae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178680ae70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76d947059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76d947059_4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6d947059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76d947059_4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76d947059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176d947059_2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6d947059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76d947059_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76d947059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vs 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have operating system which makes it resource-inefficient</a:t>
            </a:r>
            <a:endParaRPr/>
          </a:p>
        </p:txBody>
      </p:sp>
      <p:sp>
        <p:nvSpPr>
          <p:cNvPr id="168" name="Google Shape;168;g3176d947059_4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6d947059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 = recipe for cake, You cant eat cake by this alone</a:t>
            </a:r>
            <a:br>
              <a:rPr lang="en"/>
            </a:br>
            <a:r>
              <a:rPr lang="en"/>
              <a:t>The container is the cake made from the recipe</a:t>
            </a:r>
            <a:endParaRPr/>
          </a:p>
        </p:txBody>
      </p:sp>
      <p:sp>
        <p:nvSpPr>
          <p:cNvPr id="183" name="Google Shape;183;g3176d947059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76d9470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pull nginx</a:t>
            </a:r>
            <a:br>
              <a:rPr lang="en"/>
            </a:br>
            <a:r>
              <a:rPr lang="en"/>
              <a:t>Docker run -p 3000:80 nginx</a:t>
            </a:r>
            <a:endParaRPr/>
          </a:p>
        </p:txBody>
      </p:sp>
      <p:sp>
        <p:nvSpPr>
          <p:cNvPr id="198" name="Google Shape;198;g3176d94705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78680a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container orchestration comes into the picture</a:t>
            </a:r>
            <a:endParaRPr/>
          </a:p>
        </p:txBody>
      </p:sp>
      <p:sp>
        <p:nvSpPr>
          <p:cNvPr id="213" name="Google Shape;213;g3178680ae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76d947059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focusing on Amazon ECS</a:t>
            </a:r>
            <a:endParaRPr/>
          </a:p>
        </p:txBody>
      </p:sp>
      <p:sp>
        <p:nvSpPr>
          <p:cNvPr id="224" name="Google Shape;224;g3176d947059_4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78680ae7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178680ae70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5514974" y="821531"/>
            <a:ext cx="2693100" cy="35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816769" y="1452951"/>
            <a:ext cx="3905100" cy="2512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4335870" y="1965008"/>
            <a:ext cx="1070700" cy="220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udemy.com/course/certified-kubernetes-administrator-with-practice-tests/?couponCode=ST20MT111124B" TargetMode="External"/><Relationship Id="rId4" Type="http://schemas.openxmlformats.org/officeDocument/2006/relationships/hyperlink" Target="https://kubernetes.io/docs/home/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@abhinay.lavu/deploying-containers-on-aws-using-ecs-f718782d95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b.docker.com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/>
          <p:nvPr/>
        </p:nvSpPr>
        <p:spPr>
          <a:xfrm rot="2475421">
            <a:off x="-1129901" y="-1691588"/>
            <a:ext cx="3017584" cy="5328889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 rot="3140557">
            <a:off x="-1644272" y="-2104780"/>
            <a:ext cx="3019830" cy="532934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8902757">
            <a:off x="1695517" y="416834"/>
            <a:ext cx="1026500" cy="9546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779300" y="3176225"/>
            <a:ext cx="55854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Containers in AWS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Workshop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47" y="433525"/>
            <a:ext cx="2823101" cy="28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848" y="1059263"/>
            <a:ext cx="16287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6767975" y="687125"/>
            <a:ext cx="229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Scan for attendance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Very popular for enterprises and it is a sought after skill.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KodeKloud CKA course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Includes practice labs for hands-on experience.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Pair course with </a:t>
            </a:r>
            <a:r>
              <a:rPr lang="en" sz="2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Kubernetes Documentation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6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6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6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Resources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275" y="2608475"/>
            <a:ext cx="4191451" cy="25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7"/>
          <p:cNvSpPr/>
          <p:nvPr/>
        </p:nvSpPr>
        <p:spPr>
          <a:xfrm rot="2475421">
            <a:off x="-1129901" y="-1691588"/>
            <a:ext cx="3017584" cy="5328889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7"/>
          <p:cNvSpPr/>
          <p:nvPr/>
        </p:nvSpPr>
        <p:spPr>
          <a:xfrm rot="3140557">
            <a:off x="-1644272" y="-2104780"/>
            <a:ext cx="3019830" cy="532934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7"/>
          <p:cNvSpPr/>
          <p:nvPr/>
        </p:nvSpPr>
        <p:spPr>
          <a:xfrm rot="8902757">
            <a:off x="1695517" y="416834"/>
            <a:ext cx="1026500" cy="9546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2220200" y="1608275"/>
            <a:ext cx="62466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Fundamentals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1271800" y="2067900"/>
            <a:ext cx="7247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ECS</a:t>
            </a:r>
            <a:endParaRPr b="1" sz="4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959" y="304800"/>
            <a:ext cx="1763100" cy="1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8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8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Groups of container instances where tasks are run.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supports multiple clusters that can scale independently.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■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i.e. Prod, Dev, Test environments.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 definitions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Blueprint of how your task should run.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information about the image(s), CPU, Memory, networking configurations,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38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8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8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8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Core Concepts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Instantiated from task definitions.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task is a running instance of task definitions.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Ensure a specific number of tasks are running.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Integrates with Elastic Load Balancer (ELB) for spreading load across tasks.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auto scaling of tasks based on policies and/or application traffic.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9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9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Core Concepts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0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0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0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0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0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84825"/>
            <a:ext cx="60102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679200"/>
            <a:ext cx="8128800" cy="40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1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41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2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2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on EC2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the EC2 launch type, you have full control over the underlying EC2 instances (container instances) that host your tasks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control over compute, networking, and IAM.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Ability to use reserved instances or spot instances for cost savings.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if you need custom AMIs, SSH access to EC2 instances, or Fine-grained control.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2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2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2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Launch Types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3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3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Fargate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erverless compute engine for containers.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Auto-scaling at the task level, Fargate automatically scales resources for individual tasks.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 only for the compute resources and storage you use.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Seamless integration with other AWS services.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when you want to reduce management overhead and need simple scaling.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3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3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3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3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3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 Launch Types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4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4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4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4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4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4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0" y="549926"/>
            <a:ext cx="7500451" cy="42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1555351" y="1755100"/>
            <a:ext cx="6033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Hands-on Demo</a:t>
            </a:r>
            <a:endParaRPr sz="5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45"/>
          <p:cNvGrpSpPr/>
          <p:nvPr/>
        </p:nvGrpSpPr>
        <p:grpSpPr>
          <a:xfrm>
            <a:off x="-3127696" y="-2296799"/>
            <a:ext cx="6438041" cy="6236370"/>
            <a:chOff x="-3350602" y="-3018856"/>
            <a:chExt cx="8584055" cy="8315160"/>
          </a:xfrm>
        </p:grpSpPr>
        <p:sp>
          <p:nvSpPr>
            <p:cNvPr id="385" name="Google Shape;385;p45"/>
            <p:cNvSpPr/>
            <p:nvPr/>
          </p:nvSpPr>
          <p:spPr>
            <a:xfrm rot="2476638">
              <a:off x="-634778" y="-2253935"/>
              <a:ext cx="4024696" cy="7105301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 rot="3140703">
              <a:off x="-1321040" y="-2807586"/>
              <a:ext cx="4025111" cy="7106014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 rot="8901769">
              <a:off x="3130456" y="555051"/>
              <a:ext cx="1370323" cy="1274353"/>
            </a:xfrm>
            <a:custGeom>
              <a:rect b="b" l="l" r="r" t="t"/>
              <a:pathLst>
                <a:path extrusionOk="0" h="1343613" w="1444799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45"/>
          <p:cNvSpPr txBox="1"/>
          <p:nvPr/>
        </p:nvSpPr>
        <p:spPr>
          <a:xfrm>
            <a:off x="2543625" y="3775325"/>
            <a:ext cx="4680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Follow along with text instructions!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Containerization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 fundamentals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 commands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Orchestration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ECS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 Concepts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Launch Types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8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6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6"/>
          <p:cNvSpPr/>
          <p:nvPr/>
        </p:nvSpPr>
        <p:spPr>
          <a:xfrm rot="2475421">
            <a:off x="-1129901" y="-1691588"/>
            <a:ext cx="3017584" cy="5328889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6"/>
          <p:cNvSpPr/>
          <p:nvPr/>
        </p:nvSpPr>
        <p:spPr>
          <a:xfrm rot="3140557">
            <a:off x="-1644272" y="-2104780"/>
            <a:ext cx="3019830" cy="532934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6"/>
          <p:cNvSpPr/>
          <p:nvPr/>
        </p:nvSpPr>
        <p:spPr>
          <a:xfrm rot="8902757">
            <a:off x="1695517" y="416834"/>
            <a:ext cx="1026500" cy="9546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1779300" y="3176225"/>
            <a:ext cx="55854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AWS Containers Workshop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47" y="433525"/>
            <a:ext cx="2823101" cy="28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748" y="1059250"/>
            <a:ext cx="16287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 rot="2475421">
            <a:off x="-1129901" y="-1691588"/>
            <a:ext cx="3017584" cy="5328889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 rot="3140557">
            <a:off x="-1644272" y="-2104780"/>
            <a:ext cx="3019830" cy="532934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 rot="8902757">
            <a:off x="1695517" y="416834"/>
            <a:ext cx="1026500" cy="9546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220200" y="1608275"/>
            <a:ext cx="62466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Fundamentals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033800" y="2067900"/>
            <a:ext cx="66405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 Fundamentals</a:t>
            </a:r>
            <a:endParaRPr b="1" sz="4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91600" y="1003200"/>
            <a:ext cx="8128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Containerization 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standard in modern software development.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Allows an application to run in a single package alongside all of its dependencies, libraries, runtime environment, and other configurations.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Helps solve an age-old software testing problem, “But it works on my machine!”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0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Containerization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900" y="2658950"/>
            <a:ext cx="5574124" cy="2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Docker 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most popular containerization tool. 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allows you to package source code and other files into a Docker image, and then run a container from that image. 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container is a </a:t>
            </a:r>
            <a:r>
              <a:rPr b="1"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running instance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that image.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Docker images can be uploaded online to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Docker Hub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other container registries such as </a:t>
            </a:r>
            <a:r>
              <a:rPr b="1"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Amazon ECR</a:t>
            </a:r>
            <a:r>
              <a:rPr lang="en" sz="18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(Elastic Container Registry).</a:t>
            </a:r>
            <a:endParaRPr sz="18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575" y="3084200"/>
            <a:ext cx="2259400" cy="2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2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2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 commands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75" y="1003199"/>
            <a:ext cx="674065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 rot="5400000">
            <a:off x="7410528" y="2410546"/>
            <a:ext cx="2484704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/>
          <p:nvPr/>
        </p:nvSpPr>
        <p:spPr>
          <a:xfrm rot="2475421">
            <a:off x="-1129901" y="-1691588"/>
            <a:ext cx="3017584" cy="5328889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/>
          <p:nvPr/>
        </p:nvSpPr>
        <p:spPr>
          <a:xfrm rot="3140557">
            <a:off x="-1644272" y="-2104780"/>
            <a:ext cx="3019830" cy="532934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/>
          <p:nvPr/>
        </p:nvSpPr>
        <p:spPr>
          <a:xfrm rot="8902757">
            <a:off x="1695517" y="416834"/>
            <a:ext cx="1026500" cy="9546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2220200" y="1608275"/>
            <a:ext cx="62466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Fundamentals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576600" y="2067900"/>
            <a:ext cx="7247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Orchestration</a:t>
            </a:r>
            <a:endParaRPr b="1" sz="4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you need to run ten, a hundred, or even a thousand of the same containers?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Orchestration allows you to manage and deploy containers at scale.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Docker Swarm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/ EKS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Container Service (ECS)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4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Orchestration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291600" y="1003200"/>
            <a:ext cx="81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open-source platform for automating deployment, scaling, and management of containerized applications.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very complex, requires deep expertise to use efficiently, and is often overkill for most applications.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Managed Kubernetes services like EKS are expensive.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Other alternatives may be better suited depending on business needs.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5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 rot="2478991">
            <a:off x="-201962" y="-485553"/>
            <a:ext cx="938651" cy="1656737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/>
          <p:nvPr/>
        </p:nvSpPr>
        <p:spPr>
          <a:xfrm flipH="1" rot="-6601657">
            <a:off x="24050" y="-1002656"/>
            <a:ext cx="937967" cy="1657251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/>
          <p:nvPr/>
        </p:nvSpPr>
        <p:spPr>
          <a:xfrm rot="-9215401">
            <a:off x="8321655" y="3631108"/>
            <a:ext cx="939499" cy="1658126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/>
          <p:nvPr/>
        </p:nvSpPr>
        <p:spPr>
          <a:xfrm flipH="1" rot="3306446">
            <a:off x="8325562" y="4228474"/>
            <a:ext cx="939228" cy="166044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E154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180900" y="0"/>
            <a:ext cx="8782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94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</a:t>
            </a:r>
            <a:endParaRPr b="1" sz="4094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25" y="3269023"/>
            <a:ext cx="1797025" cy="1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