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3" r:id="rId2"/>
    <p:sldId id="258" r:id="rId3"/>
    <p:sldId id="259" r:id="rId4"/>
    <p:sldId id="260" r:id="rId5"/>
    <p:sldId id="276" r:id="rId6"/>
    <p:sldId id="261" r:id="rId7"/>
    <p:sldId id="262" r:id="rId8"/>
    <p:sldId id="263" r:id="rId9"/>
    <p:sldId id="278" r:id="rId10"/>
    <p:sldId id="264" r:id="rId11"/>
    <p:sldId id="279" r:id="rId12"/>
    <p:sldId id="265" r:id="rId13"/>
    <p:sldId id="266" r:id="rId14"/>
    <p:sldId id="280" r:id="rId15"/>
    <p:sldId id="267" r:id="rId16"/>
    <p:sldId id="284" r:id="rId17"/>
    <p:sldId id="285" r:id="rId18"/>
    <p:sldId id="286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BB26-5339-C7F8-00BC-B97F1A2E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1600" dirty="0">
                <a:effectLst/>
                <a:latin typeface="Helvetica Neue" panose="02000503000000020004" pitchFamily="2" charset="0"/>
              </a:rPr>
            </a:br>
            <a:r>
              <a:rPr lang="en-IN" sz="5400" b="1" dirty="0">
                <a:solidFill>
                  <a:srgbClr val="0A62E6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Exploring Open-Source</a:t>
            </a:r>
            <a:r>
              <a:rPr lang="en-IN" sz="54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 ML Libraries</a:t>
            </a:r>
            <a:br>
              <a:rPr lang="en-IN" sz="4000" dirty="0">
                <a:effectLst/>
                <a:latin typeface="Helvetica Neue" panose="02000503000000020004" pitchFamily="2" charset="0"/>
              </a:rPr>
            </a:br>
            <a:br>
              <a:rPr lang="en-IN" sz="1600" dirty="0">
                <a:effectLst/>
                <a:latin typeface="Helvetica Neue" panose="02000503000000020004" pitchFamily="2" charset="0"/>
              </a:rPr>
            </a:br>
            <a:endParaRPr lang="en-IN" sz="16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Installing Spark ML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PySpark is the Python API for Spark and can be installed using pip.</a:t>
            </a:r>
          </a:p>
          <a:p>
            <a:r>
              <a:rPr lang="en-US" sz="2400"/>
              <a:t>Command: `pip install pyspark`.</a:t>
            </a:r>
          </a:p>
          <a:p>
            <a:r>
              <a:rPr lang="en-US" sz="2400"/>
              <a:t>Requires Java and Python installed on the machine for successful installation.</a:t>
            </a:r>
          </a:p>
          <a:p>
            <a:r>
              <a:rPr lang="en-US" sz="2400"/>
              <a:t>Spark provides APIs in Python, Scala, Java, and 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Core components of Spark ML</a:t>
            </a:r>
          </a:p>
        </p:txBody>
      </p:sp>
      <p:pic>
        <p:nvPicPr>
          <p:cNvPr id="6" name="Content Placeholder 5" descr="Screenshot_20240918_213112_WPS Offi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2925"/>
            <a:ext cx="10515600" cy="3152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Core Components of Spark ML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Spark supports </a:t>
            </a:r>
            <a:r>
              <a:rPr lang="en-US" sz="2400" dirty="0" err="1"/>
              <a:t>DataFrames</a:t>
            </a:r>
            <a:r>
              <a:rPr lang="en-US" sz="2400" dirty="0"/>
              <a:t> for handling distributed data across a cluster.</a:t>
            </a:r>
          </a:p>
          <a:p>
            <a:r>
              <a:rPr lang="en-US" sz="2400" dirty="0"/>
              <a:t>Includes transformers for data processing, such as Tokenizer and </a:t>
            </a:r>
            <a:r>
              <a:rPr lang="en-US" sz="2400" dirty="0" err="1"/>
              <a:t>StandardScaler</a:t>
            </a:r>
            <a:r>
              <a:rPr lang="en-US" sz="2400" dirty="0"/>
              <a:t>.</a:t>
            </a:r>
          </a:p>
          <a:p>
            <a:r>
              <a:rPr lang="en-US" sz="2400" dirty="0"/>
              <a:t>Spark ML provides algorithms for classification, regression, clustering, and more.</a:t>
            </a:r>
          </a:p>
          <a:p>
            <a:r>
              <a:rPr lang="en-US" sz="2400" dirty="0"/>
              <a:t>Supports pipelines for stringing together transformation and training tasks.</a:t>
            </a:r>
          </a:p>
          <a:p>
            <a:r>
              <a:rPr lang="en-IN" sz="2400" dirty="0"/>
              <a:t>Spark ML’s pipeline concept allows you to chain together multiple stages of data transformation and model training into a single, repeatable workflow.</a:t>
            </a:r>
          </a:p>
          <a:p>
            <a:r>
              <a:rPr lang="en-IN" sz="2400" dirty="0"/>
              <a:t>Spark’s distributed architecture enables large-scale model training across clusters, supporting industries like finance and healthcare.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Understanding TensorFlow ML Library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TensorFlow, primarily supported by Google, is one of the leading deep learning libraries.</a:t>
            </a:r>
          </a:p>
          <a:p>
            <a:r>
              <a:rPr lang="en-US" sz="2400" dirty="0"/>
              <a:t>It supports a range of applications, including computer vision, NLP, and robotics.</a:t>
            </a:r>
          </a:p>
          <a:p>
            <a:r>
              <a:rPr lang="en-US" sz="2400" dirty="0"/>
              <a:t>TensorFlow uses computational graphs where tensors represent data, and nodes represent operations.</a:t>
            </a:r>
          </a:p>
          <a:p>
            <a:r>
              <a:rPr lang="en-US" sz="2400" dirty="0"/>
              <a:t>Supports distributed computing for training large-scale deep learning models.</a:t>
            </a:r>
          </a:p>
          <a:p>
            <a:r>
              <a:rPr lang="en-IN" sz="2400" dirty="0"/>
              <a:t>TensorFlow's ecosystem, including TensorFlow Extended (TFX), supports the entire machine learning pipeline from data ingestion to model deployment.</a:t>
            </a:r>
          </a:p>
          <a:p>
            <a:r>
              <a:rPr lang="en-IN" sz="2400" dirty="0"/>
              <a:t>TensorFlow is widely used in production environments, enabling large-scale distributed training across multiple devices</a:t>
            </a:r>
            <a:r>
              <a:rPr lang="en-IN" sz="1600" dirty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Data flow diagram</a:t>
            </a:r>
          </a:p>
        </p:txBody>
      </p:sp>
      <p:pic>
        <p:nvPicPr>
          <p:cNvPr id="6" name="Content Placeholder 5" descr="Screenshot_20240918_213127_WPS Offi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5475"/>
            <a:ext cx="10515600" cy="37217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Core Components of TensorFlow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TensorFlow provides APIs for defining and training neural networks using </a:t>
            </a:r>
            <a:r>
              <a:rPr lang="en-US" sz="2400" dirty="0" err="1"/>
              <a:t>Keras</a:t>
            </a:r>
            <a:r>
              <a:rPr lang="en-US" sz="2400" dirty="0"/>
              <a:t>.</a:t>
            </a:r>
          </a:p>
          <a:p>
            <a:r>
              <a:rPr lang="en-US" sz="2400" dirty="0"/>
              <a:t>Includes optimizers, loss functions, and metrics for model training and evaluation.</a:t>
            </a:r>
          </a:p>
          <a:p>
            <a:r>
              <a:rPr lang="en-US" sz="2400" dirty="0"/>
              <a:t>TensorFlow supports distributed training across multiple GPUs or TPUs for scalability.</a:t>
            </a:r>
          </a:p>
          <a:p>
            <a:r>
              <a:rPr lang="en-US" sz="2400" dirty="0"/>
              <a:t>Provides TensorFlow Serving for deploying models as RESTful APIs.</a:t>
            </a:r>
          </a:p>
          <a:p>
            <a:r>
              <a:rPr lang="en-IN" sz="2400" dirty="0"/>
              <a:t>TensorFlow Serving provides a scalable solution for deploying models as RESTful APIs, streamlining model inference in production.</a:t>
            </a:r>
          </a:p>
          <a:p>
            <a:r>
              <a:rPr lang="en-IN" sz="2400" dirty="0"/>
              <a:t>TensorFlow's computational graph architecture optimizes large-scale model training by distributing workloads across GPUs or TPUs.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TensorFlow components</a:t>
            </a:r>
          </a:p>
        </p:txBody>
      </p:sp>
      <p:pic>
        <p:nvPicPr>
          <p:cNvPr id="6" name="Content Placeholder 5" descr="Screenshot_20240918_213141_WPS Offi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5960"/>
            <a:ext cx="10515600" cy="38366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Understanding PyTorch ML Library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PyTorch</a:t>
            </a:r>
            <a:r>
              <a:rPr lang="en-US" sz="2400" dirty="0"/>
              <a:t> is a popular open-source deep learning library, widely adopted for its ease of use.</a:t>
            </a:r>
          </a:p>
          <a:p>
            <a:r>
              <a:rPr lang="en-US" sz="2400" dirty="0"/>
              <a:t>It supports dynamic computational graphs, making it flexible for research and experimentation.</a:t>
            </a:r>
          </a:p>
          <a:p>
            <a:r>
              <a:rPr lang="en-US" sz="2400" dirty="0"/>
              <a:t>Used extensively for tasks like computer vision and natural language processing.</a:t>
            </a:r>
          </a:p>
          <a:p>
            <a:r>
              <a:rPr lang="en-US" sz="2400" dirty="0" err="1"/>
              <a:t>PyTorch</a:t>
            </a:r>
            <a:r>
              <a:rPr lang="en-US" sz="2400" dirty="0"/>
              <a:t> integrates well with the Python ecosystem, allowing easy data manipulation.</a:t>
            </a:r>
          </a:p>
          <a:p>
            <a:r>
              <a:rPr lang="en-IN" sz="2400" dirty="0" err="1"/>
              <a:t>PyTorch’s</a:t>
            </a:r>
            <a:r>
              <a:rPr lang="en-IN" sz="2400" dirty="0"/>
              <a:t> dynamic computational graphs allow for greater flexibility, making it a </a:t>
            </a:r>
            <a:r>
              <a:rPr lang="en-IN" sz="2400" dirty="0" err="1"/>
              <a:t>favorite</a:t>
            </a:r>
            <a:r>
              <a:rPr lang="en-IN" sz="2400" dirty="0"/>
              <a:t> in research and experimental settings.</a:t>
            </a:r>
          </a:p>
          <a:p>
            <a:r>
              <a:rPr lang="en-IN" sz="2400" dirty="0" err="1"/>
              <a:t>PyTorch</a:t>
            </a:r>
            <a:r>
              <a:rPr lang="en-IN" sz="2400" dirty="0"/>
              <a:t> integrates seamlessly with Python, supporting easy data manipulation and conversion between NumPy arrays and tensors.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Core components of </a:t>
            </a:r>
            <a:r>
              <a:rPr lang="en-US" sz="3200" b="1" dirty="0" err="1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PyTorch</a:t>
            </a:r>
            <a:endParaRPr lang="en-US" sz="3200" b="1" dirty="0">
              <a:solidFill>
                <a:srgbClr val="0A62E6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Content Placeholder 5" descr="Screenshot_20240918_213202_WPS Offi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4035"/>
            <a:ext cx="10515600" cy="38620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Core Components of PyTorch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PyTorch</a:t>
            </a:r>
            <a:r>
              <a:rPr lang="en-US" sz="2400" dirty="0"/>
              <a:t> uses tensors for data storage and operations, similar to NumPy arrays.</a:t>
            </a:r>
          </a:p>
          <a:p>
            <a:r>
              <a:rPr lang="en-US" sz="2400" dirty="0"/>
              <a:t>Supports automatic gradient calculation with the </a:t>
            </a:r>
            <a:r>
              <a:rPr lang="en-US" sz="2400" dirty="0" err="1"/>
              <a:t>Autograd</a:t>
            </a:r>
            <a:r>
              <a:rPr lang="en-US" sz="2400" dirty="0"/>
              <a:t> module for backpropagation.</a:t>
            </a:r>
          </a:p>
          <a:p>
            <a:r>
              <a:rPr lang="en-US" sz="2400" dirty="0"/>
              <a:t>Includes optimizers like SGD and Adam, and evaluation metrics for model performance.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PyTorch</a:t>
            </a:r>
            <a:r>
              <a:rPr lang="en-US" sz="2400" dirty="0"/>
              <a:t> supports saving models in serialized formats like pickle (.</a:t>
            </a:r>
            <a:r>
              <a:rPr lang="en-US" sz="2400" dirty="0" err="1"/>
              <a:t>pth</a:t>
            </a:r>
            <a:r>
              <a:rPr lang="en-US" sz="2400" dirty="0"/>
              <a:t> or .</a:t>
            </a:r>
            <a:r>
              <a:rPr lang="en-US" sz="2400" dirty="0" err="1"/>
              <a:t>pt</a:t>
            </a:r>
            <a:r>
              <a:rPr lang="en-US" sz="2400" dirty="0"/>
              <a:t>).</a:t>
            </a:r>
          </a:p>
          <a:p>
            <a:r>
              <a:rPr lang="en-IN" sz="2400" dirty="0" err="1"/>
              <a:t>PyTorch’s</a:t>
            </a:r>
            <a:r>
              <a:rPr lang="en-IN" sz="2400" dirty="0"/>
              <a:t> </a:t>
            </a:r>
            <a:r>
              <a:rPr lang="en-IN" sz="2400" dirty="0" err="1"/>
              <a:t>Autograd</a:t>
            </a:r>
            <a:r>
              <a:rPr lang="en-IN" sz="2400" dirty="0"/>
              <a:t> module simplifies the gradient calculation process, which is critical for backpropagation in neural networks.</a:t>
            </a:r>
          </a:p>
          <a:p>
            <a:r>
              <a:rPr lang="en-IN" sz="2400" dirty="0" err="1"/>
              <a:t>PyTorch’s</a:t>
            </a:r>
            <a:r>
              <a:rPr lang="en-IN" sz="2400" dirty="0"/>
              <a:t> </a:t>
            </a:r>
            <a:r>
              <a:rPr lang="en-IN" sz="2400" dirty="0" err="1"/>
              <a:t>torch.optim</a:t>
            </a:r>
            <a:r>
              <a:rPr lang="en-IN" sz="2400" dirty="0"/>
              <a:t> package provides a variety of optimizers, including Adam and SGD, for fine-tuning model performance.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This chapter explores popular open-source machine learning (ML) libraries.</a:t>
            </a:r>
          </a:p>
          <a:p>
            <a:r>
              <a:rPr lang="en-US" sz="2400"/>
              <a:t>We will cover core libraries used in data processing, model training, and evaluation.</a:t>
            </a:r>
          </a:p>
          <a:p>
            <a:r>
              <a:rPr lang="en-US" sz="2400"/>
              <a:t>Focus will be on scikit-learn, Apache Spark ML, TensorFlow, and PyTorch.</a:t>
            </a:r>
          </a:p>
          <a:p>
            <a:r>
              <a:rPr lang="en-US" sz="2400"/>
              <a:t>These libraries are integral to building scalable and effective ML solutions.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Choosing Between TensorFlow and PyTorch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 TensorFlow is ideal for large-scale production and supports distributed training.</a:t>
            </a:r>
          </a:p>
          <a:p>
            <a:r>
              <a:rPr lang="en-US" sz="2400"/>
              <a:t> PyTorch is favored for its ease of use and flexibility in research settings.</a:t>
            </a:r>
          </a:p>
          <a:p>
            <a:r>
              <a:rPr lang="en-US" sz="2400"/>
              <a:t> Both libraries support automatic differentiation and provide similar APIs for neural network layers.</a:t>
            </a:r>
          </a:p>
          <a:p>
            <a:r>
              <a:rPr lang="en-US" sz="2400"/>
              <a:t> The choice depends on the specific project requirements and the team’s familiarity with the library.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Open-source ML libraries are essential tools for building scalable, effective ML solutions.</a:t>
            </a:r>
          </a:p>
          <a:p>
            <a:r>
              <a:rPr lang="en-US" sz="2400"/>
              <a:t>scikit-learn is best suited for traditional ML tasks, while Spark ML handles distributed data processing.</a:t>
            </a:r>
          </a:p>
          <a:p>
            <a:r>
              <a:rPr lang="en-US" sz="2400"/>
              <a:t>TensorFlow and PyTorch are popular choices for deep learning, with TensorFlow being better for production and PyTorch for research.</a:t>
            </a:r>
          </a:p>
          <a:p>
            <a:r>
              <a:rPr lang="en-US" sz="2400"/>
              <a:t>Understanding the core features and components of these libraries helps in selecting the right tool for ML projects.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Core Features of Open-Source ML Libraries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ML libraries provide essential tools for data manipulation, model building, and evaluation.</a:t>
            </a:r>
          </a:p>
          <a:p>
            <a:r>
              <a:rPr lang="en-US" sz="2400" dirty="0"/>
              <a:t>Core functionalities include data processing, model training, evaluation, saving, and model serving.</a:t>
            </a:r>
          </a:p>
          <a:p>
            <a:r>
              <a:rPr lang="en-US" sz="2400" dirty="0"/>
              <a:t>Support for multiple programming languages, including Python, Java, and Scala, makes them versatile.</a:t>
            </a:r>
          </a:p>
          <a:p>
            <a:r>
              <a:rPr lang="en-US" sz="2400" dirty="0"/>
              <a:t>Python is the most widely supported language across major ML libraries.</a:t>
            </a:r>
          </a:p>
          <a:p>
            <a:r>
              <a:rPr lang="en-IN" sz="2400" dirty="0"/>
              <a:t>Libraries like scikit-learn provide comprehensive support for building pipelines to automate data processing and model training.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Understanding the scikit-learn ML Library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scikit-learn is one of the most popular open-source ML libraries for Python.</a:t>
            </a:r>
          </a:p>
          <a:p>
            <a:r>
              <a:rPr lang="en-US" sz="2400" dirty="0"/>
              <a:t>It offers a wide range of ML algorithms for classification, regression, and clustering tasks.</a:t>
            </a:r>
          </a:p>
          <a:p>
            <a:r>
              <a:rPr lang="en-US" sz="2400" dirty="0"/>
              <a:t>Built on top of foundational libraries like NumPy, SciPy, and Matplotlib.</a:t>
            </a:r>
          </a:p>
          <a:p>
            <a:r>
              <a:rPr lang="en-US" sz="2400" dirty="0"/>
              <a:t>Widely used for business applications, including customer segmentation, churn prediction, and recommendation systems.</a:t>
            </a:r>
          </a:p>
          <a:p>
            <a:r>
              <a:rPr lang="en-IN" sz="2400" dirty="0"/>
              <a:t>scikit-learn supports easy integration with other Python libraries such as pandas and Matplotlib, making it efficient for end-to-end data analysis and visualization.</a:t>
            </a:r>
          </a:p>
          <a:p>
            <a:r>
              <a:rPr lang="en-IN" sz="2400" dirty="0"/>
              <a:t>It provides a simple and consistent API for implementing complex machine learning algorithms with minimal code, making it accessible to both beginners and experts.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scikit-learn components</a:t>
            </a:r>
          </a:p>
        </p:txBody>
      </p:sp>
      <p:pic>
        <p:nvPicPr>
          <p:cNvPr id="6" name="Content Placeholder 5" descr="Screenshot_20240918_213018_WPS Offi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230"/>
            <a:ext cx="10515600" cy="3246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Core Components of scikit-learn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altLang="en-US" sz="2400"/>
              <a:t>sc</a:t>
            </a:r>
            <a:r>
              <a:rPr lang="en-US" sz="2400"/>
              <a:t>ikit-learn includes components for data preprocessing, model training, evaluation, and saving models.</a:t>
            </a:r>
          </a:p>
          <a:p>
            <a:r>
              <a:rPr lang="en-US" sz="2400"/>
              <a:t>Supports transformers for data manipulation, such as encoding categorical values and handling missing data.</a:t>
            </a:r>
          </a:p>
          <a:p>
            <a:r>
              <a:rPr lang="en-US" sz="2400"/>
              <a:t>Includes various ML algorithms for classification, regression, and clustering.</a:t>
            </a:r>
          </a:p>
          <a:p>
            <a:r>
              <a:rPr lang="en-US" sz="2400"/>
              <a:t>Pipeline utilities allow combining transformers and estimators into a single workflow.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Installing scikit-learn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scikit-learn can be easily installed using pip or Conda package managers.</a:t>
            </a:r>
          </a:p>
          <a:p>
            <a:r>
              <a:rPr lang="en-US" sz="2400"/>
              <a:t>Command for pip: `pip install -U scikit-learn`.</a:t>
            </a:r>
          </a:p>
          <a:p>
            <a:r>
              <a:rPr lang="en-US" sz="2400"/>
              <a:t>Command for Conda: `conda install scikit-learn`.</a:t>
            </a:r>
          </a:p>
          <a:p>
            <a:r>
              <a:rPr lang="en-US" sz="2400"/>
              <a:t>Installation makes it easy to integrate into Python-based environments.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Understanding Apache Spark ML Library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Apache Spark is a distributed data processing framework that handles large-scale data.</a:t>
            </a:r>
          </a:p>
          <a:p>
            <a:r>
              <a:rPr lang="en-US" sz="2400" dirty="0"/>
              <a:t>Spark </a:t>
            </a:r>
            <a:r>
              <a:rPr lang="en-US" sz="2400" dirty="0" err="1"/>
              <a:t>MLlib</a:t>
            </a:r>
            <a:r>
              <a:rPr lang="en-US" sz="2400" dirty="0"/>
              <a:t> supports distributed ML model training, making it suitable for large datasets.</a:t>
            </a:r>
          </a:p>
          <a:p>
            <a:r>
              <a:rPr lang="en-US" sz="2400" dirty="0"/>
              <a:t>Uses </a:t>
            </a:r>
            <a:r>
              <a:rPr lang="en-US" sz="2400" dirty="0" err="1"/>
              <a:t>DataFrames</a:t>
            </a:r>
            <a:r>
              <a:rPr lang="en-US" sz="2400" dirty="0"/>
              <a:t> for data manipulation and supports lazy execution for optimization.</a:t>
            </a:r>
          </a:p>
          <a:p>
            <a:r>
              <a:rPr lang="en-US" sz="2400" dirty="0"/>
              <a:t>Spark clusters consist of a driver and worker nodes that process data in parallel.</a:t>
            </a:r>
          </a:p>
          <a:p>
            <a:r>
              <a:rPr lang="en-IN" sz="2400" dirty="0"/>
              <a:t>Apache Spark’s lazy execution model improves efficiency by optimizing transformations only when an action is required, reducing overhead.</a:t>
            </a:r>
          </a:p>
          <a:p>
            <a:r>
              <a:rPr lang="en-IN" sz="2400" dirty="0"/>
              <a:t>Spark supports parallel processing across clusters, allowing for efficient handling of big data workloads with distributed ML algorithms.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Running a Spark application on a Spark cluster</a:t>
            </a:r>
          </a:p>
        </p:txBody>
      </p:sp>
      <p:pic>
        <p:nvPicPr>
          <p:cNvPr id="6" name="Content Placeholder 5" descr="Screenshot_20240918_213050_WPS Offi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915" y="1825625"/>
            <a:ext cx="745490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1158</Words>
  <Application>Microsoft Macintosh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Office Theme</vt:lpstr>
      <vt:lpstr> Exploring Open-Source ML Libraries  </vt:lpstr>
      <vt:lpstr> Introduction</vt:lpstr>
      <vt:lpstr>Core Features of Open-Source ML Libraries</vt:lpstr>
      <vt:lpstr> Understanding the scikit-learn ML Library</vt:lpstr>
      <vt:lpstr>scikit-learn components</vt:lpstr>
      <vt:lpstr>Core Components of scikit-learn</vt:lpstr>
      <vt:lpstr>Installing scikit-learn</vt:lpstr>
      <vt:lpstr> Understanding Apache Spark ML Library</vt:lpstr>
      <vt:lpstr>Running a Spark application on a Spark cluster</vt:lpstr>
      <vt:lpstr>Installing Spark ML</vt:lpstr>
      <vt:lpstr>Core components of Spark ML</vt:lpstr>
      <vt:lpstr>Core Components of Spark ML</vt:lpstr>
      <vt:lpstr> Understanding TensorFlow ML Library</vt:lpstr>
      <vt:lpstr>Data flow diagram</vt:lpstr>
      <vt:lpstr>Core Components of TensorFlow</vt:lpstr>
      <vt:lpstr>TensorFlow components</vt:lpstr>
      <vt:lpstr> Understanding PyTorch ML Library</vt:lpstr>
      <vt:lpstr>Core components of PyTorch</vt:lpstr>
      <vt:lpstr>Core Components of PyTorch</vt:lpstr>
      <vt:lpstr> Choosing Between TensorFlow and PyTorch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SIVAKUMAR BN</dc:creator>
  <cp:lastModifiedBy>Microsoft Office User</cp:lastModifiedBy>
  <cp:revision>9</cp:revision>
  <dcterms:created xsi:type="dcterms:W3CDTF">2024-09-21T06:42:00Z</dcterms:created>
  <dcterms:modified xsi:type="dcterms:W3CDTF">2024-10-18T04:19:24Z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9055C53EC61140F0996F2D8604E82D03_12</vt:lpwstr>
  </property>
  <property fmtid="{D5CDD505-2E9C-101B-9397-08002B2CF9AE}" pid="3" name="KSOProductBuildVer">
    <vt:lpwstr>1033-12.2.0.18283</vt:lpwstr>
  </property>
</Properties>
</file>