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D2B6-1D79-1472-1667-75CC0CB2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32" y="2806197"/>
            <a:ext cx="9144000" cy="2387600"/>
          </a:xfrm>
        </p:spPr>
        <p:txBody>
          <a:bodyPr>
            <a:noAutofit/>
          </a:bodyPr>
          <a:lstStyle/>
          <a:p>
            <a:br>
              <a:rPr lang="en-IN" sz="5400" dirty="0">
                <a:effectLst/>
                <a:latin typeface="+mn-lt"/>
              </a:rPr>
            </a:br>
            <a:r>
              <a:rPr lang="en-IN" sz="5400" b="1" dirty="0">
                <a:solidFill>
                  <a:srgbClr val="0A62E6"/>
                </a:solidFill>
                <a:latin typeface="+mn-lt"/>
                <a:cs typeface="Calibri" panose="020F0502020204030204" charset="0"/>
              </a:rPr>
              <a:t>AI Risk Management </a:t>
            </a:r>
            <a:br>
              <a:rPr lang="en-IN" sz="1600" dirty="0"/>
            </a:br>
            <a:br>
              <a:rPr lang="en-IN" sz="5400" dirty="0">
                <a:effectLst/>
                <a:latin typeface="+mn-lt"/>
              </a:rPr>
            </a:br>
            <a:br>
              <a:rPr lang="en-IN" sz="4000" dirty="0">
                <a:effectLst/>
                <a:latin typeface="Helvetica Neue" panose="02000503000000020004" pitchFamily="2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917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Risk Management Across the AI Lifecycle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Business Problem Identification: Verify alignment with regulatory and ethical standards at the 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Acquisition and Management: Ensure data quality, compliance, and bias mitigation in training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Experimentation and Model Development: Address model limitations, transparency, and sensitivity during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Deployment and Operations: Ensure performance monitoring, fallback mechanisms, and adversarial defense.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Risk Identification and Assessment – Initial Phase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Risk Rating: Assess potential impacts, rating risks based on likelihood and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Ethical Considerations: Weigh organizational values to avoid reputational 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Security and Privacy Requirements: Protect user data from unauthorized access and ensure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Mitigation Planning: Develop strategies to address high-priority risks before project initiation.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 Acquisition and Management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Selection Risks: Poor dataset representation introduces bias and misclassification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Quality: Inaccurate data or missing values can lead to ineffective or biased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Privacy and Compliance: Ensure regulatory checks (e.g., GDPR) are enforced to protect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Adversarial Data Risks: Prevent data manipulation that can alter model training outcomes.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Mitigation Strategies for Data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Validation Standards: Implement rigorous checks for data accuracy and completeness.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Sampling and Representation: Ensure datasets represent all target groups adequately to prevent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Regulatory Compliance Checks: Incorporate compliance checks directly into the MRM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Privacy Controls: Use data masking, encryption, and access limitations to protect sensitive information.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Experimentation and Model Development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Assumptions and Limitations: Validate assumptions to ensure model applicability.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Overfitting and Transparency Risks: Guard against overfitting and prioritize explainable models where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Fairness: Regularly assess models for biases introduced by algorithmic assumptions.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Evaluation Risks: Use appropriate validation techniques to ensure robust model performance.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Mitigating Model Development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Comprehensive Testing: Implement sensitivity and scenario testing for robust model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Transparency Standards: Ensure clear documentation for model assumptions and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Fairness Checks: Incorporate fairness testing at multiple stages in model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Performance Validation: Establish benchmarks and regular assessments for sustained accuracy.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Deployment and Operations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Human Supervision: Ensure AI models undergo human review before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Technology Integration Challenges: Verify compatibility with existing systems to avoid integration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Scalability and Performance Risks: Prepare models for varying loads and user demands.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Fallback and Attack Protections: Establish fallback mechanisms and defend against adversarial threats.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Mitigation for Deployment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Registry and Documentation: Track model details, metrics, and updates systematically.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Integration Testing: Validate all connections with upstream and downstream systems for smooth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Monitoring and Alerts: Continuously track model performance and activate fallback systems when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Adversarial Defense Standards: Implement monitoring and defense against malicious input and data manipulation.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Designing ML Platforms with Governance in Mind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Platform Role in Governance: Provides tools for documentation, lineage tracking, and compliance checks.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Core Governance Touchpoints: Data stores, workflow systems, model inventory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 Platform Components: Incorporate compliance and security features into platform design.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ML platform and ML governance</a:t>
            </a:r>
          </a:p>
        </p:txBody>
      </p:sp>
      <p:pic>
        <p:nvPicPr>
          <p:cNvPr id="6" name="Content Placeholder 5" descr="Screenshot_20241110_213427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485" y="1825625"/>
            <a:ext cx="9118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Introduction to AI Risk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Importance of AI Risk Management: Essential to ensure safe and compliant deployment, fostering trust in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Common Challenges: Limited understanding of AI risks, leading to potential financial and legal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Focus Areas: Identifying, assessing, and mitigating AI risks; creating a framework for robust governance.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Chapter Topics: AI risk scenarios, regulatory landscape, lifecycle risk management, and ML platform design for risk governance.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Data and Model Documentation in Governance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Quality Reporting: Document data sources, quality checks, and handling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Development and Validation: Include methodology, assumptions, and validation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Performance Monitoring Reports: Regularly document and monitor data drift and model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Usage and Compliance Tracking: Include risk rating, classification, and lifecycle details.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Ensuring Lineage and Reproducibility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Importance of Lineage: Track data and model origins for transparency and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SageMaker Lineage Features: Store training data sources, configurations, and artifacts for auditability.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Version Control and Metadata: Maintain control over model versions and metadata for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Audit Support: Provide lineage and reproducibility data to verify processes and meet compliance.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Observability and Auditing for Compliance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Audit Trails: Track user actions and system changes for transparency and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Deployment Approval Tracking: SageMaker Model Registry tracks model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Change Tracking: CloudTrail records system configuration changes for audit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Automated Alerts and Monitoring: Ensure consistent tracking and alerting of system changes.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Scalability and Performance in ML Platforms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Training Infrastructure Scaling: Supports large-scale training with distributed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Hosting Infrastructure Scaling: Multi-Model Endpoint (MME) and auto-scaling for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Serverless Inference: Supports scalable deployment with minimal infrastructure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Quality Checks: Ensure accurate and consistent data inputs across all lifecycle stages.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Summary and Key Takeaways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Core Principles of AI Risk Management: Transparency, accountability, privacy, and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Comprehensive Lifecycle Risk Coverage: Identifying and mitigating risks across all AI lifecycle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Platform Governance: Leverage ML platforms (e.g., SageMaker) to support AI governance and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Continuous Evolution: Risk management strategies should adapt to emerging technologies and risks.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Key AI Risk Scenarios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Bias and Discrimination: Models can learn and perpetuate biases, potentially leading to discriminatory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Misinformation Risks: AI may propagate inaccuracies due to data errors or model limitations, impacting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Interpretability Issues: Complex models (e.g., neural networks) are often "black boxes," making problem diagnosis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Unintended Consequences: Algorithms optimized for specific goals may ignore ethical implications, causing adverse outcomes.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Specific AI Risk Scenarios –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Adversarial Attacks: Manipulated inputs deceive AI models, as seen in attacks on image recognition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Privacy Violations: Sensitive data used in model training risks exposure if not properly managed.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Third-Party Model Risks: Use of pre-trained models can introduce inherited biases or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Insufficient Model Testing: Limited AI-specific testing tools lead to risks from inadequate validation and error analysis.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Regulatory Landscape for AI Risk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US Regulatory Framework: Includes guidelines like SR 11-7, which addresses model governance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EU AI Act: Risk-based approach to AI regulation with high oversight for critical AI applications (e.g., infrastructure).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International Initiatives: Emerging frameworks from different jurisdictions aim to ensure transparency and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Anticipated Trends: Expect rapid legislative developments as AI adoption grows across industries.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Understanding AI Risk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Objective: Establish trust in AI systems and ensure regulatory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Key Dimensions: Validity, ethical considerations, cybersecurity, and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Trade-offs: Balancing accuracy, privacy, and interpretability to align with organizational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Framework Components: Model Risk Management (MRM), enterprise risk management, and third-party risk management.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Governance Oversight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Transparency: Ensure stakeholders understand AI decisions and data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Accountability: Organizations must be accountable for AI outcomes and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Governance: Ensures ethical, accurate, and unbiased data for training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Human Oversight: Human intervention when AI systems affect critical decision-making.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Additional Oversight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Privacy and Security: Safeguard data privacy and secure systems to mitigate financial and reputational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Fairness: Prevents discrimination based on race, gender, etc., through regular fairness checks.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Validity and Reliability: Models should undergo thorough validation and reliability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Compliance Requirements: Adhere to evolving regulations, especially in sensitive sectors.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AI Risk Management Framework – Three Lines of Defense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First Line: Business operations develop, test, and register models, tracking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Second Line: Risk management independently validates model documentation and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Third Line: Internal audit verifies process adherence and assesses risk controls across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Extended Coverage: Encompasses scalability, cybersecurity, and third-party risks beyond MRM.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1441</Words>
  <Application>Microsoft Macintosh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Office Theme</vt:lpstr>
      <vt:lpstr> AI Risk Management    </vt:lpstr>
      <vt:lpstr>Introduction to AI Risk Management</vt:lpstr>
      <vt:lpstr> Key AI Risk Scenarios</vt:lpstr>
      <vt:lpstr>Specific AI Risk Scenarios – Examples</vt:lpstr>
      <vt:lpstr>Regulatory Landscape for AI Risk</vt:lpstr>
      <vt:lpstr> Understanding AI Risk Management</vt:lpstr>
      <vt:lpstr>Governance Oversight Principles</vt:lpstr>
      <vt:lpstr>Additional Oversight Principles</vt:lpstr>
      <vt:lpstr> AI Risk Management Framework – Three Lines of Defense</vt:lpstr>
      <vt:lpstr>Risk Management Across the AI Lifecycle</vt:lpstr>
      <vt:lpstr>Risk Identification and Assessment – Initial Phase</vt:lpstr>
      <vt:lpstr>Data Acquisition and Management Risks</vt:lpstr>
      <vt:lpstr>Mitigation Strategies for Data Risks</vt:lpstr>
      <vt:lpstr>Experimentation and Model Development Risks</vt:lpstr>
      <vt:lpstr>Mitigating Model Development Risks</vt:lpstr>
      <vt:lpstr> Deployment and Operations Risks</vt:lpstr>
      <vt:lpstr>Mitigation for Deployment Risks</vt:lpstr>
      <vt:lpstr> Designing ML Platforms with Governance in Mind</vt:lpstr>
      <vt:lpstr>ML platform and ML governance</vt:lpstr>
      <vt:lpstr> Data and Model Documentation in Governance</vt:lpstr>
      <vt:lpstr> Ensuring Lineage and Reproducibility</vt:lpstr>
      <vt:lpstr> Observability and Auditing for Compliance</vt:lpstr>
      <vt:lpstr> Scalability and Performance in ML Platforms</vt:lpstr>
      <vt:lpstr> Summary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Risk Management</dc:title>
  <dc:creator>SIVAKUMAR BN</dc:creator>
  <cp:lastModifiedBy>Microsoft Office User</cp:lastModifiedBy>
  <cp:revision>8</cp:revision>
  <dcterms:created xsi:type="dcterms:W3CDTF">2024-11-11T15:56:00Z</dcterms:created>
  <dcterms:modified xsi:type="dcterms:W3CDTF">2024-12-13T18:36:01Z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A4F505187F4D450EAEE14F0123F4D10E_12</vt:lpwstr>
  </property>
  <property fmtid="{D5CDD505-2E9C-101B-9397-08002B2CF9AE}" pid="3" name="KSOProductBuildVer">
    <vt:lpwstr>1033-12.2.0.18607</vt:lpwstr>
  </property>
</Properties>
</file>