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56" r:id="rId5"/>
    <p:sldId id="269" r:id="rId6"/>
    <p:sldId id="281" r:id="rId7"/>
    <p:sldId id="282" r:id="rId8"/>
    <p:sldId id="283" r:id="rId9"/>
    <p:sldId id="288" r:id="rId10"/>
    <p:sldId id="289" r:id="rId11"/>
    <p:sldId id="284" r:id="rId12"/>
    <p:sldId id="285" r:id="rId13"/>
    <p:sldId id="279" r:id="rId14"/>
    <p:sldId id="287"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69012ECD-51FC-41F1-AA8D-1B2483CD663E}"/>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735" autoAdjust="0"/>
    <p:restoredTop sz="95037" autoAdjust="0"/>
  </p:normalViewPr>
  <p:slideViewPr>
    <p:cSldViewPr snapToGrid="0">
      <p:cViewPr>
        <p:scale>
          <a:sx n="70" d="100"/>
          <a:sy n="70" d="100"/>
        </p:scale>
        <p:origin x="-714" y="-1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3134" y="77"/>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pPr/>
              <a:t>4/30/2020</a:t>
            </a:fld>
            <a:endParaRPr lang="en-US" dirty="0"/>
          </a:p>
        </p:txBody>
      </p:sp>
      <p:sp>
        <p:nvSpPr>
          <p:cNvPr id="4" name="Footer Placeholder 3">
            <a:extLst>
              <a:ext uri="{FF2B5EF4-FFF2-40B4-BE49-F238E27FC236}">
                <a16:creationId xmlns=""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pPr/>
              <a:t>‹#›</a:t>
            </a:fld>
            <a:endParaRPr lang="en-US" dirty="0"/>
          </a:p>
        </p:txBody>
      </p:sp>
    </p:spTree>
    <p:extLst>
      <p:ext uri="{BB962C8B-B14F-4D97-AF65-F5344CB8AC3E}">
        <p14:creationId xmlns=""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pPr/>
              <a:t>4/30/2020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pPr/>
              <a:t>‹#›</a:t>
            </a:fld>
            <a:endParaRPr lang="en-US" noProof="0" dirty="0"/>
          </a:p>
        </p:txBody>
      </p:sp>
    </p:spTree>
    <p:extLst>
      <p:ext uri="{BB962C8B-B14F-4D97-AF65-F5344CB8AC3E}">
        <p14:creationId xmlns=""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pPr/>
              <a:t>1</a:t>
            </a:fld>
            <a:endParaRPr lang="en-US" noProof="0" dirty="0"/>
          </a:p>
        </p:txBody>
      </p:sp>
    </p:spTree>
    <p:extLst>
      <p:ext uri="{BB962C8B-B14F-4D97-AF65-F5344CB8AC3E}">
        <p14:creationId xmlns="" xmlns:p14="http://schemas.microsoft.com/office/powerpoint/2010/main" val="311603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pPr/>
              <a:t>2</a:t>
            </a:fld>
            <a:endParaRPr lang="en-US" noProof="0" dirty="0"/>
          </a:p>
        </p:txBody>
      </p:sp>
    </p:spTree>
    <p:extLst>
      <p:ext uri="{BB962C8B-B14F-4D97-AF65-F5344CB8AC3E}">
        <p14:creationId xmlns="" xmlns:p14="http://schemas.microsoft.com/office/powerpoint/2010/main" val="987248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pPr/>
              <a:t>10</a:t>
            </a:fld>
            <a:endParaRPr lang="en-US" noProof="0" dirty="0"/>
          </a:p>
        </p:txBody>
      </p:sp>
    </p:spTree>
    <p:extLst>
      <p:ext uri="{BB962C8B-B14F-4D97-AF65-F5344CB8AC3E}">
        <p14:creationId xmlns="" xmlns:p14="http://schemas.microsoft.com/office/powerpoint/2010/main" val="3396316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DBACE-0F8F-43FD-98F0-DEE13552DADA}" type="slidenum">
              <a:rPr lang="en-US" smtClean="0"/>
              <a:pPr/>
              <a:t>12</a:t>
            </a:fld>
            <a:endParaRPr lang="en-US" dirty="0"/>
          </a:p>
        </p:txBody>
      </p:sp>
    </p:spTree>
    <p:extLst>
      <p:ext uri="{BB962C8B-B14F-4D97-AF65-F5344CB8AC3E}">
        <p14:creationId xmlns=""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 xmlns:a16="http://schemas.microsoft.com/office/drawing/2014/main" id="{96DB5B0F-1BA3-4AE0-9821-FC62BA98D422}"/>
              </a:ext>
            </a:extLst>
          </p:cNvPr>
          <p:cNvSpPr>
            <a:spLocks noGrp="1"/>
          </p:cNvSpPr>
          <p:nvPr>
            <p:ph type="pic" sz="quarter" idx="10" hasCustomPrompt="1"/>
          </p:nvPr>
        </p:nvSpPr>
        <p:spPr>
          <a:xfrm>
            <a:off x="136525" y="136525"/>
            <a:ext cx="11909425" cy="6584950"/>
          </a:xfrm>
          <a:solidFill>
            <a:schemeClr val="accent4">
              <a:lumMod val="50000"/>
            </a:schemeClr>
          </a:solidFill>
        </p:spPr>
        <p:txBody>
          <a:bodyPr lIns="1080000" t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24" name="Rectangle 23">
            <a:extLst>
              <a:ext uri="{FF2B5EF4-FFF2-40B4-BE49-F238E27FC236}">
                <a16:creationId xmlns="" xmlns:a16="http://schemas.microsoft.com/office/drawing/2014/main" id="{4EDCBE8D-BCDE-43F2-9C37-386C3705A5C2}"/>
              </a:ext>
            </a:extLst>
          </p:cNvPr>
          <p:cNvSpPr/>
          <p:nvPr userDrawn="1"/>
        </p:nvSpPr>
        <p:spPr>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4" name="Text Placeholder 4">
            <a:extLst>
              <a:ext uri="{FF2B5EF4-FFF2-40B4-BE49-F238E27FC236}">
                <a16:creationId xmlns="" xmlns:a16="http://schemas.microsoft.com/office/drawing/2014/main" id="{C0299E33-978D-4B8A-9AC7-FC3F151DAC3D}"/>
              </a:ext>
            </a:extLst>
          </p:cNvPr>
          <p:cNvSpPr>
            <a:spLocks noGrp="1"/>
          </p:cNvSpPr>
          <p:nvPr>
            <p:ph type="body" sz="quarter" idx="17"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Text Placeholder 2">
            <a:extLst>
              <a:ext uri="{FF2B5EF4-FFF2-40B4-BE49-F238E27FC236}">
                <a16:creationId xmlns=""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15" name="Slide Number Placeholder 6">
            <a:extLst>
              <a:ext uri="{FF2B5EF4-FFF2-40B4-BE49-F238E27FC236}">
                <a16:creationId xmlns="" xmlns:a16="http://schemas.microsoft.com/office/drawing/2014/main" id="{03A8A6E9-DFE7-C84C-8C6D-E32D8A663AA6}"/>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 xmlns:p14="http://schemas.microsoft.com/office/powerpoint/2010/main" val="47237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Text Placeholder 3">
            <a:extLst>
              <a:ext uri="{FF2B5EF4-FFF2-40B4-BE49-F238E27FC236}">
                <a16:creationId xmlns=""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solidFill>
            <a:schemeClr val="accent1">
              <a:alpha val="10000"/>
            </a:schemeClr>
          </a:solidFill>
          <a:ln>
            <a:solidFill>
              <a:schemeClr val="accent1"/>
            </a:solidFill>
          </a:ln>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0" name="Text Placeholder 3">
            <a:extLst>
              <a:ext uri="{FF2B5EF4-FFF2-40B4-BE49-F238E27FC236}">
                <a16:creationId xmlns="" xmlns:a16="http://schemas.microsoft.com/office/drawing/2014/main" id="{96BEA54F-1538-4369-953E-48143E778A0C}"/>
              </a:ext>
            </a:extLst>
          </p:cNvPr>
          <p:cNvSpPr>
            <a:spLocks noGrp="1"/>
          </p:cNvSpPr>
          <p:nvPr>
            <p:ph type="body" sz="quarter" idx="30" hasCustomPrompt="1"/>
          </p:nvPr>
        </p:nvSpPr>
        <p:spPr>
          <a:xfrm>
            <a:off x="1200023" y="2205688"/>
            <a:ext cx="2811618" cy="1440000"/>
          </a:xfrm>
          <a:prstGeom prst="rect">
            <a:avLst/>
          </a:prstGeom>
          <a:noFill/>
        </p:spPr>
        <p:txBody>
          <a:bodyPr anchor="b"/>
          <a:lstStyle>
            <a:lvl1pPr marL="0" indent="0" algn="ctr">
              <a:spcBef>
                <a:spcPts val="0"/>
              </a:spcBef>
              <a:spcAft>
                <a:spcPts val="0"/>
              </a:spcAft>
              <a:buNone/>
              <a:defRPr sz="6600" b="1">
                <a:solidFill>
                  <a:schemeClr val="tx1">
                    <a:lumMod val="75000"/>
                    <a:lumOff val="25000"/>
                  </a:schemeClr>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Text Placeholder 9">
            <a:extLst>
              <a:ext uri="{FF2B5EF4-FFF2-40B4-BE49-F238E27FC236}">
                <a16:creationId xmlns=""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1" name="Text Placeholder 9">
            <a:extLst>
              <a:ext uri="{FF2B5EF4-FFF2-40B4-BE49-F238E27FC236}">
                <a16:creationId xmlns="" xmlns:a16="http://schemas.microsoft.com/office/drawing/2014/main" id="{75AB5322-7A21-47FE-92DA-8B0C974F8FB4}"/>
              </a:ext>
            </a:extLst>
          </p:cNvPr>
          <p:cNvSpPr>
            <a:spLocks noGrp="1"/>
          </p:cNvSpPr>
          <p:nvPr>
            <p:ph type="body" sz="quarter" idx="31" hasCustomPrompt="1"/>
          </p:nvPr>
        </p:nvSpPr>
        <p:spPr>
          <a:xfrm>
            <a:off x="4620011"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9" name="Text Placeholder 9">
            <a:extLst>
              <a:ext uri="{FF2B5EF4-FFF2-40B4-BE49-F238E27FC236}">
                <a16:creationId xmlns=""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solidFill>
            <a:schemeClr val="accent3">
              <a:alpha val="10000"/>
            </a:schemeClr>
          </a:solidFill>
          <a:ln>
            <a:solidFill>
              <a:schemeClr val="accent3"/>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2" name="Text Placeholder 9">
            <a:extLst>
              <a:ext uri="{FF2B5EF4-FFF2-40B4-BE49-F238E27FC236}">
                <a16:creationId xmlns="" xmlns:a16="http://schemas.microsoft.com/office/drawing/2014/main" id="{A68AE188-594C-409F-8B57-C0CFFAFC9AB8}"/>
              </a:ext>
            </a:extLst>
          </p:cNvPr>
          <p:cNvSpPr>
            <a:spLocks noGrp="1"/>
          </p:cNvSpPr>
          <p:nvPr>
            <p:ph type="body" sz="quarter" idx="32" hasCustomPrompt="1"/>
          </p:nvPr>
        </p:nvSpPr>
        <p:spPr>
          <a:xfrm>
            <a:off x="7763617"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3" name="Footer Placeholder 2">
            <a:extLst>
              <a:ext uri="{FF2B5EF4-FFF2-40B4-BE49-F238E27FC236}">
                <a16:creationId xmlns=""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 xmlns:a16="http://schemas.microsoft.com/office/drawing/2014/main" id="{40258D63-D809-EE49-BCDD-8D6306004AEE}"/>
              </a:ext>
            </a:extLst>
          </p:cNvPr>
          <p:cNvSpPr>
            <a:spLocks noGrp="1"/>
          </p:cNvSpPr>
          <p:nvPr>
            <p:ph type="sldNum" sz="quarter" idx="3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 xmlns:p14="http://schemas.microsoft.com/office/powerpoint/2010/main" val="3877649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cxnSp>
        <p:nvCxnSpPr>
          <p:cNvPr id="6" name="Straight Connector 5">
            <a:extLst>
              <a:ext uri="{FF2B5EF4-FFF2-40B4-BE49-F238E27FC236}">
                <a16:creationId xmlns="" xmlns:a16="http://schemas.microsoft.com/office/drawing/2014/main" id="{E09B4ACC-E72E-450B-88FA-710ECDE6548D}"/>
              </a:ext>
            </a:extLst>
          </p:cNvPr>
          <p:cNvCxnSpPr/>
          <p:nvPr userDrawn="1"/>
        </p:nvCxnSpPr>
        <p:spPr>
          <a:xfrm>
            <a:off x="5503617"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 xmlns:a16="http://schemas.microsoft.com/office/drawing/2014/main" id="{B1419610-8183-4044-A08A-8F6940C6AC9B}"/>
              </a:ext>
            </a:extLst>
          </p:cNvPr>
          <p:cNvCxnSpPr>
            <a:cxnSpLocks/>
          </p:cNvCxnSpPr>
          <p:nvPr userDrawn="1"/>
        </p:nvCxnSpPr>
        <p:spPr>
          <a:xfrm flipH="1">
            <a:off x="432000" y="3652910"/>
            <a:ext cx="10143235"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 xmlns:a16="http://schemas.microsoft.com/office/drawing/2014/main" id="{C28012CA-9AC6-43EF-965E-2A6886FA2CF8}"/>
              </a:ext>
            </a:extLst>
          </p:cNvPr>
          <p:cNvSpPr>
            <a:spLocks noGrp="1"/>
          </p:cNvSpPr>
          <p:nvPr>
            <p:ph type="body" sz="quarter" idx="14" hasCustomPrompt="1"/>
          </p:nvPr>
        </p:nvSpPr>
        <p:spPr>
          <a:xfrm>
            <a:off x="4513617"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0" name="Text Placeholder 5">
            <a:extLst>
              <a:ext uri="{FF2B5EF4-FFF2-40B4-BE49-F238E27FC236}">
                <a16:creationId xmlns="" xmlns:a16="http://schemas.microsoft.com/office/drawing/2014/main" id="{C5861664-5B54-4F47-BF93-4FC02E6A1BC2}"/>
              </a:ext>
            </a:extLst>
          </p:cNvPr>
          <p:cNvSpPr>
            <a:spLocks noGrp="1"/>
          </p:cNvSpPr>
          <p:nvPr>
            <p:ph type="body" sz="quarter" idx="15" hasCustomPrompt="1"/>
          </p:nvPr>
        </p:nvSpPr>
        <p:spPr>
          <a:xfrm>
            <a:off x="4513617"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 xmlns:a16="http://schemas.microsoft.com/office/drawing/2014/main" id="{056B4554-0DA9-4087-850E-209049BEFC4B}"/>
              </a:ext>
            </a:extLst>
          </p:cNvPr>
          <p:cNvSpPr>
            <a:spLocks noGrp="1"/>
          </p:cNvSpPr>
          <p:nvPr>
            <p:ph type="body" sz="quarter" idx="17" hasCustomPrompt="1"/>
          </p:nvPr>
        </p:nvSpPr>
        <p:spPr>
          <a:xfrm>
            <a:off x="8595235"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3" name="Footer Placeholder 2">
            <a:extLst>
              <a:ext uri="{FF2B5EF4-FFF2-40B4-BE49-F238E27FC236}">
                <a16:creationId xmlns=""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 xmlns:a16="http://schemas.microsoft.com/office/drawing/2014/main" id="{AA059022-81BB-3141-9DC1-6E855A13A2D0}"/>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 xmlns:p14="http://schemas.microsoft.com/office/powerpoint/2010/main" val="2430366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Content Placeholder 2">
            <a:extLst>
              <a:ext uri="{FF2B5EF4-FFF2-40B4-BE49-F238E27FC236}">
                <a16:creationId xmlns="" xmlns:a16="http://schemas.microsoft.com/office/drawing/2014/main" id="{553B9F09-9E9C-4307-BB4B-33A20282D9A2}"/>
              </a:ext>
            </a:extLst>
          </p:cNvPr>
          <p:cNvSpPr>
            <a:spLocks noGrp="1"/>
          </p:cNvSpPr>
          <p:nvPr>
            <p:ph idx="1" hasCustomPrompt="1"/>
          </p:nvPr>
        </p:nvSpPr>
        <p:spPr>
          <a:xfrm>
            <a:off x="432000" y="1728000"/>
            <a:ext cx="2919633"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6" name="Content Placeholder 2">
            <a:extLst>
              <a:ext uri="{FF2B5EF4-FFF2-40B4-BE49-F238E27FC236}">
                <a16:creationId xmlns="" xmlns:a16="http://schemas.microsoft.com/office/drawing/2014/main" id="{D79DF38F-893A-4CE0-B168-9FAA1D01B8D7}"/>
              </a:ext>
            </a:extLst>
          </p:cNvPr>
          <p:cNvSpPr>
            <a:spLocks noGrp="1"/>
          </p:cNvSpPr>
          <p:nvPr>
            <p:ph idx="14" hasCustomPrompt="1"/>
          </p:nvPr>
        </p:nvSpPr>
        <p:spPr>
          <a:xfrm>
            <a:off x="432000"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a:extLst>
              <a:ext uri="{FF2B5EF4-FFF2-40B4-BE49-F238E27FC236}">
                <a16:creationId xmlns="" xmlns:a16="http://schemas.microsoft.com/office/drawing/2014/main" id="{02DBE11B-8F8E-48E5-9449-E6E9E355DA0F}"/>
              </a:ext>
            </a:extLst>
          </p:cNvPr>
          <p:cNvSpPr/>
          <p:nvPr userDrawn="1"/>
        </p:nvSpPr>
        <p:spPr>
          <a:xfrm flipH="1">
            <a:off x="3570526"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Content Placeholder 2">
            <a:extLst>
              <a:ext uri="{FF2B5EF4-FFF2-40B4-BE49-F238E27FC236}">
                <a16:creationId xmlns="" xmlns:a16="http://schemas.microsoft.com/office/drawing/2014/main" id="{707C52DD-FDE4-4BF6-B79B-3095E2927247}"/>
              </a:ext>
            </a:extLst>
          </p:cNvPr>
          <p:cNvSpPr>
            <a:spLocks noGrp="1"/>
          </p:cNvSpPr>
          <p:nvPr>
            <p:ph idx="17" hasCustomPrompt="1"/>
          </p:nvPr>
        </p:nvSpPr>
        <p:spPr>
          <a:xfrm>
            <a:off x="4043801" y="1728000"/>
            <a:ext cx="2919633"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8" name="Content Placeholder 2">
            <a:extLst>
              <a:ext uri="{FF2B5EF4-FFF2-40B4-BE49-F238E27FC236}">
                <a16:creationId xmlns="" xmlns:a16="http://schemas.microsoft.com/office/drawing/2014/main" id="{22F46232-3721-4BC5-BEB7-E61D878D79FA}"/>
              </a:ext>
            </a:extLst>
          </p:cNvPr>
          <p:cNvSpPr>
            <a:spLocks noGrp="1"/>
          </p:cNvSpPr>
          <p:nvPr>
            <p:ph idx="15" hasCustomPrompt="1"/>
          </p:nvPr>
        </p:nvSpPr>
        <p:spPr>
          <a:xfrm>
            <a:off x="4043801"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a:extLst>
              <a:ext uri="{FF2B5EF4-FFF2-40B4-BE49-F238E27FC236}">
                <a16:creationId xmlns="" xmlns:a16="http://schemas.microsoft.com/office/drawing/2014/main" id="{6EF06703-92AF-44B7-8CE1-044DD2093118}"/>
              </a:ext>
            </a:extLst>
          </p:cNvPr>
          <p:cNvSpPr/>
          <p:nvPr userDrawn="1"/>
        </p:nvSpPr>
        <p:spPr>
          <a:xfrm flipH="1">
            <a:off x="7182327"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Content Placeholder 2">
            <a:extLst>
              <a:ext uri="{FF2B5EF4-FFF2-40B4-BE49-F238E27FC236}">
                <a16:creationId xmlns="" xmlns:a16="http://schemas.microsoft.com/office/drawing/2014/main" id="{DA264641-CE4E-4168-9129-68B9B179A2A8}"/>
              </a:ext>
            </a:extLst>
          </p:cNvPr>
          <p:cNvSpPr>
            <a:spLocks noGrp="1"/>
          </p:cNvSpPr>
          <p:nvPr>
            <p:ph idx="18" hasCustomPrompt="1"/>
          </p:nvPr>
        </p:nvSpPr>
        <p:spPr>
          <a:xfrm>
            <a:off x="7655602" y="1728000"/>
            <a:ext cx="2919633"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9" name="Content Placeholder 2">
            <a:extLst>
              <a:ext uri="{FF2B5EF4-FFF2-40B4-BE49-F238E27FC236}">
                <a16:creationId xmlns="" xmlns:a16="http://schemas.microsoft.com/office/drawing/2014/main" id="{23CB58AD-849B-4714-8D57-C5C56343A24C}"/>
              </a:ext>
            </a:extLst>
          </p:cNvPr>
          <p:cNvSpPr>
            <a:spLocks noGrp="1"/>
          </p:cNvSpPr>
          <p:nvPr>
            <p:ph idx="16" hasCustomPrompt="1"/>
          </p:nvPr>
        </p:nvSpPr>
        <p:spPr>
          <a:xfrm>
            <a:off x="7655602"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Footer Placeholder 2">
            <a:extLst>
              <a:ext uri="{FF2B5EF4-FFF2-40B4-BE49-F238E27FC236}">
                <a16:creationId xmlns=""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 xmlns:a16="http://schemas.microsoft.com/office/drawing/2014/main" id="{B1CB22CF-1587-E74F-B211-A50F83802581}"/>
              </a:ext>
            </a:extLst>
          </p:cNvPr>
          <p:cNvSpPr>
            <a:spLocks noGrp="1"/>
          </p:cNvSpPr>
          <p:nvPr>
            <p:ph type="sldNum" sz="quarter" idx="19"/>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 xmlns:p14="http://schemas.microsoft.com/office/powerpoint/2010/main" val="470484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13" name="Straight Arrow Connector 12">
            <a:extLst>
              <a:ext uri="{FF2B5EF4-FFF2-40B4-BE49-F238E27FC236}">
                <a16:creationId xmlns="" xmlns:a16="http://schemas.microsoft.com/office/drawing/2014/main" id="{B16E60CE-69EE-40F4-8E4C-791A1F450E6E}"/>
              </a:ext>
            </a:extLst>
          </p:cNvPr>
          <p:cNvCxnSpPr>
            <a:cxnSpLocks/>
          </p:cNvCxnSpPr>
          <p:nvPr userDrawn="1"/>
        </p:nvCxnSpPr>
        <p:spPr>
          <a:xfrm>
            <a:off x="431800" y="3866682"/>
            <a:ext cx="1029017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 xmlns:a16="http://schemas.microsoft.com/office/drawing/2014/main" id="{506130DE-93C9-481E-A69F-9CF6AA9948FF}"/>
              </a:ext>
            </a:extLst>
          </p:cNvPr>
          <p:cNvSpPr>
            <a:spLocks noGrp="1"/>
          </p:cNvSpPr>
          <p:nvPr>
            <p:ph type="body" sz="quarter" idx="33" hasCustomPrompt="1"/>
          </p:nvPr>
        </p:nvSpPr>
        <p:spPr>
          <a:xfrm>
            <a:off x="27918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 xmlns:a16="http://schemas.microsoft.com/office/drawing/2014/main" id="{BFE6B470-2415-4509-A40D-EBFFBC9F3847}"/>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 xmlns:a16="http://schemas.microsoft.com/office/drawing/2014/main" id="{A0705EEE-728D-4722-B49E-4C9C62644EC3}"/>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 xmlns:a16="http://schemas.microsoft.com/office/drawing/2014/main" id="{0781D02C-C5B9-410A-B620-AAA24A1B2AC7}"/>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 xmlns:a16="http://schemas.microsoft.com/office/drawing/2014/main" id="{C203B9F4-A221-4AF4-8440-C9B1BB3F602A}"/>
              </a:ext>
            </a:extLst>
          </p:cNvPr>
          <p:cNvSpPr>
            <a:spLocks noGrp="1"/>
          </p:cNvSpPr>
          <p:nvPr>
            <p:ph type="body" sz="quarter" idx="38" hasCustomPrompt="1"/>
          </p:nvPr>
        </p:nvSpPr>
        <p:spPr>
          <a:xfrm>
            <a:off x="84560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 xmlns:a16="http://schemas.microsoft.com/office/drawing/2014/main" id="{5CA11888-C540-49FD-BC96-7DF43B9144FE}"/>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 xmlns:a16="http://schemas.microsoft.com/office/drawing/2014/main" id="{B90B995A-D6D8-4085-8C72-FDAF0B400A0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dirty="0"/>
              <a:t>MM</a:t>
            </a:r>
          </a:p>
        </p:txBody>
      </p:sp>
      <p:sp>
        <p:nvSpPr>
          <p:cNvPr id="22" name="Text Placeholder 10">
            <a:extLst>
              <a:ext uri="{FF2B5EF4-FFF2-40B4-BE49-F238E27FC236}">
                <a16:creationId xmlns="" xmlns:a16="http://schemas.microsoft.com/office/drawing/2014/main" id="{765307A9-791B-47A4-A9C6-E607A9921675}"/>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 xmlns:a16="http://schemas.microsoft.com/office/drawing/2014/main" id="{C75703B4-3B5A-4163-8DB7-E9009BF81C5C}"/>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 xmlns:a16="http://schemas.microsoft.com/office/drawing/2014/main" id="{FF332F6F-6B3C-45E2-9EF6-8FB202384A68}"/>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 xmlns:a16="http://schemas.microsoft.com/office/drawing/2014/main" id="{66BFBD2C-240C-4899-9562-75499D8C46E4}"/>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 xmlns:a16="http://schemas.microsoft.com/office/drawing/2014/main" id="{777ECC7E-1DD1-475C-BA92-16BEA144C233}"/>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 xmlns:a16="http://schemas.microsoft.com/office/drawing/2014/main" id="{9FD2184F-25B2-4976-9C55-9D79732D00D0}"/>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 xmlns:a16="http://schemas.microsoft.com/office/drawing/2014/main" id="{2D433B78-8F48-492C-B8BA-C519A010F573}"/>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 xmlns:a16="http://schemas.microsoft.com/office/drawing/2014/main" id="{65D53937-4C12-41A9-96A9-D197CE5CBC1B}"/>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 xmlns:a16="http://schemas.microsoft.com/office/drawing/2014/main" id="{22259E25-16AB-42DF-83CC-F05BA57CFC25}"/>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 xmlns:a16="http://schemas.microsoft.com/office/drawing/2014/main" id="{A5C84813-8A39-4A01-A745-700E1E5DF39E}"/>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 xmlns:a16="http://schemas.microsoft.com/office/drawing/2014/main" id="{35B6B197-CBC9-474D-999F-6BF8B85ABC4B}"/>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 xmlns:a16="http://schemas.microsoft.com/office/drawing/2014/main" id="{700D11F4-2B09-4504-9CF2-4E3A19B2F5F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 xmlns:a16="http://schemas.microsoft.com/office/drawing/2014/main" id="{DF28DDAA-9BDA-43BE-B173-D188212594C6}"/>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 xmlns:a16="http://schemas.microsoft.com/office/drawing/2014/main" id="{A55FFBF8-4789-44A0-A9B2-841061C725FD}"/>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 xmlns:a16="http://schemas.microsoft.com/office/drawing/2014/main" id="{C33D9234-67AF-4493-9CED-B39D80A70A53}"/>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 xmlns:a16="http://schemas.microsoft.com/office/drawing/2014/main" id="{98549725-B11A-4C4E-8DBF-F00E575D61D8}"/>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 xmlns:a16="http://schemas.microsoft.com/office/drawing/2014/main" id="{204E7B1E-C17D-4443-B650-E72AD9AA463F}"/>
              </a:ext>
            </a:extLst>
          </p:cNvPr>
          <p:cNvSpPr>
            <a:spLocks noGrp="1"/>
          </p:cNvSpPr>
          <p:nvPr>
            <p:ph type="body" sz="quarter" idx="59" hasCustomPrompt="1"/>
          </p:nvPr>
        </p:nvSpPr>
        <p:spPr>
          <a:xfrm>
            <a:off x="464987"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p>
        </p:txBody>
      </p:sp>
      <p:sp>
        <p:nvSpPr>
          <p:cNvPr id="41" name="Text Placeholder 36">
            <a:extLst>
              <a:ext uri="{FF2B5EF4-FFF2-40B4-BE49-F238E27FC236}">
                <a16:creationId xmlns="" xmlns:a16="http://schemas.microsoft.com/office/drawing/2014/main" id="{87DD778A-952C-41DC-A5F9-8023A7099828}"/>
              </a:ext>
            </a:extLst>
          </p:cNvPr>
          <p:cNvSpPr>
            <a:spLocks noGrp="1"/>
          </p:cNvSpPr>
          <p:nvPr>
            <p:ph type="body" sz="quarter" idx="60" hasCustomPrompt="1"/>
          </p:nvPr>
        </p:nvSpPr>
        <p:spPr>
          <a:xfrm>
            <a:off x="516716"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3" name="Footer Placeholder 2">
            <a:extLst>
              <a:ext uri="{FF2B5EF4-FFF2-40B4-BE49-F238E27FC236}">
                <a16:creationId xmlns=""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38" name="Slide Number Placeholder 6">
            <a:extLst>
              <a:ext uri="{FF2B5EF4-FFF2-40B4-BE49-F238E27FC236}">
                <a16:creationId xmlns="" xmlns:a16="http://schemas.microsoft.com/office/drawing/2014/main" id="{C4B93A79-C848-FB4C-BF10-00BE7B66F061}"/>
              </a:ext>
            </a:extLst>
          </p:cNvPr>
          <p:cNvSpPr>
            <a:spLocks noGrp="1"/>
          </p:cNvSpPr>
          <p:nvPr>
            <p:ph type="sldNum" sz="quarter" idx="61"/>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 xmlns:p14="http://schemas.microsoft.com/office/powerpoint/2010/main" val="909005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38" name="Picture Placeholder 4">
            <a:extLst>
              <a:ext uri="{FF2B5EF4-FFF2-40B4-BE49-F238E27FC236}">
                <a16:creationId xmlns="" xmlns:a16="http://schemas.microsoft.com/office/drawing/2014/main" id="{EC13E70C-589A-40D0-83ED-C913136ACD7E}"/>
              </a:ext>
            </a:extLst>
          </p:cNvPr>
          <p:cNvSpPr>
            <a:spLocks noGrp="1"/>
          </p:cNvSpPr>
          <p:nvPr>
            <p:ph type="pic" sz="quarter" idx="14" hasCustomPrompt="1"/>
          </p:nvPr>
        </p:nvSpPr>
        <p:spPr>
          <a:xfrm>
            <a:off x="431800" y="1952049"/>
            <a:ext cx="1476951" cy="1476951"/>
          </a:xfrm>
          <a:solidFill>
            <a:schemeClr val="bg1">
              <a:lumMod val="95000"/>
              <a:alpha val="70000"/>
            </a:schemeClr>
          </a:solidFill>
          <a:ln w="12700" cap="flat">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39" name="Text Placeholder 8">
            <a:extLst>
              <a:ext uri="{FF2B5EF4-FFF2-40B4-BE49-F238E27FC236}">
                <a16:creationId xmlns=""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 xmlns:a16="http://schemas.microsoft.com/office/drawing/2014/main" id="{45BB7166-E008-49D6-8450-A5312FEF5DA3}"/>
              </a:ext>
            </a:extLst>
          </p:cNvPr>
          <p:cNvSpPr>
            <a:spLocks noGrp="1"/>
          </p:cNvSpPr>
          <p:nvPr>
            <p:ph type="pic" sz="quarter" idx="34" hasCustomPrompt="1"/>
          </p:nvPr>
        </p:nvSpPr>
        <p:spPr>
          <a:xfrm>
            <a:off x="4088297" y="1952049"/>
            <a:ext cx="1476951" cy="1476951"/>
          </a:xfrm>
          <a:solidFill>
            <a:schemeClr val="bg1">
              <a:lumMod val="95000"/>
              <a:alpha val="70000"/>
            </a:schemeClr>
          </a:solidFill>
          <a:ln w="12700" cap="flat">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5" name="Text Placeholder 8">
            <a:extLst>
              <a:ext uri="{FF2B5EF4-FFF2-40B4-BE49-F238E27FC236}">
                <a16:creationId xmlns=""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 xmlns:a16="http://schemas.microsoft.com/office/drawing/2014/main" id="{B8CCF0D9-2E35-46E1-9212-1B3509896D23}"/>
              </a:ext>
            </a:extLst>
          </p:cNvPr>
          <p:cNvSpPr>
            <a:spLocks noGrp="1"/>
          </p:cNvSpPr>
          <p:nvPr>
            <p:ph type="pic" sz="quarter" idx="38" hasCustomPrompt="1"/>
          </p:nvPr>
        </p:nvSpPr>
        <p:spPr>
          <a:xfrm>
            <a:off x="7744794" y="1952049"/>
            <a:ext cx="1476951" cy="1476951"/>
          </a:xfrm>
          <a:solidFill>
            <a:schemeClr val="bg1">
              <a:lumMod val="95000"/>
              <a:alpha val="70000"/>
            </a:schemeClr>
          </a:solidFill>
          <a:ln w="12700" cap="flat">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9" name="Text Placeholder 8">
            <a:extLst>
              <a:ext uri="{FF2B5EF4-FFF2-40B4-BE49-F238E27FC236}">
                <a16:creationId xmlns=""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8" name="Slide Number Placeholder 6">
            <a:extLst>
              <a:ext uri="{FF2B5EF4-FFF2-40B4-BE49-F238E27FC236}">
                <a16:creationId xmlns="" xmlns:a16="http://schemas.microsoft.com/office/drawing/2014/main" id="{AE8F62FC-AFDE-3E45-856E-4C504FC42FEC}"/>
              </a:ext>
            </a:extLst>
          </p:cNvPr>
          <p:cNvSpPr>
            <a:spLocks noGrp="1"/>
          </p:cNvSpPr>
          <p:nvPr>
            <p:ph type="sldNum" sz="quarter" idx="4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 xmlns:p14="http://schemas.microsoft.com/office/powerpoint/2010/main" val="3212643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28" name="Picture Placeholder 15">
            <a:extLst>
              <a:ext uri="{FF2B5EF4-FFF2-40B4-BE49-F238E27FC236}">
                <a16:creationId xmlns="" xmlns:a16="http://schemas.microsoft.com/office/drawing/2014/main" id="{12424001-B070-42CA-89F1-75B99FC8EDEF}"/>
              </a:ext>
            </a:extLst>
          </p:cNvPr>
          <p:cNvSpPr>
            <a:spLocks noGrp="1"/>
          </p:cNvSpPr>
          <p:nvPr>
            <p:ph type="pic" sz="quarter" idx="41"/>
          </p:nvPr>
        </p:nvSpPr>
        <p:spPr>
          <a:xfrm>
            <a:off x="492656" y="2256300"/>
            <a:ext cx="1217130" cy="1217130"/>
          </a:xfrm>
          <a:noFill/>
          <a:ln w="12700"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Click icon to add picture</a:t>
            </a:r>
          </a:p>
        </p:txBody>
      </p:sp>
      <p:sp>
        <p:nvSpPr>
          <p:cNvPr id="18" name="Text Placeholder 8">
            <a:extLst>
              <a:ext uri="{FF2B5EF4-FFF2-40B4-BE49-F238E27FC236}">
                <a16:creationId xmlns=""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 xmlns:a16="http://schemas.microsoft.com/office/drawing/2014/main" id="{06D803D4-7F73-49F7-9CC0-E376C2AB01D5}"/>
              </a:ext>
            </a:extLst>
          </p:cNvPr>
          <p:cNvSpPr>
            <a:spLocks noGrp="1"/>
          </p:cNvSpPr>
          <p:nvPr>
            <p:ph type="pic" sz="quarter" idx="42"/>
          </p:nvPr>
        </p:nvSpPr>
        <p:spPr>
          <a:xfrm>
            <a:off x="4060200" y="2256300"/>
            <a:ext cx="1217130" cy="1217130"/>
          </a:xfrm>
          <a:noFill/>
          <a:ln w="12700" cap="sq">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Click icon to add picture</a:t>
            </a:r>
          </a:p>
        </p:txBody>
      </p:sp>
      <p:sp>
        <p:nvSpPr>
          <p:cNvPr id="36" name="Text Placeholder 8">
            <a:extLst>
              <a:ext uri="{FF2B5EF4-FFF2-40B4-BE49-F238E27FC236}">
                <a16:creationId xmlns="" xmlns:a16="http://schemas.microsoft.com/office/drawing/2014/main" id="{699E3971-F6B4-4373-8EB1-BC6983DD8270}"/>
              </a:ext>
            </a:extLst>
          </p:cNvPr>
          <p:cNvSpPr>
            <a:spLocks noGrp="1"/>
          </p:cNvSpPr>
          <p:nvPr>
            <p:ph type="body" sz="quarter" idx="49" hasCustomPrompt="1"/>
          </p:nvPr>
        </p:nvSpPr>
        <p:spPr>
          <a:xfrm>
            <a:off x="5434954"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 xmlns:a16="http://schemas.microsoft.com/office/drawing/2014/main" id="{3DF8F758-B96D-49B8-83B7-07FA39EFE0AB}"/>
              </a:ext>
            </a:extLst>
          </p:cNvPr>
          <p:cNvSpPr>
            <a:spLocks noGrp="1"/>
          </p:cNvSpPr>
          <p:nvPr>
            <p:ph type="body" sz="quarter" idx="50" hasCustomPrompt="1"/>
          </p:nvPr>
        </p:nvSpPr>
        <p:spPr>
          <a:xfrm>
            <a:off x="5442861"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 xmlns:a16="http://schemas.microsoft.com/office/drawing/2014/main" id="{55A4F561-30F1-443F-9FFB-05E1EC71524E}"/>
              </a:ext>
            </a:extLst>
          </p:cNvPr>
          <p:cNvSpPr>
            <a:spLocks noGrp="1"/>
          </p:cNvSpPr>
          <p:nvPr>
            <p:ph type="pic" sz="quarter" idx="43"/>
          </p:nvPr>
        </p:nvSpPr>
        <p:spPr>
          <a:xfrm>
            <a:off x="7627744" y="2256300"/>
            <a:ext cx="1217130" cy="1217130"/>
          </a:xfrm>
          <a:noFill/>
          <a:ln w="12700" cap="sq">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Click icon to add picture</a:t>
            </a:r>
          </a:p>
        </p:txBody>
      </p:sp>
      <p:sp>
        <p:nvSpPr>
          <p:cNvPr id="40" name="Text Placeholder 8">
            <a:extLst>
              <a:ext uri="{FF2B5EF4-FFF2-40B4-BE49-F238E27FC236}">
                <a16:creationId xmlns="" xmlns:a16="http://schemas.microsoft.com/office/drawing/2014/main" id="{DE4E9879-1917-4C45-A8A2-C6A2856F5F24}"/>
              </a:ext>
            </a:extLst>
          </p:cNvPr>
          <p:cNvSpPr>
            <a:spLocks noGrp="1"/>
          </p:cNvSpPr>
          <p:nvPr>
            <p:ph type="body" sz="quarter" idx="51" hasCustomPrompt="1"/>
          </p:nvPr>
        </p:nvSpPr>
        <p:spPr>
          <a:xfrm>
            <a:off x="900249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 xmlns:a16="http://schemas.microsoft.com/office/drawing/2014/main" id="{80B361D9-9110-42D7-8F62-08046E843CF1}"/>
              </a:ext>
            </a:extLst>
          </p:cNvPr>
          <p:cNvSpPr>
            <a:spLocks noGrp="1"/>
          </p:cNvSpPr>
          <p:nvPr>
            <p:ph type="body" sz="quarter" idx="52" hasCustomPrompt="1"/>
          </p:nvPr>
        </p:nvSpPr>
        <p:spPr>
          <a:xfrm>
            <a:off x="900249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 xmlns:a16="http://schemas.microsoft.com/office/drawing/2014/main" id="{E9836B2F-D2CC-4A47-A3FE-016E92B80252}"/>
              </a:ext>
            </a:extLst>
          </p:cNvPr>
          <p:cNvSpPr>
            <a:spLocks noGrp="1"/>
          </p:cNvSpPr>
          <p:nvPr>
            <p:ph type="pic" sz="quarter" idx="55"/>
          </p:nvPr>
        </p:nvSpPr>
        <p:spPr>
          <a:xfrm>
            <a:off x="492656" y="4023015"/>
            <a:ext cx="1217130" cy="1217130"/>
          </a:xfrm>
          <a:noFill/>
          <a:ln w="12700" cap="sq">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Click icon to add picture</a:t>
            </a:r>
          </a:p>
        </p:txBody>
      </p:sp>
      <p:sp>
        <p:nvSpPr>
          <p:cNvPr id="52" name="Text Placeholder 8">
            <a:extLst>
              <a:ext uri="{FF2B5EF4-FFF2-40B4-BE49-F238E27FC236}">
                <a16:creationId xmlns=""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 xmlns:a16="http://schemas.microsoft.com/office/drawing/2014/main" id="{02EC6DDF-472F-47FF-AB50-84DEB99BB340}"/>
              </a:ext>
            </a:extLst>
          </p:cNvPr>
          <p:cNvSpPr>
            <a:spLocks noGrp="1"/>
          </p:cNvSpPr>
          <p:nvPr>
            <p:ph type="pic" sz="quarter" idx="56"/>
          </p:nvPr>
        </p:nvSpPr>
        <p:spPr>
          <a:xfrm>
            <a:off x="4060200" y="4023015"/>
            <a:ext cx="1217130" cy="1217130"/>
          </a:xfrm>
          <a:noFill/>
          <a:ln w="12700" cap="sq">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Click icon to add picture</a:t>
            </a:r>
          </a:p>
        </p:txBody>
      </p:sp>
      <p:sp>
        <p:nvSpPr>
          <p:cNvPr id="57" name="Text Placeholder 8">
            <a:extLst>
              <a:ext uri="{FF2B5EF4-FFF2-40B4-BE49-F238E27FC236}">
                <a16:creationId xmlns="" xmlns:a16="http://schemas.microsoft.com/office/drawing/2014/main" id="{AF5761D3-6448-4A50-A12B-FA61DEC69082}"/>
              </a:ext>
            </a:extLst>
          </p:cNvPr>
          <p:cNvSpPr>
            <a:spLocks noGrp="1"/>
          </p:cNvSpPr>
          <p:nvPr>
            <p:ph type="body" sz="quarter" idx="58" hasCustomPrompt="1"/>
          </p:nvPr>
        </p:nvSpPr>
        <p:spPr>
          <a:xfrm>
            <a:off x="5434954"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 xmlns:a16="http://schemas.microsoft.com/office/drawing/2014/main" id="{9614D939-F32E-421B-AA15-1AAE280558C2}"/>
              </a:ext>
            </a:extLst>
          </p:cNvPr>
          <p:cNvSpPr>
            <a:spLocks noGrp="1"/>
          </p:cNvSpPr>
          <p:nvPr>
            <p:ph type="body" sz="quarter" idx="59" hasCustomPrompt="1"/>
          </p:nvPr>
        </p:nvSpPr>
        <p:spPr>
          <a:xfrm>
            <a:off x="5442861"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 xmlns:a16="http://schemas.microsoft.com/office/drawing/2014/main" id="{B6BBF386-2A9D-4CE1-BEA4-F34ECCB54C5B}"/>
              </a:ext>
            </a:extLst>
          </p:cNvPr>
          <p:cNvSpPr>
            <a:spLocks noGrp="1"/>
          </p:cNvSpPr>
          <p:nvPr>
            <p:ph type="pic" sz="quarter" idx="57"/>
          </p:nvPr>
        </p:nvSpPr>
        <p:spPr>
          <a:xfrm>
            <a:off x="7627744" y="4023015"/>
            <a:ext cx="1217130" cy="1217130"/>
          </a:xfrm>
          <a:noFill/>
          <a:ln w="12700" cap="sq">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Click icon to add picture</a:t>
            </a:r>
          </a:p>
        </p:txBody>
      </p:sp>
      <p:sp>
        <p:nvSpPr>
          <p:cNvPr id="59" name="Text Placeholder 8">
            <a:extLst>
              <a:ext uri="{FF2B5EF4-FFF2-40B4-BE49-F238E27FC236}">
                <a16:creationId xmlns="" xmlns:a16="http://schemas.microsoft.com/office/drawing/2014/main" id="{B91087F7-10AB-48EF-BA8D-F8FA69431013}"/>
              </a:ext>
            </a:extLst>
          </p:cNvPr>
          <p:cNvSpPr>
            <a:spLocks noGrp="1"/>
          </p:cNvSpPr>
          <p:nvPr>
            <p:ph type="body" sz="quarter" idx="60" hasCustomPrompt="1"/>
          </p:nvPr>
        </p:nvSpPr>
        <p:spPr>
          <a:xfrm>
            <a:off x="900249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 xmlns:a16="http://schemas.microsoft.com/office/drawing/2014/main" id="{66D5770C-6F0D-4847-9DCB-025E17E91441}"/>
              </a:ext>
            </a:extLst>
          </p:cNvPr>
          <p:cNvSpPr>
            <a:spLocks noGrp="1"/>
          </p:cNvSpPr>
          <p:nvPr>
            <p:ph type="body" sz="quarter" idx="61" hasCustomPrompt="1"/>
          </p:nvPr>
        </p:nvSpPr>
        <p:spPr>
          <a:xfrm>
            <a:off x="900249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 name="Footer Placeholder 2">
            <a:extLst>
              <a:ext uri="{FF2B5EF4-FFF2-40B4-BE49-F238E27FC236}">
                <a16:creationId xmlns=""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4" name="Slide Number Placeholder 6">
            <a:extLst>
              <a:ext uri="{FF2B5EF4-FFF2-40B4-BE49-F238E27FC236}">
                <a16:creationId xmlns="" xmlns:a16="http://schemas.microsoft.com/office/drawing/2014/main" id="{694CD2E2-CA8B-354D-8563-5AC361B78B27}"/>
              </a:ext>
            </a:extLst>
          </p:cNvPr>
          <p:cNvSpPr>
            <a:spLocks noGrp="1"/>
          </p:cNvSpPr>
          <p:nvPr>
            <p:ph type="sldNum" sz="quarter" idx="6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 xmlns:p14="http://schemas.microsoft.com/office/powerpoint/2010/main" val="3212893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 xmlns:p14="http://schemas.microsoft.com/office/powerpoint/2010/main" val="1734501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Title 4">
            <a:extLst>
              <a:ext uri="{FF2B5EF4-FFF2-40B4-BE49-F238E27FC236}">
                <a16:creationId xmlns="" xmlns:a16="http://schemas.microsoft.com/office/drawing/2014/main" id="{05CD2AAA-246C-4A45-BE24-C1A9DB1D3C6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7" name="Slide Number Placeholder 6">
            <a:extLst>
              <a:ext uri="{FF2B5EF4-FFF2-40B4-BE49-F238E27FC236}">
                <a16:creationId xmlns="" xmlns:a16="http://schemas.microsoft.com/office/drawing/2014/main" id="{005A0092-7256-3C4E-857B-D93B1A8D2CC7}"/>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8" name="Content Placeholder 2">
            <a:extLst>
              <a:ext uri="{FF2B5EF4-FFF2-40B4-BE49-F238E27FC236}">
                <a16:creationId xmlns="" xmlns:a16="http://schemas.microsoft.com/office/drawing/2014/main" id="{109829B2-67B8-42AF-A8F6-0483C504E33A}"/>
              </a:ext>
            </a:extLst>
          </p:cNvPr>
          <p:cNvSpPr>
            <a:spLocks noGrp="1"/>
          </p:cNvSpPr>
          <p:nvPr>
            <p:ph sz="half" idx="1" hasCustomPrompt="1"/>
          </p:nvPr>
        </p:nvSpPr>
        <p:spPr>
          <a:xfrm>
            <a:off x="432000"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Placeholder 3">
            <a:extLst>
              <a:ext uri="{FF2B5EF4-FFF2-40B4-BE49-F238E27FC236}">
                <a16:creationId xmlns="" xmlns:a16="http://schemas.microsoft.com/office/drawing/2014/main" id="{D0953015-A379-403E-8191-D885E217C757}"/>
              </a:ext>
            </a:extLst>
          </p:cNvPr>
          <p:cNvSpPr>
            <a:spLocks noGrp="1"/>
          </p:cNvSpPr>
          <p:nvPr>
            <p:ph sz="half" idx="2" hasCustomPrompt="1"/>
          </p:nvPr>
        </p:nvSpPr>
        <p:spPr>
          <a:xfrm>
            <a:off x="5709372"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 xmlns:p14="http://schemas.microsoft.com/office/powerpoint/2010/main" val="891552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1948E38-8FB0-4E51-A01C-C88794372E50}"/>
              </a:ext>
            </a:extLst>
          </p:cNvPr>
          <p:cNvSpPr>
            <a:spLocks noGrp="1"/>
          </p:cNvSpPr>
          <p:nvPr>
            <p:ph idx="1" hasCustomPrompt="1"/>
          </p:nvPr>
        </p:nvSpPr>
        <p:spPr>
          <a:xfrm>
            <a:off x="432000" y="1152000"/>
            <a:ext cx="324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 xmlns:a16="http://schemas.microsoft.com/office/drawing/2014/main" id="{16A38E24-EB1C-472F-B631-5DF32F9C4CF5}"/>
              </a:ext>
            </a:extLst>
          </p:cNvPr>
          <p:cNvSpPr>
            <a:spLocks noGrp="1"/>
          </p:cNvSpPr>
          <p:nvPr>
            <p:ph type="body" sz="quarter" idx="12" hasCustomPrompt="1"/>
          </p:nvPr>
        </p:nvSpPr>
        <p:spPr>
          <a:xfrm>
            <a:off x="3883617"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 xmlns:a16="http://schemas.microsoft.com/office/drawing/2014/main" id="{5B4A252E-78C9-4F76-98A4-A4B580AD072A}"/>
              </a:ext>
            </a:extLst>
          </p:cNvPr>
          <p:cNvSpPr>
            <a:spLocks noGrp="1"/>
          </p:cNvSpPr>
          <p:nvPr>
            <p:ph type="body" sz="quarter" idx="13" hasCustomPrompt="1"/>
          </p:nvPr>
        </p:nvSpPr>
        <p:spPr>
          <a:xfrm>
            <a:off x="7335235"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 xmlns:a16="http://schemas.microsoft.com/office/drawing/2014/main" id="{BC3A1E70-888C-457D-AFFC-B6844C5A7A9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 xmlns:a16="http://schemas.microsoft.com/office/drawing/2014/main" id="{DB8ADDC7-03DF-504A-BCB2-CD59459CCF54}"/>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 xmlns:p14="http://schemas.microsoft.com/office/powerpoint/2010/main" val="265438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2">
    <p:bg>
      <p:bgPr>
        <a:solidFill>
          <a:schemeClr val="accent4"/>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Picture Placeholder 22">
            <a:extLst>
              <a:ext uri="{FF2B5EF4-FFF2-40B4-BE49-F238E27FC236}">
                <a16:creationId xmlns="" xmlns:a16="http://schemas.microsoft.com/office/drawing/2014/main" id="{96DB5B0F-1BA3-4AE0-9821-FC62BA98D422}"/>
              </a:ext>
            </a:extLst>
          </p:cNvPr>
          <p:cNvSpPr>
            <a:spLocks noGrp="1"/>
          </p:cNvSpPr>
          <p:nvPr>
            <p:ph type="pic" sz="quarter" idx="10" hasCustomPrompt="1"/>
          </p:nvPr>
        </p:nvSpPr>
        <p:spPr>
          <a:xfrm>
            <a:off x="432000" y="1151999"/>
            <a:ext cx="10143235" cy="5039251"/>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 xmlns:a16="http://schemas.microsoft.com/office/drawing/2014/main" id="{8183FF27-EC9A-4B3B-8FC8-8C0B22BAF41E}"/>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66BEA673-E77B-454E-A2E7-937820AAEFF4}"/>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 xmlns:p14="http://schemas.microsoft.com/office/powerpoint/2010/main" val="2451970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1948E38-8FB0-4E51-A01C-C88794372E50}"/>
              </a:ext>
            </a:extLst>
          </p:cNvPr>
          <p:cNvSpPr>
            <a:spLocks noGrp="1"/>
          </p:cNvSpPr>
          <p:nvPr>
            <p:ph idx="1" hasCustomPrompt="1"/>
          </p:nvPr>
        </p:nvSpPr>
        <p:spPr>
          <a:xfrm>
            <a:off x="432000" y="1152000"/>
            <a:ext cx="1908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 xmlns:a16="http://schemas.microsoft.com/office/drawing/2014/main" id="{1F5B3657-F2AE-455A-BF81-1A0C2ACECD20}"/>
              </a:ext>
            </a:extLst>
          </p:cNvPr>
          <p:cNvSpPr>
            <a:spLocks noGrp="1"/>
          </p:cNvSpPr>
          <p:nvPr>
            <p:ph type="body" sz="quarter" idx="12" hasCustomPrompt="1"/>
          </p:nvPr>
        </p:nvSpPr>
        <p:spPr>
          <a:xfrm>
            <a:off x="2490809"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 xmlns:a16="http://schemas.microsoft.com/office/drawing/2014/main" id="{6A983D98-E0AB-429A-9EC2-B50D4216D691}"/>
              </a:ext>
            </a:extLst>
          </p:cNvPr>
          <p:cNvSpPr>
            <a:spLocks noGrp="1"/>
          </p:cNvSpPr>
          <p:nvPr>
            <p:ph type="body" sz="quarter" idx="13" hasCustomPrompt="1"/>
          </p:nvPr>
        </p:nvSpPr>
        <p:spPr>
          <a:xfrm>
            <a:off x="4549618"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 xmlns:a16="http://schemas.microsoft.com/office/drawing/2014/main" id="{755213BF-EF6D-45DC-A01B-DE6C2F23A6D2}"/>
              </a:ext>
            </a:extLst>
          </p:cNvPr>
          <p:cNvSpPr>
            <a:spLocks noGrp="1"/>
          </p:cNvSpPr>
          <p:nvPr>
            <p:ph type="body" sz="quarter" idx="14" hasCustomPrompt="1"/>
          </p:nvPr>
        </p:nvSpPr>
        <p:spPr>
          <a:xfrm>
            <a:off x="6608427" y="1148060"/>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 xmlns:a16="http://schemas.microsoft.com/office/drawing/2014/main" id="{77D6BBBA-F4A3-45D4-91BC-A405FFDC7C3D}"/>
              </a:ext>
            </a:extLst>
          </p:cNvPr>
          <p:cNvSpPr>
            <a:spLocks noGrp="1"/>
          </p:cNvSpPr>
          <p:nvPr>
            <p:ph type="body" sz="quarter" idx="15" hasCustomPrompt="1"/>
          </p:nvPr>
        </p:nvSpPr>
        <p:spPr>
          <a:xfrm>
            <a:off x="8667235"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Title 5">
            <a:extLst>
              <a:ext uri="{FF2B5EF4-FFF2-40B4-BE49-F238E27FC236}">
                <a16:creationId xmlns="" xmlns:a16="http://schemas.microsoft.com/office/drawing/2014/main" id="{0219BBF2-DEB7-4E8E-8C83-D3D10FA6E37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0" name="Slide Number Placeholder 6">
            <a:extLst>
              <a:ext uri="{FF2B5EF4-FFF2-40B4-BE49-F238E27FC236}">
                <a16:creationId xmlns="" xmlns:a16="http://schemas.microsoft.com/office/drawing/2014/main" id="{08BEF633-490C-6441-95CA-B2301D2D96DC}"/>
              </a:ext>
            </a:extLst>
          </p:cNvPr>
          <p:cNvSpPr>
            <a:spLocks noGrp="1"/>
          </p:cNvSpPr>
          <p:nvPr>
            <p:ph type="sldNum" sz="quarter" idx="17"/>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 xmlns:p14="http://schemas.microsoft.com/office/powerpoint/2010/main" val="97483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9322B50D-6A7D-41C6-BA57-613BC231DF36}"/>
              </a:ext>
            </a:extLst>
          </p:cNvPr>
          <p:cNvSpPr>
            <a:spLocks noGrp="1"/>
          </p:cNvSpPr>
          <p:nvPr>
            <p:ph type="body" idx="1" hasCustomPrompt="1"/>
          </p:nvPr>
        </p:nvSpPr>
        <p:spPr>
          <a:xfrm>
            <a:off x="432000" y="1152000"/>
            <a:ext cx="4860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 xmlns:a16="http://schemas.microsoft.com/office/drawing/2014/main" id="{9FD584DA-F775-47B8-A1D7-6556AD5FCBD2}"/>
              </a:ext>
            </a:extLst>
          </p:cNvPr>
          <p:cNvSpPr>
            <a:spLocks noGrp="1"/>
          </p:cNvSpPr>
          <p:nvPr>
            <p:ph sz="half" idx="2" hasCustomPrompt="1"/>
          </p:nvPr>
        </p:nvSpPr>
        <p:spPr>
          <a:xfrm>
            <a:off x="432000" y="1584000"/>
            <a:ext cx="4860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 xmlns:a16="http://schemas.microsoft.com/office/drawing/2014/main" id="{EFE5FCFC-5862-8346-B282-9ACAE5AA2B95}"/>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10" name="Content Placeholder 5">
            <a:extLst>
              <a:ext uri="{FF2B5EF4-FFF2-40B4-BE49-F238E27FC236}">
                <a16:creationId xmlns="" xmlns:a16="http://schemas.microsoft.com/office/drawing/2014/main" id="{484CD98A-64EE-42B1-9A8B-F495FEF2E9FE}"/>
              </a:ext>
            </a:extLst>
          </p:cNvPr>
          <p:cNvSpPr>
            <a:spLocks noGrp="1"/>
          </p:cNvSpPr>
          <p:nvPr>
            <p:ph sz="quarter" idx="4" hasCustomPrompt="1"/>
          </p:nvPr>
        </p:nvSpPr>
        <p:spPr>
          <a:xfrm>
            <a:off x="5715235" y="1581663"/>
            <a:ext cx="4786225" cy="460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 xmlns:a16="http://schemas.microsoft.com/office/drawing/2014/main" id="{99F7B39C-4DE9-4650-869E-0410A8E29AAA}"/>
              </a:ext>
            </a:extLst>
          </p:cNvPr>
          <p:cNvSpPr>
            <a:spLocks noGrp="1"/>
          </p:cNvSpPr>
          <p:nvPr>
            <p:ph type="body" sz="quarter" idx="3" hasCustomPrompt="1"/>
          </p:nvPr>
        </p:nvSpPr>
        <p:spPr>
          <a:xfrm>
            <a:off x="5715235" y="1151999"/>
            <a:ext cx="4860000" cy="359999"/>
          </a:xfrm>
        </p:spPr>
        <p:txBody>
          <a:bodyPr vert="horz" lIns="0" tIns="0" rIns="0" bIns="0" rtlCol="0" anchor="t">
            <a:noAutofit/>
          </a:bodyPr>
          <a:lstStyle>
            <a:lvl1pPr marL="0" indent="0">
              <a:buNone/>
              <a:defRPr lang="en-US" sz="2400" b="1"/>
            </a:lvl1pPr>
          </a:lstStyle>
          <a:p>
            <a:pPr marL="266700" lvl="0" indent="-266700"/>
            <a:r>
              <a:rPr lang="en-US" noProof="0"/>
              <a:t>Edit Master text styles</a:t>
            </a:r>
          </a:p>
        </p:txBody>
      </p:sp>
    </p:spTree>
    <p:extLst>
      <p:ext uri="{BB962C8B-B14F-4D97-AF65-F5344CB8AC3E}">
        <p14:creationId xmlns=""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7" name="Content Placeholder 2">
            <a:extLst>
              <a:ext uri="{FF2B5EF4-FFF2-40B4-BE49-F238E27FC236}">
                <a16:creationId xmlns="" xmlns:a16="http://schemas.microsoft.com/office/drawing/2014/main" id="{6F8D5478-FA4F-48AE-8588-59081070B7D7}"/>
              </a:ext>
            </a:extLst>
          </p:cNvPr>
          <p:cNvSpPr>
            <a:spLocks noGrp="1"/>
          </p:cNvSpPr>
          <p:nvPr>
            <p:ph idx="1" hasCustomPrompt="1"/>
          </p:nvPr>
        </p:nvSpPr>
        <p:spPr>
          <a:xfrm>
            <a:off x="5183188" y="457201"/>
            <a:ext cx="508260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 xmlns:p14="http://schemas.microsoft.com/office/powerpoint/2010/main" val="3221780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 xmlns:a16="http://schemas.microsoft.com/office/drawing/2014/main" id="{050FC2D7-C428-4985-A707-D3D2DA6165E1}"/>
              </a:ext>
            </a:extLst>
          </p:cNvPr>
          <p:cNvSpPr>
            <a:spLocks noGrp="1"/>
          </p:cNvSpPr>
          <p:nvPr>
            <p:ph type="pic" idx="1"/>
          </p:nvPr>
        </p:nvSpPr>
        <p:spPr>
          <a:xfrm>
            <a:off x="5183188" y="457201"/>
            <a:ext cx="5063748"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Tree>
    <p:extLst>
      <p:ext uri="{BB962C8B-B14F-4D97-AF65-F5344CB8AC3E}">
        <p14:creationId xmlns="" xmlns:p14="http://schemas.microsoft.com/office/powerpoint/2010/main" val="5039245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6" name="Slide Number Placeholder 6">
            <a:extLst>
              <a:ext uri="{FF2B5EF4-FFF2-40B4-BE49-F238E27FC236}">
                <a16:creationId xmlns="" xmlns:a16="http://schemas.microsoft.com/office/drawing/2014/main" id="{28DDE606-CFBE-5C4D-91D3-266C9C6E730C}"/>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8" name="Content Placeholder 7">
            <a:extLst>
              <a:ext uri="{FF2B5EF4-FFF2-40B4-BE49-F238E27FC236}">
                <a16:creationId xmlns="" xmlns:a16="http://schemas.microsoft.com/office/drawing/2014/main" id="{3CC7474D-E012-483F-973E-7FBEE1A13477}"/>
              </a:ext>
            </a:extLst>
          </p:cNvPr>
          <p:cNvSpPr>
            <a:spLocks noGrp="1"/>
          </p:cNvSpPr>
          <p:nvPr>
            <p:ph sz="quarter" idx="15"/>
          </p:nvPr>
        </p:nvSpPr>
        <p:spPr>
          <a:xfrm>
            <a:off x="3261360" y="2176463"/>
            <a:ext cx="44805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1505855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itle &amp;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6" name="Slide Number Placeholder 6">
            <a:extLst>
              <a:ext uri="{FF2B5EF4-FFF2-40B4-BE49-F238E27FC236}">
                <a16:creationId xmlns="" xmlns:a16="http://schemas.microsoft.com/office/drawing/2014/main" id="{28DDE606-CFBE-5C4D-91D3-266C9C6E730C}"/>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 xmlns:p14="http://schemas.microsoft.com/office/powerpoint/2010/main" val="13709381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6" name="Slide Number Placeholder 6">
            <a:extLst>
              <a:ext uri="{FF2B5EF4-FFF2-40B4-BE49-F238E27FC236}">
                <a16:creationId xmlns="" xmlns:a16="http://schemas.microsoft.com/office/drawing/2014/main" id="{28DDE606-CFBE-5C4D-91D3-266C9C6E730C}"/>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Content Placeholder 4">
            <a:extLst>
              <a:ext uri="{FF2B5EF4-FFF2-40B4-BE49-F238E27FC236}">
                <a16:creationId xmlns="" xmlns:a16="http://schemas.microsoft.com/office/drawing/2014/main" id="{4BB21C60-2E1B-4AA4-BCD8-03FA5E44E1BD}"/>
              </a:ext>
            </a:extLst>
          </p:cNvPr>
          <p:cNvSpPr>
            <a:spLocks noGrp="1"/>
          </p:cNvSpPr>
          <p:nvPr>
            <p:ph sz="quarter" idx="15"/>
          </p:nvPr>
        </p:nvSpPr>
        <p:spPr>
          <a:xfrm>
            <a:off x="260974" y="1201738"/>
            <a:ext cx="10586320" cy="4937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22902035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3" name="Text Placeholder 12">
            <a:extLst>
              <a:ext uri="{FF2B5EF4-FFF2-40B4-BE49-F238E27FC236}">
                <a16:creationId xmlns="" xmlns:a16="http://schemas.microsoft.com/office/drawing/2014/main" id="{A52151B5-32A7-4244-AC47-56EC18B6C9F4}"/>
              </a:ext>
            </a:extLst>
          </p:cNvPr>
          <p:cNvSpPr>
            <a:spLocks noGrp="1"/>
          </p:cNvSpPr>
          <p:nvPr>
            <p:ph type="body" sz="quarter" idx="17"/>
          </p:nvPr>
        </p:nvSpPr>
        <p:spPr>
          <a:xfrm>
            <a:off x="431800" y="1008063"/>
            <a:ext cx="10142538" cy="252412"/>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Click to edit Master text styles</a:t>
            </a:r>
          </a:p>
        </p:txBody>
      </p:sp>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6" name="Slide Number Placeholder 6">
            <a:extLst>
              <a:ext uri="{FF2B5EF4-FFF2-40B4-BE49-F238E27FC236}">
                <a16:creationId xmlns="" xmlns:a16="http://schemas.microsoft.com/office/drawing/2014/main" id="{28DDE606-CFBE-5C4D-91D3-266C9C6E730C}"/>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10" name="Content Placeholder 9">
            <a:extLst>
              <a:ext uri="{FF2B5EF4-FFF2-40B4-BE49-F238E27FC236}">
                <a16:creationId xmlns="" xmlns:a16="http://schemas.microsoft.com/office/drawing/2014/main" id="{B0881C00-D5FA-4D76-815D-CA7317E03FA9}"/>
              </a:ext>
            </a:extLst>
          </p:cNvPr>
          <p:cNvSpPr>
            <a:spLocks noGrp="1"/>
          </p:cNvSpPr>
          <p:nvPr>
            <p:ph sz="quarter" idx="16"/>
          </p:nvPr>
        </p:nvSpPr>
        <p:spPr>
          <a:xfrm>
            <a:off x="6598024" y="1819275"/>
            <a:ext cx="3977901" cy="4346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7937456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5AE6835C-DC72-400C-8E6C-0B204EC95BF2}"/>
              </a:ext>
            </a:extLst>
          </p:cNvPr>
          <p:cNvSpPr>
            <a:spLocks noGrp="1"/>
          </p:cNvSpPr>
          <p:nvPr>
            <p:ph sz="quarter" idx="15"/>
          </p:nvPr>
        </p:nvSpPr>
        <p:spPr>
          <a:xfrm>
            <a:off x="125413" y="1111250"/>
            <a:ext cx="10829925" cy="5345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6" name="Slide Number Placeholder 6">
            <a:extLst>
              <a:ext uri="{FF2B5EF4-FFF2-40B4-BE49-F238E27FC236}">
                <a16:creationId xmlns="" xmlns:a16="http://schemas.microsoft.com/office/drawing/2014/main" id="{28DDE606-CFBE-5C4D-91D3-266C9C6E730C}"/>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 xmlns:p14="http://schemas.microsoft.com/office/powerpoint/2010/main" val="627112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 xmlns:p14="http://schemas.microsoft.com/office/powerpoint/2010/main" val="28606369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 xmlns:a16="http://schemas.microsoft.com/office/drawing/2014/main" id="{A4A26770-290B-4E8A-B12A-36F7DDB7F2B1}"/>
              </a:ext>
            </a:extLst>
          </p:cNvPr>
          <p:cNvGrpSpPr/>
          <p:nvPr userDrawn="1"/>
        </p:nvGrpSpPr>
        <p:grpSpPr>
          <a:xfrm>
            <a:off x="0" y="0"/>
            <a:ext cx="5277678" cy="6858000"/>
            <a:chOff x="0" y="0"/>
            <a:chExt cx="10954058" cy="6858000"/>
          </a:xfrm>
        </p:grpSpPr>
        <p:sp>
          <p:nvSpPr>
            <p:cNvPr id="13" name="Rectangle 12">
              <a:extLst>
                <a:ext uri="{FF2B5EF4-FFF2-40B4-BE49-F238E27FC236}">
                  <a16:creationId xmlns=""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7" name="Slide Number Placeholder 6">
            <a:extLst>
              <a:ext uri="{FF2B5EF4-FFF2-40B4-BE49-F238E27FC236}">
                <a16:creationId xmlns=""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5573044" y="2894682"/>
            <a:ext cx="5085650" cy="1870007"/>
          </a:xfrm>
        </p:spPr>
        <p:txBody>
          <a:bodyPr anchor="b"/>
          <a:lstStyle>
            <a:lvl1pPr algn="r">
              <a:defRPr sz="6600">
                <a:solidFill>
                  <a:schemeClr val="bg1"/>
                </a:solidFill>
              </a:defRPr>
            </a:lvl1pPr>
          </a:lstStyle>
          <a:p>
            <a:r>
              <a:rPr lang="en-US" noProof="0"/>
              <a:t>Thank You</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hasCustomPrompt="1"/>
          </p:nvPr>
        </p:nvSpPr>
        <p:spPr>
          <a:xfrm>
            <a:off x="5573044" y="5025053"/>
            <a:ext cx="4681330"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9" name="Text Placeholder 4">
            <a:extLst>
              <a:ext uri="{FF2B5EF4-FFF2-40B4-BE49-F238E27FC236}">
                <a16:creationId xmlns="" xmlns:a16="http://schemas.microsoft.com/office/drawing/2014/main" id="{77D147AD-3B0C-4B21-AE3D-178E0B7E360D}"/>
              </a:ext>
            </a:extLst>
          </p:cNvPr>
          <p:cNvSpPr>
            <a:spLocks noGrp="1"/>
          </p:cNvSpPr>
          <p:nvPr>
            <p:ph type="body" sz="quarter" idx="15" hasCustomPrompt="1"/>
          </p:nvPr>
        </p:nvSpPr>
        <p:spPr>
          <a:xfrm>
            <a:off x="5573044" y="5431223"/>
            <a:ext cx="4681330"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20" name="Text Placeholder 10">
            <a:extLst>
              <a:ext uri="{FF2B5EF4-FFF2-40B4-BE49-F238E27FC236}">
                <a16:creationId xmlns="" xmlns:a16="http://schemas.microsoft.com/office/drawing/2014/main" id="{6EB09218-D127-4641-A366-94360A951A0D}"/>
              </a:ext>
            </a:extLst>
          </p:cNvPr>
          <p:cNvSpPr>
            <a:spLocks noGrp="1"/>
          </p:cNvSpPr>
          <p:nvPr>
            <p:ph type="body" sz="quarter" idx="16" hasCustomPrompt="1"/>
          </p:nvPr>
        </p:nvSpPr>
        <p:spPr>
          <a:xfrm>
            <a:off x="5573044" y="5817586"/>
            <a:ext cx="4681330" cy="252000"/>
          </a:xfrm>
        </p:spPr>
        <p:txBody>
          <a:bodyPr/>
          <a:lstStyle>
            <a:lvl1pPr marL="0" indent="0" algn="r">
              <a:buNone/>
              <a:defRPr sz="1600">
                <a:solidFill>
                  <a:schemeClr val="bg1"/>
                </a:solidFill>
              </a:defRPr>
            </a:lvl1pPr>
          </a:lstStyle>
          <a:p>
            <a:pPr lvl="0"/>
            <a:r>
              <a:rPr lang="en-US" noProof="0"/>
              <a:t>Email</a:t>
            </a:r>
          </a:p>
        </p:txBody>
      </p:sp>
      <p:sp>
        <p:nvSpPr>
          <p:cNvPr id="21" name="Text Placeholder 15">
            <a:extLst>
              <a:ext uri="{FF2B5EF4-FFF2-40B4-BE49-F238E27FC236}">
                <a16:creationId xmlns="" xmlns:a16="http://schemas.microsoft.com/office/drawing/2014/main" id="{B9C42B1D-23D7-46D7-A8E3-6667AC7EFB66}"/>
              </a:ext>
            </a:extLst>
          </p:cNvPr>
          <p:cNvSpPr>
            <a:spLocks noGrp="1"/>
          </p:cNvSpPr>
          <p:nvPr>
            <p:ph type="body" sz="quarter" idx="17" hasCustomPrompt="1"/>
          </p:nvPr>
        </p:nvSpPr>
        <p:spPr>
          <a:xfrm>
            <a:off x="5573044" y="6203950"/>
            <a:ext cx="4683095" cy="252413"/>
          </a:xfrm>
        </p:spPr>
        <p:txBody>
          <a:bodyPr/>
          <a:lstStyle>
            <a:lvl1pPr marL="0" indent="0" algn="r">
              <a:buNone/>
              <a:defRPr sz="1600">
                <a:solidFill>
                  <a:schemeClr val="bg1"/>
                </a:solidFill>
              </a:defRPr>
            </a:lvl1pPr>
          </a:lstStyle>
          <a:p>
            <a:pPr lvl="0"/>
            <a:r>
              <a:rPr lang="en-US" noProof="0"/>
              <a:t>Website</a:t>
            </a:r>
          </a:p>
        </p:txBody>
      </p:sp>
    </p:spTree>
    <p:extLst>
      <p:ext uri="{BB962C8B-B14F-4D97-AF65-F5344CB8AC3E}">
        <p14:creationId xmlns="" xmlns:p14="http://schemas.microsoft.com/office/powerpoint/2010/main" val="29303866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0C88D655-4406-4239-85EC-50C2308745AA}"/>
              </a:ext>
            </a:extLst>
          </p:cNvPr>
          <p:cNvSpPr/>
          <p:nvPr userDrawn="1"/>
        </p:nvSpPr>
        <p:spPr>
          <a:xfrm>
            <a:off x="145004" y="135743"/>
            <a:ext cx="11909425" cy="6584950"/>
          </a:xfrm>
          <a:prstGeom prst="rect">
            <a:avLst/>
          </a:prstGeom>
          <a:solidFill>
            <a:schemeClr val="accent4">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5" name="Group 4">
            <a:extLst>
              <a:ext uri="{FF2B5EF4-FFF2-40B4-BE49-F238E27FC236}">
                <a16:creationId xmlns=""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1" name="Rectangle 10">
            <a:extLst>
              <a:ext uri="{FF2B5EF4-FFF2-40B4-BE49-F238E27FC236}">
                <a16:creationId xmlns=""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 xmlns:p14="http://schemas.microsoft.com/office/powerpoint/2010/main" val="17571908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 xmlns:p14="http://schemas.microsoft.com/office/powerpoint/2010/main" val="401478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rge Intro Copy">
    <p:bg>
      <p:bgPr>
        <a:solidFill>
          <a:schemeClr val="bg1">
            <a:lumMod val="95000"/>
          </a:schemeClr>
        </a:solidFill>
        <a:effectLst/>
      </p:bgPr>
    </p:bg>
    <p:spTree>
      <p:nvGrpSpPr>
        <p:cNvPr id="1" name=""/>
        <p:cNvGrpSpPr/>
        <p:nvPr/>
      </p:nvGrpSpPr>
      <p:grpSpPr>
        <a:xfrm>
          <a:off x="0" y="0"/>
          <a:ext cx="0" cy="0"/>
          <a:chOff x="0" y="0"/>
          <a:chExt cx="0" cy="0"/>
        </a:xfrm>
      </p:grpSpPr>
      <p:sp>
        <p:nvSpPr>
          <p:cNvPr id="10" name="Picture Placeholder 22">
            <a:extLst>
              <a:ext uri="{FF2B5EF4-FFF2-40B4-BE49-F238E27FC236}">
                <a16:creationId xmlns="" xmlns:a16="http://schemas.microsoft.com/office/drawing/2014/main" id="{785590BE-5BE1-4AF5-B0F8-7D999658F3F8}"/>
              </a:ext>
            </a:extLst>
          </p:cNvPr>
          <p:cNvSpPr>
            <a:spLocks noGrp="1"/>
          </p:cNvSpPr>
          <p:nvPr>
            <p:ph type="pic" sz="quarter" idx="10" hasCustomPrompt="1"/>
          </p:nvPr>
        </p:nvSpPr>
        <p:spPr>
          <a:xfrm>
            <a:off x="5277678" y="136525"/>
            <a:ext cx="5676382"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8" name="Group 7">
            <a:extLst>
              <a:ext uri="{FF2B5EF4-FFF2-40B4-BE49-F238E27FC236}">
                <a16:creationId xmlns="" xmlns:a16="http://schemas.microsoft.com/office/drawing/2014/main" id="{83D56AE9-6D9F-474C-A5AA-1064B66023B2}"/>
              </a:ext>
            </a:extLst>
          </p:cNvPr>
          <p:cNvGrpSpPr/>
          <p:nvPr userDrawn="1"/>
        </p:nvGrpSpPr>
        <p:grpSpPr>
          <a:xfrm>
            <a:off x="5277678" y="0"/>
            <a:ext cx="5676381" cy="6858000"/>
            <a:chOff x="0" y="0"/>
            <a:chExt cx="12192000" cy="6858000"/>
          </a:xfrm>
          <a:solidFill>
            <a:schemeClr val="accent1"/>
          </a:solidFill>
        </p:grpSpPr>
        <p:sp>
          <p:nvSpPr>
            <p:cNvPr id="9" name="Rectangle 8">
              <a:extLst>
                <a:ext uri="{FF2B5EF4-FFF2-40B4-BE49-F238E27FC236}">
                  <a16:creationId xmlns="" xmlns:a16="http://schemas.microsoft.com/office/drawing/2014/main" id="{25FC2C23-C626-4C00-83A4-E40C9C7E8F5A}"/>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 xmlns:a16="http://schemas.microsoft.com/office/drawing/2014/main" id="{06E2D5A7-6879-488F-81C7-1B8BA84D430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5573044" y="3674373"/>
            <a:ext cx="5085650"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5573044"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 xmlns:p14="http://schemas.microsoft.com/office/powerpoint/2010/main" val="351855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Rectangle 3">
            <a:extLst>
              <a:ext uri="{FF2B5EF4-FFF2-40B4-BE49-F238E27FC236}">
                <a16:creationId xmlns="" xmlns:a16="http://schemas.microsoft.com/office/drawing/2014/main" id="{9CA47B37-80B0-5A4F-BDC3-DE42D5B2D34F}"/>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15">
            <a:extLst>
              <a:ext uri="{FF2B5EF4-FFF2-40B4-BE49-F238E27FC236}">
                <a16:creationId xmlns="" xmlns:a16="http://schemas.microsoft.com/office/drawing/2014/main" id="{9BEFB849-10AA-4702-9225-F101A3158C66}"/>
              </a:ext>
            </a:extLst>
          </p:cNvPr>
          <p:cNvSpPr>
            <a:spLocks noGrp="1"/>
          </p:cNvSpPr>
          <p:nvPr>
            <p:ph type="pic" sz="quarter" idx="41"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 xmlns:a16="http://schemas.microsoft.com/office/drawing/2014/main" id="{F1427EE8-A6A1-4664-99FB-B4F84FEE6037}"/>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 xmlns:a16="http://schemas.microsoft.com/office/drawing/2014/main" id="{A9EE837D-7E70-4B33-89AA-1B0A10FAEEFD}"/>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Rectangle 22">
            <a:extLst>
              <a:ext uri="{FF2B5EF4-FFF2-40B4-BE49-F238E27FC236}">
                <a16:creationId xmlns="" xmlns:a16="http://schemas.microsoft.com/office/drawing/2014/main" id="{1A6AC2DF-47CD-A743-A120-FBE75B801CF3}"/>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Picture Placeholder 15">
            <a:extLst>
              <a:ext uri="{FF2B5EF4-FFF2-40B4-BE49-F238E27FC236}">
                <a16:creationId xmlns="" xmlns:a16="http://schemas.microsoft.com/office/drawing/2014/main" id="{950FDCA0-F98B-4045-84D2-96B0C07C326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 xmlns:a16="http://schemas.microsoft.com/office/drawing/2014/main" id="{FAC72777-DABE-4857-9555-EC68421F02A3}"/>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 xmlns:a16="http://schemas.microsoft.com/office/drawing/2014/main" id="{F5D4A1CD-8452-4E28-8B2B-1A89277B89BF}"/>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4" name="Rectangle 23">
            <a:extLst>
              <a:ext uri="{FF2B5EF4-FFF2-40B4-BE49-F238E27FC236}">
                <a16:creationId xmlns="" xmlns:a16="http://schemas.microsoft.com/office/drawing/2014/main" id="{17E0F6BC-FBF2-3048-B833-61609739028C}"/>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5">
            <a:extLst>
              <a:ext uri="{FF2B5EF4-FFF2-40B4-BE49-F238E27FC236}">
                <a16:creationId xmlns="" xmlns:a16="http://schemas.microsoft.com/office/drawing/2014/main" id="{6C44DD27-06F8-5E4B-A3C6-697621E92BE8}"/>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 xmlns:a16="http://schemas.microsoft.com/office/drawing/2014/main" id="{86592013-2150-45F9-9877-1E4E3C1AFC32}"/>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 xmlns:a16="http://schemas.microsoft.com/office/drawing/2014/main" id="{3A7F7E8E-86F4-45B9-8D2D-E2C1A4FF3612}"/>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Rectangle 24">
            <a:extLst>
              <a:ext uri="{FF2B5EF4-FFF2-40B4-BE49-F238E27FC236}">
                <a16:creationId xmlns="" xmlns:a16="http://schemas.microsoft.com/office/drawing/2014/main" id="{D0B0310F-833E-864C-9FB7-B2B2A6714808}"/>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15">
            <a:extLst>
              <a:ext uri="{FF2B5EF4-FFF2-40B4-BE49-F238E27FC236}">
                <a16:creationId xmlns="" xmlns:a16="http://schemas.microsoft.com/office/drawing/2014/main" id="{B5386843-2347-C744-B933-1DD36A7C8E7D}"/>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3" name="Text Placeholder 8">
            <a:extLst>
              <a:ext uri="{FF2B5EF4-FFF2-40B4-BE49-F238E27FC236}">
                <a16:creationId xmlns="" xmlns:a16="http://schemas.microsoft.com/office/drawing/2014/main" id="{B788C19C-2FDB-4A6C-969F-32022D374E97}"/>
              </a:ext>
            </a:extLst>
          </p:cNvPr>
          <p:cNvSpPr>
            <a:spLocks noGrp="1"/>
          </p:cNvSpPr>
          <p:nvPr>
            <p:ph type="body" sz="quarter" idx="37" hasCustomPrompt="1"/>
          </p:nvPr>
        </p:nvSpPr>
        <p:spPr>
          <a:xfrm>
            <a:off x="6824377"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 xmlns:a16="http://schemas.microsoft.com/office/drawing/2014/main" id="{CCD08E75-AE8E-4E97-AD27-167DA938152E}"/>
              </a:ext>
            </a:extLst>
          </p:cNvPr>
          <p:cNvSpPr>
            <a:spLocks noGrp="1"/>
          </p:cNvSpPr>
          <p:nvPr>
            <p:ph type="body" sz="quarter" idx="38" hasCustomPrompt="1"/>
          </p:nvPr>
        </p:nvSpPr>
        <p:spPr>
          <a:xfrm>
            <a:off x="6824377"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6" name="Rectangle 25">
            <a:extLst>
              <a:ext uri="{FF2B5EF4-FFF2-40B4-BE49-F238E27FC236}">
                <a16:creationId xmlns="" xmlns:a16="http://schemas.microsoft.com/office/drawing/2014/main" id="{F906D597-BA39-4C4D-833F-CC0EE989B51C}"/>
              </a:ext>
            </a:extLst>
          </p:cNvPr>
          <p:cNvSpPr/>
          <p:nvPr userDrawn="1"/>
        </p:nvSpPr>
        <p:spPr>
          <a:xfrm>
            <a:off x="9157648"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15">
            <a:extLst>
              <a:ext uri="{FF2B5EF4-FFF2-40B4-BE49-F238E27FC236}">
                <a16:creationId xmlns="" xmlns:a16="http://schemas.microsoft.com/office/drawing/2014/main" id="{A768E49A-CED3-8F42-97CF-C7E360393704}"/>
              </a:ext>
            </a:extLst>
          </p:cNvPr>
          <p:cNvSpPr>
            <a:spLocks noGrp="1"/>
          </p:cNvSpPr>
          <p:nvPr>
            <p:ph type="pic" sz="quarter" idx="50" hasCustomPrompt="1"/>
          </p:nvPr>
        </p:nvSpPr>
        <p:spPr>
          <a:xfrm>
            <a:off x="945482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5" name="Text Placeholder 8">
            <a:extLst>
              <a:ext uri="{FF2B5EF4-FFF2-40B4-BE49-F238E27FC236}">
                <a16:creationId xmlns="" xmlns:a16="http://schemas.microsoft.com/office/drawing/2014/main" id="{3A12930B-8731-45E4-B3E3-DC1419155EC3}"/>
              </a:ext>
            </a:extLst>
          </p:cNvPr>
          <p:cNvSpPr>
            <a:spLocks noGrp="1"/>
          </p:cNvSpPr>
          <p:nvPr>
            <p:ph type="body" sz="quarter" idx="39" hasCustomPrompt="1"/>
          </p:nvPr>
        </p:nvSpPr>
        <p:spPr>
          <a:xfrm>
            <a:off x="8955235"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 xmlns:a16="http://schemas.microsoft.com/office/drawing/2014/main" id="{5E102C08-A9A7-47C6-82C1-58FFBD85289D}"/>
              </a:ext>
            </a:extLst>
          </p:cNvPr>
          <p:cNvSpPr>
            <a:spLocks noGrp="1"/>
          </p:cNvSpPr>
          <p:nvPr>
            <p:ph type="body" sz="quarter" idx="40" hasCustomPrompt="1"/>
          </p:nvPr>
        </p:nvSpPr>
        <p:spPr>
          <a:xfrm>
            <a:off x="8955235"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2" name="Slide Number Placeholder 6">
            <a:extLst>
              <a:ext uri="{FF2B5EF4-FFF2-40B4-BE49-F238E27FC236}">
                <a16:creationId xmlns="" xmlns:a16="http://schemas.microsoft.com/office/drawing/2014/main" id="{40C2B055-E680-DE47-949A-41B3A5A9204A}"/>
              </a:ext>
            </a:extLst>
          </p:cNvPr>
          <p:cNvSpPr>
            <a:spLocks noGrp="1"/>
          </p:cNvSpPr>
          <p:nvPr>
            <p:ph type="sldNum" sz="quarter" idx="46"/>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 xmlns:p14="http://schemas.microsoft.com/office/powerpoint/2010/main" val="342175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Bullets 3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 xmlns:a16="http://schemas.microsoft.com/office/drawing/2014/main" id="{5E3B0AD5-3645-8443-891F-C0E1D9763D7A}"/>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 xmlns:a16="http://schemas.microsoft.com/office/drawing/2014/main" id="{58E0D31A-DD56-EF4B-A0DC-8130892CA19D}"/>
              </a:ext>
            </a:extLst>
          </p:cNvPr>
          <p:cNvSpPr>
            <a:spLocks noGrp="1"/>
          </p:cNvSpPr>
          <p:nvPr>
            <p:ph type="pic" sz="quarter" idx="45"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 xmlns:a16="http://schemas.microsoft.com/office/drawing/2014/main" id="{DB2281E6-0C7F-4B74-AABC-FC737C5B9605}"/>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 xmlns:a16="http://schemas.microsoft.com/office/drawing/2014/main" id="{0A536C56-F4CA-43D8-98A9-E597F5B81368}"/>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 xmlns:a16="http://schemas.microsoft.com/office/drawing/2014/main" id="{BE9B724A-B58C-CD4D-8980-C0DFE08B79B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Picture Placeholder 15">
            <a:extLst>
              <a:ext uri="{FF2B5EF4-FFF2-40B4-BE49-F238E27FC236}">
                <a16:creationId xmlns="" xmlns:a16="http://schemas.microsoft.com/office/drawing/2014/main" id="{49A7B2CE-81BA-D944-BE88-232214C60554}"/>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 xmlns:a16="http://schemas.microsoft.com/office/drawing/2014/main" id="{CC4D12C2-93C1-4E0C-B8E5-7ABB260F3F80}"/>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 xmlns:a16="http://schemas.microsoft.com/office/drawing/2014/main" id="{11327781-DAAF-4F83-B459-FCB50CCFE896}"/>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3" name="Rectangle 32">
            <a:extLst>
              <a:ext uri="{FF2B5EF4-FFF2-40B4-BE49-F238E27FC236}">
                <a16:creationId xmlns="" xmlns:a16="http://schemas.microsoft.com/office/drawing/2014/main" id="{28894D68-6E31-8646-BFD7-2C0D8C4CD961}"/>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 xmlns:a16="http://schemas.microsoft.com/office/drawing/2014/main" id="{7228B3AA-7CEF-C740-B9D8-656B168288C0}"/>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0" name="Text Placeholder 8">
            <a:extLst>
              <a:ext uri="{FF2B5EF4-FFF2-40B4-BE49-F238E27FC236}">
                <a16:creationId xmlns="" xmlns:a16="http://schemas.microsoft.com/office/drawing/2014/main" id="{1BE88C8C-9E13-4109-9608-6DC4B7B0DF14}"/>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1" name="Text Placeholder 10">
            <a:extLst>
              <a:ext uri="{FF2B5EF4-FFF2-40B4-BE49-F238E27FC236}">
                <a16:creationId xmlns="" xmlns:a16="http://schemas.microsoft.com/office/drawing/2014/main" id="{903C64D8-B655-49E0-A776-8C6594DF12C9}"/>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 xmlns:a16="http://schemas.microsoft.com/office/drawing/2014/main" id="{3E534836-D52B-45E3-A123-FB9FFE3E0AE5}"/>
              </a:ext>
            </a:extLst>
          </p:cNvPr>
          <p:cNvSpPr/>
          <p:nvPr userDrawn="1"/>
        </p:nvSpPr>
        <p:spPr>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5" name="Group 24">
            <a:extLst>
              <a:ext uri="{FF2B5EF4-FFF2-40B4-BE49-F238E27FC236}">
                <a16:creationId xmlns="" xmlns:a16="http://schemas.microsoft.com/office/drawing/2014/main" id="{F886979D-82A3-4A80-B7D8-1411156740B3}"/>
              </a:ext>
            </a:extLst>
          </p:cNvPr>
          <p:cNvGrpSpPr/>
          <p:nvPr userDrawn="1"/>
        </p:nvGrpSpPr>
        <p:grpSpPr>
          <a:xfrm>
            <a:off x="6641050" y="0"/>
            <a:ext cx="4313009" cy="6858000"/>
            <a:chOff x="0" y="0"/>
            <a:chExt cx="12192000" cy="6858000"/>
          </a:xfrm>
          <a:solidFill>
            <a:schemeClr val="accent1"/>
          </a:solidFill>
        </p:grpSpPr>
        <p:sp>
          <p:nvSpPr>
            <p:cNvPr id="26" name="Rectangle 25">
              <a:extLst>
                <a:ext uri="{FF2B5EF4-FFF2-40B4-BE49-F238E27FC236}">
                  <a16:creationId xmlns="" xmlns:a16="http://schemas.microsoft.com/office/drawing/2014/main" id="{25A4C3AA-BB58-4285-A38D-608FB501AC1D}"/>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 xmlns:a16="http://schemas.microsoft.com/office/drawing/2014/main" id="{BBB9E9C3-2013-4B62-89A6-8A4B0F2A884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8" name="Rectangle 27">
            <a:extLst>
              <a:ext uri="{FF2B5EF4-FFF2-40B4-BE49-F238E27FC236}">
                <a16:creationId xmlns="" xmlns:a16="http://schemas.microsoft.com/office/drawing/2014/main" id="{E4564187-7B7F-4203-BE0E-B2085E4F1869}"/>
              </a:ext>
            </a:extLst>
          </p:cNvPr>
          <p:cNvSpPr/>
          <p:nvPr userDrawn="1"/>
        </p:nvSpPr>
        <p:spPr>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Footer Placeholder 4">
            <a:extLst>
              <a:ext uri="{FF2B5EF4-FFF2-40B4-BE49-F238E27FC236}">
                <a16:creationId xmlns=""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6866469"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6866469"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 xmlns:p14="http://schemas.microsoft.com/office/powerpoint/2010/main" val="32349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Bullets 4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 xmlns:a16="http://schemas.microsoft.com/office/drawing/2014/main" id="{5F5735D3-1D9F-7543-95B4-59FA78EE1633}"/>
              </a:ext>
            </a:extLst>
          </p:cNvPr>
          <p:cNvSpPr/>
          <p:nvPr userDrawn="1"/>
        </p:nvSpPr>
        <p:spPr>
          <a:xfrm>
            <a:off x="1729232"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15">
            <a:extLst>
              <a:ext uri="{FF2B5EF4-FFF2-40B4-BE49-F238E27FC236}">
                <a16:creationId xmlns="" xmlns:a16="http://schemas.microsoft.com/office/drawing/2014/main" id="{DC68C0D1-0629-E546-99ED-3DA6B7EE0EE8}"/>
              </a:ext>
            </a:extLst>
          </p:cNvPr>
          <p:cNvSpPr>
            <a:spLocks noGrp="1"/>
          </p:cNvSpPr>
          <p:nvPr>
            <p:ph type="pic" sz="quarter" idx="51" hasCustomPrompt="1"/>
          </p:nvPr>
        </p:nvSpPr>
        <p:spPr>
          <a:xfrm>
            <a:off x="20264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 xmlns:a16="http://schemas.microsoft.com/office/drawing/2014/main" id="{DB2281E6-0C7F-4B74-AABC-FC737C5B9605}"/>
              </a:ext>
            </a:extLst>
          </p:cNvPr>
          <p:cNvSpPr>
            <a:spLocks noGrp="1"/>
          </p:cNvSpPr>
          <p:nvPr>
            <p:ph type="body" sz="quarter" idx="17" hasCustomPrompt="1"/>
          </p:nvPr>
        </p:nvSpPr>
        <p:spPr>
          <a:xfrm>
            <a:off x="1526819"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 xmlns:a16="http://schemas.microsoft.com/office/drawing/2014/main" id="{0A536C56-F4CA-43D8-98A9-E597F5B81368}"/>
              </a:ext>
            </a:extLst>
          </p:cNvPr>
          <p:cNvSpPr>
            <a:spLocks noGrp="1"/>
          </p:cNvSpPr>
          <p:nvPr>
            <p:ph type="body" sz="quarter" idx="18" hasCustomPrompt="1"/>
          </p:nvPr>
        </p:nvSpPr>
        <p:spPr>
          <a:xfrm>
            <a:off x="1526819"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 xmlns:a16="http://schemas.microsoft.com/office/drawing/2014/main" id="{4AD89EB4-58FE-9C45-AF3E-821DBB1186EC}"/>
              </a:ext>
            </a:extLst>
          </p:cNvPr>
          <p:cNvSpPr/>
          <p:nvPr userDrawn="1"/>
        </p:nvSpPr>
        <p:spPr>
          <a:xfrm>
            <a:off x="3860091"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 xmlns:a16="http://schemas.microsoft.com/office/drawing/2014/main" id="{905D3761-5A7C-8546-BADF-20524AE7D5DB}"/>
              </a:ext>
            </a:extLst>
          </p:cNvPr>
          <p:cNvSpPr>
            <a:spLocks noGrp="1"/>
          </p:cNvSpPr>
          <p:nvPr>
            <p:ph type="pic" sz="quarter" idx="52" hasCustomPrompt="1"/>
          </p:nvPr>
        </p:nvSpPr>
        <p:spPr>
          <a:xfrm>
            <a:off x="41572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 xmlns:a16="http://schemas.microsoft.com/office/drawing/2014/main" id="{CC4D12C2-93C1-4E0C-B8E5-7ABB260F3F80}"/>
              </a:ext>
            </a:extLst>
          </p:cNvPr>
          <p:cNvSpPr>
            <a:spLocks noGrp="1"/>
          </p:cNvSpPr>
          <p:nvPr>
            <p:ph type="body" sz="quarter" idx="33" hasCustomPrompt="1"/>
          </p:nvPr>
        </p:nvSpPr>
        <p:spPr>
          <a:xfrm>
            <a:off x="3657678"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9" name="Text Placeholder 10">
            <a:extLst>
              <a:ext uri="{FF2B5EF4-FFF2-40B4-BE49-F238E27FC236}">
                <a16:creationId xmlns="" xmlns:a16="http://schemas.microsoft.com/office/drawing/2014/main" id="{11327781-DAAF-4F83-B459-FCB50CCFE896}"/>
              </a:ext>
            </a:extLst>
          </p:cNvPr>
          <p:cNvSpPr>
            <a:spLocks noGrp="1"/>
          </p:cNvSpPr>
          <p:nvPr>
            <p:ph type="body" sz="quarter" idx="34" hasCustomPrompt="1"/>
          </p:nvPr>
        </p:nvSpPr>
        <p:spPr>
          <a:xfrm>
            <a:off x="3657678"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Rectangle 34">
            <a:extLst>
              <a:ext uri="{FF2B5EF4-FFF2-40B4-BE49-F238E27FC236}">
                <a16:creationId xmlns="" xmlns:a16="http://schemas.microsoft.com/office/drawing/2014/main" id="{832E783B-B6C5-C74B-8CB2-1421AF723973}"/>
              </a:ext>
            </a:extLst>
          </p:cNvPr>
          <p:cNvSpPr/>
          <p:nvPr userDrawn="1"/>
        </p:nvSpPr>
        <p:spPr>
          <a:xfrm>
            <a:off x="1728254"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Picture Placeholder 15">
            <a:extLst>
              <a:ext uri="{FF2B5EF4-FFF2-40B4-BE49-F238E27FC236}">
                <a16:creationId xmlns="" xmlns:a16="http://schemas.microsoft.com/office/drawing/2014/main" id="{8B15AB9B-691E-DD4D-9136-3E88324FBF9C}"/>
              </a:ext>
            </a:extLst>
          </p:cNvPr>
          <p:cNvSpPr>
            <a:spLocks noGrp="1"/>
          </p:cNvSpPr>
          <p:nvPr>
            <p:ph type="pic" sz="quarter" idx="53" hasCustomPrompt="1"/>
          </p:nvPr>
        </p:nvSpPr>
        <p:spPr>
          <a:xfrm>
            <a:off x="20254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5" name="Text Placeholder 8">
            <a:extLst>
              <a:ext uri="{FF2B5EF4-FFF2-40B4-BE49-F238E27FC236}">
                <a16:creationId xmlns=""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Rectangle 35">
            <a:extLst>
              <a:ext uri="{FF2B5EF4-FFF2-40B4-BE49-F238E27FC236}">
                <a16:creationId xmlns="" xmlns:a16="http://schemas.microsoft.com/office/drawing/2014/main" id="{4E4FB0C7-5FAE-064C-B022-6C6F1429F789}"/>
              </a:ext>
            </a:extLst>
          </p:cNvPr>
          <p:cNvSpPr/>
          <p:nvPr userDrawn="1"/>
        </p:nvSpPr>
        <p:spPr>
          <a:xfrm>
            <a:off x="3859113"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Picture Placeholder 15">
            <a:extLst>
              <a:ext uri="{FF2B5EF4-FFF2-40B4-BE49-F238E27FC236}">
                <a16:creationId xmlns="" xmlns:a16="http://schemas.microsoft.com/office/drawing/2014/main" id="{3B3DF983-963A-B942-97F9-7781C383B6B3}"/>
              </a:ext>
            </a:extLst>
          </p:cNvPr>
          <p:cNvSpPr>
            <a:spLocks noGrp="1"/>
          </p:cNvSpPr>
          <p:nvPr>
            <p:ph type="pic" sz="quarter" idx="54" hasCustomPrompt="1"/>
          </p:nvPr>
        </p:nvSpPr>
        <p:spPr>
          <a:xfrm>
            <a:off x="41562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7" name="Text Placeholder 8">
            <a:extLst>
              <a:ext uri="{FF2B5EF4-FFF2-40B4-BE49-F238E27FC236}">
                <a16:creationId xmlns=""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0" name="Group 19">
            <a:extLst>
              <a:ext uri="{FF2B5EF4-FFF2-40B4-BE49-F238E27FC236}">
                <a16:creationId xmlns="" xmlns:a16="http://schemas.microsoft.com/office/drawing/2014/main" id="{58BDD832-2CD9-45D2-AC4D-DD00EFA5A223}"/>
              </a:ext>
            </a:extLst>
          </p:cNvPr>
          <p:cNvGrpSpPr/>
          <p:nvPr userDrawn="1"/>
        </p:nvGrpSpPr>
        <p:grpSpPr>
          <a:xfrm>
            <a:off x="6641050" y="0"/>
            <a:ext cx="4313009" cy="6858000"/>
            <a:chOff x="0" y="0"/>
            <a:chExt cx="12192000" cy="6858000"/>
          </a:xfrm>
          <a:solidFill>
            <a:schemeClr val="accent1"/>
          </a:solidFill>
        </p:grpSpPr>
        <p:sp>
          <p:nvSpPr>
            <p:cNvPr id="21" name="Rectangle 20">
              <a:extLst>
                <a:ext uri="{FF2B5EF4-FFF2-40B4-BE49-F238E27FC236}">
                  <a16:creationId xmlns="" xmlns:a16="http://schemas.microsoft.com/office/drawing/2014/main" id="{AB47021E-0309-4638-9D02-AE2A45E2C5D1}"/>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 xmlns:a16="http://schemas.microsoft.com/office/drawing/2014/main" id="{2B8E8D6F-D64D-4B85-AA51-BDA9EF959E3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6866470"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6866470"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 xmlns:p14="http://schemas.microsoft.com/office/powerpoint/2010/main" val="262382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bg1">
            <a:lumMod val="95000"/>
          </a:schemeClr>
        </a:solidFill>
        <a:effectLst/>
      </p:bgPr>
    </p:bg>
    <p:spTree>
      <p:nvGrpSpPr>
        <p:cNvPr id="1" name=""/>
        <p:cNvGrpSpPr/>
        <p:nvPr/>
      </p:nvGrpSpPr>
      <p:grpSpPr>
        <a:xfrm>
          <a:off x="0" y="0"/>
          <a:ext cx="0" cy="0"/>
          <a:chOff x="0" y="0"/>
          <a:chExt cx="0" cy="0"/>
        </a:xfrm>
      </p:grpSpPr>
      <p:sp>
        <p:nvSpPr>
          <p:cNvPr id="32" name="Picture Placeholder 10">
            <a:extLst>
              <a:ext uri="{FF2B5EF4-FFF2-40B4-BE49-F238E27FC236}">
                <a16:creationId xmlns=""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pic>
        <p:nvPicPr>
          <p:cNvPr id="31" name="Picture 30">
            <a:extLst>
              <a:ext uri="{FF2B5EF4-FFF2-40B4-BE49-F238E27FC236}">
                <a16:creationId xmlns="" xmlns:a16="http://schemas.microsoft.com/office/drawing/2014/main" id="{78C72E08-7056-40F8-B0FE-C8DD826BF553}"/>
              </a:ext>
            </a:extLst>
          </p:cNvPr>
          <p:cNvPicPr>
            <a:picLocks noChangeAspect="1"/>
          </p:cNvPicPr>
          <p:nvPr userDrawn="1"/>
        </p:nvPicPr>
        <p:blipFill rotWithShape="1">
          <a:blip r:embed="rId2" cstate="screen">
            <a:extLst>
              <a:ext uri="{28A0092B-C50C-407E-A947-70E740481C1C}">
                <a14:useLocalDpi xmlns="" xmlns:a14="http://schemas.microsoft.com/office/drawing/2010/main"/>
              </a:ext>
            </a:extLst>
          </a:blip>
          <a:srcRect/>
          <a:stretch/>
        </p:blipFill>
        <p:spPr>
          <a:xfrm flipH="1">
            <a:off x="-1" y="457201"/>
            <a:ext cx="10705833" cy="6195852"/>
          </a:xfrm>
          <a:prstGeom prst="rect">
            <a:avLst/>
          </a:prstGeom>
        </p:spPr>
      </p:pic>
      <p:sp>
        <p:nvSpPr>
          <p:cNvPr id="10" name="Picture Placeholder 22">
            <a:extLst>
              <a:ext uri="{FF2B5EF4-FFF2-40B4-BE49-F238E27FC236}">
                <a16:creationId xmlns=""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 xmlns:a16="http://schemas.microsoft.com/office/drawing/2014/main" id="{4FA88889-2E09-4B26-90FB-497460180E61}"/>
              </a:ext>
            </a:extLst>
          </p:cNvPr>
          <p:cNvGrpSpPr/>
          <p:nvPr userDrawn="1"/>
        </p:nvGrpSpPr>
        <p:grpSpPr>
          <a:xfrm>
            <a:off x="6641050" y="0"/>
            <a:ext cx="4313009" cy="6858000"/>
            <a:chOff x="0" y="0"/>
            <a:chExt cx="12192000" cy="6858000"/>
          </a:xfrm>
          <a:solidFill>
            <a:schemeClr val="accent1"/>
          </a:solidFill>
        </p:grpSpPr>
        <p:sp>
          <p:nvSpPr>
            <p:cNvPr id="13" name="Rectangle 12">
              <a:extLst>
                <a:ext uri="{FF2B5EF4-FFF2-40B4-BE49-F238E27FC236}">
                  <a16:creationId xmlns="" xmlns:a16="http://schemas.microsoft.com/office/drawing/2014/main" id="{EB70E5C8-5074-4D5F-9EBD-E5E49462D138}"/>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 xmlns:a16="http://schemas.microsoft.com/office/drawing/2014/main" id="{57144162-C52D-4D13-B080-38B1B0F6CBC6}"/>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6866470" y="1767593"/>
            <a:ext cx="3863221" cy="2595353"/>
          </a:xfrm>
        </p:spPr>
        <p:txBody>
          <a:bodyPr anchor="b"/>
          <a:lstStyle>
            <a:lvl1pPr algn="l">
              <a:defRPr sz="4500">
                <a:solidFill>
                  <a:schemeClr val="bg1"/>
                </a:solidFill>
              </a:defRPr>
            </a:lvl1pPr>
          </a:lstStyle>
          <a:p>
            <a:r>
              <a:rPr lang="en-US" noProof="0"/>
              <a:t>Emphasized Text</a:t>
            </a:r>
          </a:p>
        </p:txBody>
      </p:sp>
      <p:sp>
        <p:nvSpPr>
          <p:cNvPr id="24" name="Content Placeholder 2">
            <a:extLst>
              <a:ext uri="{FF2B5EF4-FFF2-40B4-BE49-F238E27FC236}">
                <a16:creationId xmlns="" xmlns:a16="http://schemas.microsoft.com/office/drawing/2014/main" id="{5C5C3D10-5CD7-421D-B7BB-581518EF00DD}"/>
              </a:ext>
            </a:extLst>
          </p:cNvPr>
          <p:cNvSpPr>
            <a:spLocks noGrp="1"/>
          </p:cNvSpPr>
          <p:nvPr>
            <p:ph idx="1" hasCustomPrompt="1"/>
          </p:nvPr>
        </p:nvSpPr>
        <p:spPr>
          <a:xfrm>
            <a:off x="6866470" y="4608000"/>
            <a:ext cx="3863221"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 xmlns:p14="http://schemas.microsoft.com/office/powerpoint/2010/main" val="7787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Rectangle 16">
            <a:extLst>
              <a:ext uri="{FF2B5EF4-FFF2-40B4-BE49-F238E27FC236}">
                <a16:creationId xmlns="" xmlns:a16="http://schemas.microsoft.com/office/drawing/2014/main" id="{4790D010-2852-DE49-BD36-340D6725D1D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15">
            <a:extLst>
              <a:ext uri="{FF2B5EF4-FFF2-40B4-BE49-F238E27FC236}">
                <a16:creationId xmlns="" xmlns:a16="http://schemas.microsoft.com/office/drawing/2014/main" id="{24F79A85-3789-254D-AF3D-5265B614042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 xmlns:a16="http://schemas.microsoft.com/office/drawing/2014/main" id="{9FBB7671-0660-45EB-8712-824ACCFDD4C4}"/>
              </a:ext>
            </a:extLst>
          </p:cNvPr>
          <p:cNvSpPr>
            <a:spLocks noGrp="1"/>
          </p:cNvSpPr>
          <p:nvPr>
            <p:ph type="body" sz="quarter" idx="17" hasCustomPrompt="1"/>
          </p:nvPr>
        </p:nvSpPr>
        <p:spPr>
          <a:xfrm>
            <a:off x="25654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 xmlns:a16="http://schemas.microsoft.com/office/drawing/2014/main" id="{1014D08D-BF9C-44A1-8635-70B551FEFA4C}"/>
              </a:ext>
            </a:extLst>
          </p:cNvPr>
          <p:cNvSpPr>
            <a:spLocks noGrp="1"/>
          </p:cNvSpPr>
          <p:nvPr>
            <p:ph type="body" sz="quarter" idx="18" hasCustomPrompt="1"/>
          </p:nvPr>
        </p:nvSpPr>
        <p:spPr>
          <a:xfrm>
            <a:off x="25654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8" name="Rectangle 17">
            <a:extLst>
              <a:ext uri="{FF2B5EF4-FFF2-40B4-BE49-F238E27FC236}">
                <a16:creationId xmlns="" xmlns:a16="http://schemas.microsoft.com/office/drawing/2014/main" id="{C5D02C68-EB7D-E044-99A9-658364A3B2F0}"/>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5">
            <a:extLst>
              <a:ext uri="{FF2B5EF4-FFF2-40B4-BE49-F238E27FC236}">
                <a16:creationId xmlns="" xmlns:a16="http://schemas.microsoft.com/office/drawing/2014/main" id="{3826F102-F281-614F-8445-F1FD4CA62E4A}"/>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 xmlns:a16="http://schemas.microsoft.com/office/drawing/2014/main" id="{4339CB16-5C66-4617-AF19-7700AD97524A}"/>
              </a:ext>
            </a:extLst>
          </p:cNvPr>
          <p:cNvSpPr>
            <a:spLocks noGrp="1"/>
          </p:cNvSpPr>
          <p:nvPr>
            <p:ph type="body" sz="quarter" idx="33" hasCustomPrompt="1"/>
          </p:nvPr>
        </p:nvSpPr>
        <p:spPr>
          <a:xfrm>
            <a:off x="46962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 xmlns:a16="http://schemas.microsoft.com/office/drawing/2014/main" id="{8DFFD868-459F-47BA-BA47-B6CC7A09E8E9}"/>
              </a:ext>
            </a:extLst>
          </p:cNvPr>
          <p:cNvSpPr>
            <a:spLocks noGrp="1"/>
          </p:cNvSpPr>
          <p:nvPr>
            <p:ph type="body" sz="quarter" idx="34" hasCustomPrompt="1"/>
          </p:nvPr>
        </p:nvSpPr>
        <p:spPr>
          <a:xfrm>
            <a:off x="46962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9" name="Rectangle 18">
            <a:extLst>
              <a:ext uri="{FF2B5EF4-FFF2-40B4-BE49-F238E27FC236}">
                <a16:creationId xmlns="" xmlns:a16="http://schemas.microsoft.com/office/drawing/2014/main" id="{45962E1D-1D13-2B48-9F3B-CE31039DD236}"/>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15">
            <a:extLst>
              <a:ext uri="{FF2B5EF4-FFF2-40B4-BE49-F238E27FC236}">
                <a16:creationId xmlns="" xmlns:a16="http://schemas.microsoft.com/office/drawing/2014/main" id="{CD06C66D-CFA0-9B4B-8F90-2B01B8C524BE}"/>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 xmlns:a16="http://schemas.microsoft.com/office/drawing/2014/main" id="{2C2CF09F-AE9E-47DD-899E-02CEAEFE3CC1}"/>
              </a:ext>
            </a:extLst>
          </p:cNvPr>
          <p:cNvSpPr>
            <a:spLocks noGrp="1"/>
          </p:cNvSpPr>
          <p:nvPr>
            <p:ph type="body" sz="quarter" idx="35" hasCustomPrompt="1"/>
          </p:nvPr>
        </p:nvSpPr>
        <p:spPr>
          <a:xfrm>
            <a:off x="68271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 xmlns:a16="http://schemas.microsoft.com/office/drawing/2014/main" id="{7AA959D8-F91C-4891-A16D-51CF31166B71}"/>
              </a:ext>
            </a:extLst>
          </p:cNvPr>
          <p:cNvSpPr>
            <a:spLocks noGrp="1"/>
          </p:cNvSpPr>
          <p:nvPr>
            <p:ph type="body" sz="quarter" idx="36" hasCustomPrompt="1"/>
          </p:nvPr>
        </p:nvSpPr>
        <p:spPr>
          <a:xfrm>
            <a:off x="68271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 xmlns:a16="http://schemas.microsoft.com/office/drawing/2014/main" id="{10C57817-9ECE-F147-BBDB-760FAF41C8E8}"/>
              </a:ext>
            </a:extLst>
          </p:cNvPr>
          <p:cNvSpPr>
            <a:spLocks noGrp="1"/>
          </p:cNvSpPr>
          <p:nvPr>
            <p:ph type="sldNum" sz="quarter" idx="4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 xmlns:p14="http://schemas.microsoft.com/office/powerpoint/2010/main" val="931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96BF466B-33BA-42AC-AFB2-51FC72C2FA45}"/>
              </a:ext>
            </a:extLst>
          </p:cNvPr>
          <p:cNvSpPr/>
          <p:nvPr userDrawn="1"/>
        </p:nvSpPr>
        <p:spPr>
          <a:xfrm>
            <a:off x="0" y="0"/>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 xmlns:a16="http://schemas.microsoft.com/office/drawing/2014/main" id="{C4A5CDF3-277F-457A-90F6-C20C9F0EF716}"/>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 xmlns:a16="http://schemas.microsoft.com/office/drawing/2014/main" id="{01509F7B-15BA-44E2-85A9-A5A242FAF0E0}"/>
              </a:ext>
            </a:extLst>
          </p:cNvPr>
          <p:cNvSpPr/>
          <p:nvPr userDrawn="1"/>
        </p:nvSpPr>
        <p:spPr>
          <a:xfrm rot="5400000">
            <a:off x="8144030" y="2810031"/>
            <a:ext cx="6858000" cy="1237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 xmlns:a16="http://schemas.microsoft.com/office/drawing/2014/main" id="{2D8A2F97-6D60-46FC-A9F8-936208153882}"/>
              </a:ext>
            </a:extLst>
          </p:cNvPr>
          <p:cNvSpPr/>
          <p:nvPr userDrawn="1"/>
        </p:nvSpPr>
        <p:spPr>
          <a:xfrm>
            <a:off x="0" y="6721475"/>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 xmlns:a16="http://schemas.microsoft.com/office/drawing/2014/main" id="{090F41A2-6535-4CA6-81E4-026A5B56D9D7}"/>
              </a:ext>
            </a:extLst>
          </p:cNvPr>
          <p:cNvSpPr>
            <a:spLocks noGrp="1"/>
          </p:cNvSpPr>
          <p:nvPr>
            <p:ph type="title"/>
          </p:nvPr>
        </p:nvSpPr>
        <p:spPr>
          <a:xfrm>
            <a:off x="432000" y="432000"/>
            <a:ext cx="10143235"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 xmlns:a16="http://schemas.microsoft.com/office/drawing/2014/main" id="{213AB95C-7DD4-4796-80E4-1B7466A2A037}"/>
              </a:ext>
            </a:extLst>
          </p:cNvPr>
          <p:cNvSpPr>
            <a:spLocks noGrp="1"/>
          </p:cNvSpPr>
          <p:nvPr>
            <p:ph type="body" idx="1"/>
          </p:nvPr>
        </p:nvSpPr>
        <p:spPr>
          <a:xfrm>
            <a:off x="432000" y="1152000"/>
            <a:ext cx="10143235"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 xmlns:a16="http://schemas.microsoft.com/office/drawing/2014/main" id="{58879C91-B77F-4273-9A27-A3535FB889DB}"/>
              </a:ext>
            </a:extLst>
          </p:cNvPr>
          <p:cNvSpPr>
            <a:spLocks noGrp="1"/>
          </p:cNvSpPr>
          <p:nvPr>
            <p:ph type="ftr" sz="quarter" idx="3"/>
          </p:nvPr>
        </p:nvSpPr>
        <p:spPr>
          <a:xfrm>
            <a:off x="260974"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 xmlns:a16="http://schemas.microsoft.com/office/drawing/2014/main" id="{5ECA3099-A94F-4C3E-BC29-780EDD38F722}"/>
              </a:ext>
            </a:extLst>
          </p:cNvPr>
          <p:cNvSpPr>
            <a:spLocks noGrp="1"/>
          </p:cNvSpPr>
          <p:nvPr>
            <p:ph type="sldNum" sz="quarter" idx="4"/>
          </p:nvPr>
        </p:nvSpPr>
        <p:spPr>
          <a:xfrm>
            <a:off x="11091633" y="6456363"/>
            <a:ext cx="962795" cy="264330"/>
          </a:xfrm>
          <a:prstGeom prst="rect">
            <a:avLst/>
          </a:prstGeom>
          <a:ln w="3175">
            <a:solidFill>
              <a:schemeClr val="bg1">
                <a:lumMod val="95000"/>
              </a:schemeClr>
            </a:solidFill>
          </a:ln>
        </p:spPr>
        <p:txBody>
          <a:bodyPr vert="horz" lIns="0" tIns="0" rIns="0" bIns="0" rtlCol="0" anchor="ctr"/>
          <a:lstStyle>
            <a:lvl1pPr algn="ctr">
              <a:defRPr sz="1400">
                <a:solidFill>
                  <a:schemeClr val="tx1">
                    <a:lumMod val="75000"/>
                    <a:lumOff val="25000"/>
                  </a:schemeClr>
                </a:solidFill>
              </a:defRPr>
            </a:lvl1p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50" r:id="rId17"/>
    <p:sldLayoutId id="2147483652" r:id="rId18"/>
    <p:sldLayoutId id="2147483656" r:id="rId19"/>
    <p:sldLayoutId id="2147483657" r:id="rId20"/>
    <p:sldLayoutId id="2147483653" r:id="rId21"/>
    <p:sldLayoutId id="2147483677" r:id="rId22"/>
    <p:sldLayoutId id="2147483678" r:id="rId23"/>
    <p:sldLayoutId id="2147483654" r:id="rId24"/>
    <p:sldLayoutId id="2147483682" r:id="rId25"/>
    <p:sldLayoutId id="2147483681" r:id="rId26"/>
    <p:sldLayoutId id="2147483679" r:id="rId27"/>
    <p:sldLayoutId id="2147483680" r:id="rId28"/>
    <p:sldLayoutId id="2147483655" r:id="rId29"/>
    <p:sldLayoutId id="2147483660" r:id="rId30"/>
    <p:sldLayoutId id="2147483675" r:id="rId31"/>
    <p:sldLayoutId id="2147483676" r:id="rId32"/>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tethescope and arms showing a medical professional taking a patient's blood pressure.  Picture includes blood pressure machine and clipboard.">
            <a:extLst>
              <a:ext uri="{FF2B5EF4-FFF2-40B4-BE49-F238E27FC236}">
                <a16:creationId xmlns="" xmlns:a16="http://schemas.microsoft.com/office/drawing/2014/main" id="{4414D423-B276-4148-A337-5693724BB04E}"/>
              </a:ext>
            </a:extLst>
          </p:cNvPr>
          <p:cNvPicPr>
            <a:picLocks noGrp="1" noChangeAspect="1"/>
          </p:cNvPicPr>
          <p:nvPr>
            <p:ph type="pic" sz="quarter" idx="4294967295"/>
          </p:nvPr>
        </p:nvPicPr>
        <p:blipFill rotWithShape="1">
          <a:blip r:embed="rId3" cstate="screen">
            <a:extLst>
              <a:ext uri="{28A0092B-C50C-407E-A947-70E740481C1C}">
                <a14:useLocalDpi xmlns="" xmlns:a14="http://schemas.microsoft.com/office/drawing/2010/main"/>
              </a:ext>
            </a:extLst>
          </a:blip>
          <a:srcRect/>
          <a:stretch/>
        </p:blipFill>
        <p:spPr>
          <a:xfrm>
            <a:off x="136525" y="136525"/>
            <a:ext cx="11909425" cy="6584950"/>
          </a:xfrm>
        </p:spPr>
      </p:pic>
      <p:sp>
        <p:nvSpPr>
          <p:cNvPr id="26" name="Rectangle 25">
            <a:extLst>
              <a:ext uri="{FF2B5EF4-FFF2-40B4-BE49-F238E27FC236}">
                <a16:creationId xmlns="" xmlns:a16="http://schemas.microsoft.com/office/drawing/2014/main" id="{817B6E89-6474-4AB4-90D5-2C2FB4120F12}"/>
              </a:ext>
              <a:ext uri="{C183D7F6-B498-43B3-948B-1728B52AA6E4}">
                <adec:decorative xmlns="" xmlns:adec="http://schemas.microsoft.com/office/drawing/2017/decorative" val="1"/>
              </a:ext>
            </a:extLst>
          </p:cNvPr>
          <p:cNvSpPr/>
          <p:nvPr/>
        </p:nvSpPr>
        <p:spPr bwMode="ltGray">
          <a:xfrm>
            <a:off x="5277678" y="136800"/>
            <a:ext cx="5747373"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E52BFEB6-F40E-4219-9AA6-8A27C2E8899B}"/>
              </a:ext>
            </a:extLst>
          </p:cNvPr>
          <p:cNvSpPr>
            <a:spLocks noGrp="1"/>
          </p:cNvSpPr>
          <p:nvPr>
            <p:ph type="ctrTitle"/>
          </p:nvPr>
        </p:nvSpPr>
        <p:spPr bwMode="black">
          <a:xfrm>
            <a:off x="5677548" y="1035673"/>
            <a:ext cx="5085650" cy="1870007"/>
          </a:xfrm>
        </p:spPr>
        <p:txBody>
          <a:bodyPr/>
          <a:lstStyle/>
          <a:p>
            <a:r>
              <a:rPr lang="en-IN" dirty="0" smtClean="0"/>
              <a:t>Cloud and </a:t>
            </a:r>
            <a:r>
              <a:rPr lang="en-IN" dirty="0" err="1" smtClean="0"/>
              <a:t>IoT</a:t>
            </a:r>
            <a:r>
              <a:rPr lang="en-IN" dirty="0" smtClean="0"/>
              <a:t> Based Health Monitoring System</a:t>
            </a:r>
            <a:endParaRPr lang="en-US" dirty="0"/>
          </a:p>
        </p:txBody>
      </p:sp>
      <p:sp>
        <p:nvSpPr>
          <p:cNvPr id="3" name="Subtitle 2">
            <a:extLst>
              <a:ext uri="{FF2B5EF4-FFF2-40B4-BE49-F238E27FC236}">
                <a16:creationId xmlns="" xmlns:a16="http://schemas.microsoft.com/office/drawing/2014/main" id="{74DB1EEC-D590-4C80-ABB7-362BBE1F5A1B}"/>
              </a:ext>
            </a:extLst>
          </p:cNvPr>
          <p:cNvSpPr>
            <a:spLocks noGrp="1"/>
          </p:cNvSpPr>
          <p:nvPr>
            <p:ph type="subTitle" idx="1"/>
          </p:nvPr>
        </p:nvSpPr>
        <p:spPr bwMode="black">
          <a:xfrm>
            <a:off x="5677546" y="3373298"/>
            <a:ext cx="5085650" cy="3184255"/>
          </a:xfrm>
        </p:spPr>
        <p:txBody>
          <a:bodyPr/>
          <a:lstStyle/>
          <a:p>
            <a:r>
              <a:rPr lang="en-US" b="1" dirty="0" smtClean="0"/>
              <a:t>NITHESH                                </a:t>
            </a:r>
            <a:r>
              <a:rPr lang="en-US" b="1" dirty="0" smtClean="0"/>
              <a:t>4SO17CS410</a:t>
            </a:r>
          </a:p>
          <a:p>
            <a:endParaRPr lang="en-US" dirty="0" smtClean="0">
              <a:solidFill>
                <a:srgbClr val="FFFF00"/>
              </a:solidFill>
            </a:endParaRPr>
          </a:p>
          <a:p>
            <a:endParaRPr lang="en-US" dirty="0" smtClean="0">
              <a:solidFill>
                <a:srgbClr val="FFFF00"/>
              </a:solidFill>
            </a:endParaRPr>
          </a:p>
          <a:p>
            <a:r>
              <a:rPr lang="en-US" dirty="0" smtClean="0">
                <a:solidFill>
                  <a:srgbClr val="FFFF00"/>
                </a:solidFill>
              </a:rPr>
              <a:t>Under </a:t>
            </a:r>
            <a:r>
              <a:rPr lang="en-US" dirty="0" smtClean="0">
                <a:solidFill>
                  <a:srgbClr val="FFFF00"/>
                </a:solidFill>
              </a:rPr>
              <a:t>the Guidance of</a:t>
            </a:r>
          </a:p>
          <a:p>
            <a:r>
              <a:rPr lang="en-US" b="1" dirty="0" smtClean="0">
                <a:solidFill>
                  <a:srgbClr val="FFFF00"/>
                </a:solidFill>
              </a:rPr>
              <a:t>Mr. TYSON BAPTIST DCUNHA</a:t>
            </a:r>
            <a:endParaRPr lang="en-US" dirty="0" smtClean="0">
              <a:solidFill>
                <a:srgbClr val="FFFF00"/>
              </a:solidFill>
            </a:endParaRPr>
          </a:p>
          <a:p>
            <a:r>
              <a:rPr lang="en-US" dirty="0" smtClean="0">
                <a:solidFill>
                  <a:srgbClr val="FFFF00"/>
                </a:solidFill>
              </a:rPr>
              <a:t>Assistant Professor</a:t>
            </a:r>
          </a:p>
          <a:p>
            <a:endParaRPr lang="en-US" dirty="0" smtClean="0"/>
          </a:p>
          <a:p>
            <a:r>
              <a:rPr lang="en-US" dirty="0" smtClean="0"/>
              <a:t>.</a:t>
            </a:r>
            <a:endParaRPr lang="en-US" dirty="0"/>
          </a:p>
        </p:txBody>
      </p:sp>
      <p:sp>
        <p:nvSpPr>
          <p:cNvPr id="15" name="TextBox 14">
            <a:extLst>
              <a:ext uri="{FF2B5EF4-FFF2-40B4-BE49-F238E27FC236}">
                <a16:creationId xmlns="" xmlns:a16="http://schemas.microsoft.com/office/drawing/2014/main" id="{1C9B0FB2-7357-4302-82D6-6D3353A7D25D}"/>
              </a:ext>
            </a:extLst>
          </p:cNvPr>
          <p:cNvSpPr txBox="1"/>
          <p:nvPr/>
        </p:nvSpPr>
        <p:spPr bwMode="black">
          <a:xfrm>
            <a:off x="6113417" y="344840"/>
            <a:ext cx="4692960" cy="527306"/>
          </a:xfrm>
          <a:prstGeom prst="rect">
            <a:avLst/>
          </a:prstGeom>
          <a:noFill/>
        </p:spPr>
        <p:txBody>
          <a:bodyPr wrap="square" lIns="0" tIns="144000" rIns="0" bIns="0" rtlCol="0">
            <a:spAutoFit/>
          </a:bodyPr>
          <a:lstStyle/>
          <a:p>
            <a:pPr algn="ctr">
              <a:lnSpc>
                <a:spcPts val="1400"/>
              </a:lnSpc>
            </a:pPr>
            <a:r>
              <a:rPr lang="en-IN" sz="2000" b="1" spc="0" baseline="0" dirty="0" smtClean="0">
                <a:solidFill>
                  <a:srgbClr val="FFC000"/>
                </a:solidFill>
              </a:rPr>
              <a:t>Department</a:t>
            </a:r>
            <a:r>
              <a:rPr lang="en-IN" sz="2000" b="1" spc="0" dirty="0" smtClean="0">
                <a:solidFill>
                  <a:srgbClr val="FFC000"/>
                </a:solidFill>
              </a:rPr>
              <a:t> of Computer Science and Engineering</a:t>
            </a:r>
            <a:endParaRPr lang="en-US" sz="2000" b="1" spc="0" baseline="0" dirty="0">
              <a:solidFill>
                <a:srgbClr val="FFC000"/>
              </a:solidFill>
            </a:endParaRPr>
          </a:p>
        </p:txBody>
      </p:sp>
    </p:spTree>
    <p:extLst>
      <p:ext uri="{BB962C8B-B14F-4D97-AF65-F5344CB8AC3E}">
        <p14:creationId xmlns="" xmlns:p14="http://schemas.microsoft.com/office/powerpoint/2010/main" val="1485234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Stethescope laying on top of form">
            <a:extLst>
              <a:ext uri="{FF2B5EF4-FFF2-40B4-BE49-F238E27FC236}">
                <a16:creationId xmlns="" xmlns:a16="http://schemas.microsoft.com/office/drawing/2014/main" id="{70AAE794-2F38-416E-B928-BB5474A812D7}"/>
              </a:ext>
            </a:extLst>
          </p:cNvPr>
          <p:cNvPicPr>
            <a:picLocks noGrp="1" noChangeAspect="1"/>
          </p:cNvPicPr>
          <p:nvPr>
            <p:ph type="pic" sz="quarter" idx="10"/>
          </p:nvPr>
        </p:nvPicPr>
        <p:blipFill>
          <a:blip r:embed="rId3" cstate="screen">
            <a:extLst>
              <a:ext uri="{28A0092B-C50C-407E-A947-70E740481C1C}">
                <a14:useLocalDpi xmlns="" xmlns:a14="http://schemas.microsoft.com/office/drawing/2010/main"/>
              </a:ext>
            </a:extLst>
          </a:blip>
          <a:srcRect/>
          <a:stretch>
            <a:fillRect/>
          </a:stretch>
        </p:blipFill>
        <p:spPr/>
      </p:pic>
      <p:sp>
        <p:nvSpPr>
          <p:cNvPr id="9" name="Rectangle 8">
            <a:extLst>
              <a:ext uri="{FF2B5EF4-FFF2-40B4-BE49-F238E27FC236}">
                <a16:creationId xmlns="" xmlns:a16="http://schemas.microsoft.com/office/drawing/2014/main" id="{D76A5F21-C887-4379-A20A-3CB406A1F102}"/>
              </a:ext>
              <a:ext uri="{C183D7F6-B498-43B3-948B-1728B52AA6E4}">
                <adec:decorative xmlns=""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5">
            <a:extLst>
              <a:ext uri="{FF2B5EF4-FFF2-40B4-BE49-F238E27FC236}">
                <a16:creationId xmlns="" xmlns:a16="http://schemas.microsoft.com/office/drawing/2014/main" id="{F9513B8E-BE7A-486A-9F5A-9FEE77C9ED27}"/>
              </a:ext>
            </a:extLst>
          </p:cNvPr>
          <p:cNvSpPr>
            <a:spLocks noGrp="1"/>
          </p:cNvSpPr>
          <p:nvPr>
            <p:ph idx="13"/>
          </p:nvPr>
        </p:nvSpPr>
        <p:spPr>
          <a:xfrm>
            <a:off x="432000" y="723331"/>
            <a:ext cx="4604023" cy="5679885"/>
          </a:xfrm>
        </p:spPr>
        <p:txBody>
          <a:bodyPr/>
          <a:lstStyle/>
          <a:p>
            <a:pPr algn="just">
              <a:buNone/>
            </a:pPr>
            <a:r>
              <a:rPr lang="en-IN" dirty="0" smtClean="0"/>
              <a:t>      </a:t>
            </a:r>
            <a:r>
              <a:rPr lang="en-IN" sz="2400" dirty="0" smtClean="0"/>
              <a:t>The primary purpose of a  health monitoring system is to allow people to lead independent and active lives in their familiar home environment while ensuring continuous, non-invasive, non-intrusive, and seamless surveillance of their health and physical well-being. Continuous monitoring of health status can provide comprehensive information about individuals’ health status over a period of time. </a:t>
            </a:r>
            <a:endParaRPr lang="en-US" sz="2400" dirty="0"/>
          </a:p>
        </p:txBody>
      </p:sp>
      <p:sp>
        <p:nvSpPr>
          <p:cNvPr id="3" name="Title 2">
            <a:extLst>
              <a:ext uri="{FF2B5EF4-FFF2-40B4-BE49-F238E27FC236}">
                <a16:creationId xmlns="" xmlns:a16="http://schemas.microsoft.com/office/drawing/2014/main" id="{DF5E3BD5-1051-4A50-9F18-DFC536C0E08E}"/>
              </a:ext>
            </a:extLst>
          </p:cNvPr>
          <p:cNvSpPr>
            <a:spLocks noGrp="1"/>
          </p:cNvSpPr>
          <p:nvPr>
            <p:ph type="ctrTitle"/>
          </p:nvPr>
        </p:nvSpPr>
        <p:spPr bwMode="black">
          <a:xfrm>
            <a:off x="5613988" y="3851793"/>
            <a:ext cx="5085650" cy="1143288"/>
          </a:xfrm>
        </p:spPr>
        <p:txBody>
          <a:bodyPr/>
          <a:lstStyle/>
          <a:p>
            <a:r>
              <a:rPr lang="en-IN" sz="7200" dirty="0" smtClean="0"/>
              <a:t>Conclusion</a:t>
            </a:r>
            <a:r>
              <a:rPr lang="en-IN" sz="4400" dirty="0" smtClean="0"/>
              <a:t/>
            </a:r>
            <a:br>
              <a:rPr lang="en-IN" sz="4400" dirty="0" smtClean="0"/>
            </a:br>
            <a:endParaRPr lang="en-US" dirty="0"/>
          </a:p>
        </p:txBody>
      </p:sp>
      <p:sp>
        <p:nvSpPr>
          <p:cNvPr id="5" name="Slide Number Placeholder 4">
            <a:extLst>
              <a:ext uri="{FF2B5EF4-FFF2-40B4-BE49-F238E27FC236}">
                <a16:creationId xmlns="" xmlns:a16="http://schemas.microsoft.com/office/drawing/2014/main" id="{1CF390BA-F9E5-4A53-AE84-CFF647158688}"/>
              </a:ext>
            </a:extLst>
          </p:cNvPr>
          <p:cNvSpPr>
            <a:spLocks noGrp="1"/>
          </p:cNvSpPr>
          <p:nvPr>
            <p:ph type="sldNum" sz="quarter" idx="12"/>
          </p:nvPr>
        </p:nvSpPr>
        <p:spPr/>
        <p:txBody>
          <a:bodyPr/>
          <a:lstStyle/>
          <a:p>
            <a:r>
              <a:rPr lang="en-US" dirty="0"/>
              <a:t>page </a:t>
            </a:r>
            <a:fld id="{19B51A1E-902D-48AF-9020-955120F399B6}" type="slidenum">
              <a:rPr lang="en-US" smtClean="0"/>
              <a:pPr/>
              <a:t>10</a:t>
            </a:fld>
            <a:endParaRPr lang="en-US" dirty="0"/>
          </a:p>
        </p:txBody>
      </p:sp>
    </p:spTree>
    <p:extLst>
      <p:ext uri="{BB962C8B-B14F-4D97-AF65-F5344CB8AC3E}">
        <p14:creationId xmlns="" xmlns:p14="http://schemas.microsoft.com/office/powerpoint/2010/main" val="3190245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noProof="0" smtClean="0"/>
              <a:t>page </a:t>
            </a:r>
            <a:fld id="{19B51A1E-902D-48AF-9020-955120F399B6}" type="slidenum">
              <a:rPr lang="en-US" b="1" i="1" noProof="0" smtClean="0"/>
              <a:pPr/>
              <a:t>11</a:t>
            </a:fld>
            <a:endParaRPr lang="en-US" b="1" i="1" noProof="0" dirty="0"/>
          </a:p>
        </p:txBody>
      </p:sp>
      <p:sp>
        <p:nvSpPr>
          <p:cNvPr id="4" name="Content Placeholder 3"/>
          <p:cNvSpPr>
            <a:spLocks noGrp="1"/>
          </p:cNvSpPr>
          <p:nvPr>
            <p:ph idx="13"/>
          </p:nvPr>
        </p:nvSpPr>
        <p:spPr>
          <a:xfrm>
            <a:off x="218364" y="204716"/>
            <a:ext cx="5104263" cy="6198501"/>
          </a:xfrm>
        </p:spPr>
        <p:txBody>
          <a:bodyPr/>
          <a:lstStyle/>
          <a:p>
            <a:r>
              <a:rPr lang="en-US" sz="2000" dirty="0" smtClean="0"/>
              <a:t>[1] M. </a:t>
            </a:r>
            <a:r>
              <a:rPr lang="en-US" sz="2000" dirty="0" err="1" smtClean="0"/>
              <a:t>Lan</a:t>
            </a:r>
            <a:r>
              <a:rPr lang="en-US" sz="2000" dirty="0" smtClean="0"/>
              <a:t>, L. </a:t>
            </a:r>
            <a:r>
              <a:rPr lang="en-US" sz="2000" dirty="0" err="1" smtClean="0"/>
              <a:t>Samy</a:t>
            </a:r>
            <a:r>
              <a:rPr lang="en-US" sz="2000" dirty="0" smtClean="0"/>
              <a:t>, N. </a:t>
            </a:r>
            <a:r>
              <a:rPr lang="en-US" sz="2000" dirty="0" err="1" smtClean="0"/>
              <a:t>Alshurafa</a:t>
            </a:r>
            <a:r>
              <a:rPr lang="en-US" sz="2000" dirty="0" smtClean="0"/>
              <a:t>, M.-K. </a:t>
            </a:r>
            <a:r>
              <a:rPr lang="en-US" sz="2000" dirty="0" err="1" smtClean="0"/>
              <a:t>Suh</a:t>
            </a:r>
            <a:r>
              <a:rPr lang="en-US" sz="2000" dirty="0" smtClean="0"/>
              <a:t>, H. </a:t>
            </a:r>
            <a:r>
              <a:rPr lang="en-US" sz="2000" dirty="0" err="1" smtClean="0"/>
              <a:t>Ghasemzadeh</a:t>
            </a:r>
            <a:r>
              <a:rPr lang="en-US" sz="2000" dirty="0" smtClean="0"/>
              <a:t>, A. </a:t>
            </a:r>
            <a:r>
              <a:rPr lang="en-US" sz="2000" dirty="0" err="1" smtClean="0"/>
              <a:t>Macabasco</a:t>
            </a:r>
            <a:r>
              <a:rPr lang="en-US" sz="2000" dirty="0" smtClean="0"/>
              <a:t>-O’Connell, and </a:t>
            </a:r>
            <a:r>
              <a:rPr lang="en-US" sz="2000" dirty="0" err="1" smtClean="0"/>
              <a:t>M.Sarrafzadeh</a:t>
            </a:r>
            <a:r>
              <a:rPr lang="en-US" sz="2000" dirty="0" smtClean="0"/>
              <a:t>, “Wanda: An end-to-end remote health monitoring and analytics system for heart failure patients,” in Proc. of the Conf. on Wireless Health, ser. WH ’12. New York, NY, USA: ACM, 2012.</a:t>
            </a:r>
          </a:p>
          <a:p>
            <a:r>
              <a:rPr lang="en-US" sz="2000" dirty="0" smtClean="0"/>
              <a:t>[2] </a:t>
            </a:r>
            <a:r>
              <a:rPr lang="en-US" sz="2000" dirty="0" err="1" smtClean="0"/>
              <a:t>Ebrahim</a:t>
            </a:r>
            <a:r>
              <a:rPr lang="en-US" sz="2000" dirty="0" smtClean="0"/>
              <a:t> Al Alkeem1, Dina Shehada1, Chan </a:t>
            </a:r>
            <a:r>
              <a:rPr lang="en-US" sz="2000" dirty="0" err="1" smtClean="0"/>
              <a:t>Yeob</a:t>
            </a:r>
            <a:r>
              <a:rPr lang="en-US" sz="2000" dirty="0" smtClean="0"/>
              <a:t> Yeun1,M. Jamal </a:t>
            </a:r>
            <a:r>
              <a:rPr lang="en-US" sz="2000" dirty="0" err="1" smtClean="0"/>
              <a:t>Zemerly</a:t>
            </a:r>
            <a:r>
              <a:rPr lang="en-US" sz="2000" dirty="0" smtClean="0"/>
              <a:t> ,</a:t>
            </a:r>
            <a:r>
              <a:rPr lang="en-US" sz="2000" dirty="0" err="1" smtClean="0"/>
              <a:t>Jiankun</a:t>
            </a:r>
            <a:r>
              <a:rPr lang="en-US" sz="2000" dirty="0" smtClean="0"/>
              <a:t> </a:t>
            </a:r>
            <a:r>
              <a:rPr lang="en-US" sz="2000" dirty="0" err="1" smtClean="0"/>
              <a:t>Hu</a:t>
            </a:r>
            <a:r>
              <a:rPr lang="en-US" sz="2000" dirty="0" smtClean="0"/>
              <a:t> “New secure healthcare system using cloud of things”, Springer </a:t>
            </a:r>
            <a:r>
              <a:rPr lang="en-US" sz="2000" dirty="0" err="1" smtClean="0"/>
              <a:t>Science+Business</a:t>
            </a:r>
            <a:r>
              <a:rPr lang="en-US" sz="2000" dirty="0" smtClean="0"/>
              <a:t> Media New York 2017</a:t>
            </a:r>
          </a:p>
          <a:p>
            <a:r>
              <a:rPr lang="en-US" sz="2000" dirty="0" smtClean="0"/>
              <a:t>[3] </a:t>
            </a:r>
            <a:r>
              <a:rPr lang="en-US" sz="2000" dirty="0" err="1" smtClean="0"/>
              <a:t>Mirza</a:t>
            </a:r>
            <a:r>
              <a:rPr lang="en-US" sz="2000" dirty="0" smtClean="0"/>
              <a:t> </a:t>
            </a:r>
            <a:r>
              <a:rPr lang="en-US" sz="2000" dirty="0" err="1" smtClean="0"/>
              <a:t>Mansoor</a:t>
            </a:r>
            <a:r>
              <a:rPr lang="en-US" sz="2000" dirty="0" smtClean="0"/>
              <a:t> </a:t>
            </a:r>
            <a:r>
              <a:rPr lang="en-US" sz="2000" dirty="0" err="1" smtClean="0"/>
              <a:t>Baig</a:t>
            </a:r>
            <a:r>
              <a:rPr lang="en-US" sz="2000" dirty="0" smtClean="0"/>
              <a:t> &amp;amp; </a:t>
            </a:r>
            <a:r>
              <a:rPr lang="en-US" sz="2000" dirty="0" err="1" smtClean="0"/>
              <a:t>Hamid</a:t>
            </a:r>
            <a:r>
              <a:rPr lang="en-US" sz="2000" dirty="0" smtClean="0"/>
              <a:t> </a:t>
            </a:r>
            <a:r>
              <a:rPr lang="en-US" sz="2000" dirty="0" err="1" smtClean="0"/>
              <a:t>Gholamhosseini</a:t>
            </a:r>
            <a:r>
              <a:rPr lang="en-US" sz="2000" dirty="0" smtClean="0"/>
              <a:t> “Smart Health Monitoring Systems: An Overview of Design and Modeling”, Springer </a:t>
            </a:r>
            <a:r>
              <a:rPr lang="en-US" sz="2000" dirty="0" err="1" smtClean="0"/>
              <a:t>Science+Business</a:t>
            </a:r>
            <a:r>
              <a:rPr lang="en-US" sz="2000" dirty="0" smtClean="0"/>
              <a:t> Media New York 2013.</a:t>
            </a:r>
          </a:p>
          <a:p>
            <a:r>
              <a:rPr lang="en-US" sz="2000" dirty="0" smtClean="0"/>
              <a:t>[4] O. </a:t>
            </a:r>
            <a:r>
              <a:rPr lang="en-US" sz="2000" dirty="0" err="1" smtClean="0"/>
              <a:t>Kocabas</a:t>
            </a:r>
            <a:r>
              <a:rPr lang="en-US" sz="2000" dirty="0" smtClean="0"/>
              <a:t>, T. </a:t>
            </a:r>
            <a:r>
              <a:rPr lang="en-US" sz="2000" dirty="0" err="1" smtClean="0"/>
              <a:t>Soyata</a:t>
            </a:r>
            <a:r>
              <a:rPr lang="en-US" sz="2000" dirty="0" smtClean="0"/>
              <a:t>, M. </a:t>
            </a:r>
            <a:r>
              <a:rPr lang="en-US" sz="2000" dirty="0" err="1" smtClean="0"/>
              <a:t>Aktas</a:t>
            </a:r>
            <a:r>
              <a:rPr lang="en-US" sz="2000" dirty="0" smtClean="0"/>
              <a:t>, and J.-P. </a:t>
            </a:r>
            <a:r>
              <a:rPr lang="en-US" sz="2000" dirty="0" err="1" smtClean="0"/>
              <a:t>Couderc</a:t>
            </a:r>
            <a:r>
              <a:rPr lang="en-US" sz="2000" dirty="0" smtClean="0"/>
              <a:t>, “Cloud-Based Privacy-Preserving Remote Monitoring and Surveillance,” 2014.</a:t>
            </a:r>
            <a:endParaRPr lang="en-US" sz="2000" dirty="0"/>
          </a:p>
        </p:txBody>
      </p:sp>
      <p:pic>
        <p:nvPicPr>
          <p:cNvPr id="10" name="Picture Placeholder 9" descr="books.jpg"/>
          <p:cNvPicPr>
            <a:picLocks noGrp="1" noChangeAspect="1"/>
          </p:cNvPicPr>
          <p:nvPr>
            <p:ph type="pic" sz="quarter" idx="10"/>
          </p:nvPr>
        </p:nvPicPr>
        <p:blipFill>
          <a:blip r:embed="rId2"/>
          <a:srcRect l="21322" r="21322"/>
          <a:stretch>
            <a:fillRect/>
          </a:stretch>
        </p:blipFill>
        <p:spPr>
          <a:xfrm>
            <a:off x="5281684" y="0"/>
            <a:ext cx="5726967" cy="6858000"/>
          </a:xfrm>
        </p:spPr>
      </p:pic>
      <p:sp>
        <p:nvSpPr>
          <p:cNvPr id="14" name="Title 13"/>
          <p:cNvSpPr>
            <a:spLocks noGrp="1"/>
          </p:cNvSpPr>
          <p:nvPr>
            <p:ph type="ctrTitle"/>
          </p:nvPr>
        </p:nvSpPr>
        <p:spPr>
          <a:xfrm>
            <a:off x="5532101" y="1555845"/>
            <a:ext cx="5085650" cy="1951424"/>
          </a:xfrm>
        </p:spPr>
        <p:txBody>
          <a:bodyPr/>
          <a:lstStyle/>
          <a:p>
            <a:r>
              <a:rPr lang="en-IN" sz="8000" dirty="0" smtClean="0">
                <a:solidFill>
                  <a:schemeClr val="accent1"/>
                </a:solidFill>
              </a:rPr>
              <a:t>References</a:t>
            </a:r>
            <a:r>
              <a:rPr lang="en-IN" sz="4400" dirty="0" smtClean="0">
                <a:solidFill>
                  <a:schemeClr val="accent1"/>
                </a:solidFill>
              </a:rPr>
              <a:t/>
            </a:r>
            <a:br>
              <a:rPr lang="en-IN" sz="4400" dirty="0" smtClean="0">
                <a:solidFill>
                  <a:schemeClr val="accent1"/>
                </a:solidFill>
              </a:rPr>
            </a:br>
            <a:endParaRPr lang="en-US" dirty="0">
              <a:solidFill>
                <a:schemeClr val="accent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16" descr="Image containing medical tweezers of various sizes, some pills, and a hand holding a pen writing on a piece of paper attached to a clipboard">
            <a:extLst>
              <a:ext uri="{FF2B5EF4-FFF2-40B4-BE49-F238E27FC236}">
                <a16:creationId xmlns="" xmlns:a16="http://schemas.microsoft.com/office/drawing/2014/main" id="{D29AD2ED-F2E1-42BA-A4F8-29194C963478}"/>
              </a:ext>
            </a:extLst>
          </p:cNvPr>
          <p:cNvPicPr>
            <a:picLocks noGrp="1" noChangeAspect="1"/>
          </p:cNvPicPr>
          <p:nvPr>
            <p:ph type="pic" sz="quarter" idx="10"/>
          </p:nvPr>
        </p:nvPicPr>
        <p:blipFill>
          <a:blip r:embed="rId3" cstate="screen">
            <a:extLst>
              <a:ext uri="{28A0092B-C50C-407E-A947-70E740481C1C}">
                <a14:useLocalDpi xmlns="" xmlns:a14="http://schemas.microsoft.com/office/drawing/2010/main"/>
              </a:ext>
            </a:extLst>
          </a:blip>
          <a:srcRect l="62" r="62"/>
          <a:stretch>
            <a:fillRect/>
          </a:stretch>
        </p:blipFill>
        <p:spPr/>
      </p:pic>
      <p:sp>
        <p:nvSpPr>
          <p:cNvPr id="11" name="Rectangle 10">
            <a:extLst>
              <a:ext uri="{FF2B5EF4-FFF2-40B4-BE49-F238E27FC236}">
                <a16:creationId xmlns="" xmlns:a16="http://schemas.microsoft.com/office/drawing/2014/main" id="{5396BE43-2D46-4002-A946-60FC5900EC15}"/>
              </a:ext>
              <a:ext uri="{C183D7F6-B498-43B3-948B-1728B52AA6E4}">
                <adec:decorative xmlns=""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 xmlns:a16="http://schemas.microsoft.com/office/drawing/2014/main" id="{D2DDABB1-5E6B-4365-AD9E-DDCE7E972742}"/>
              </a:ext>
            </a:extLst>
          </p:cNvPr>
          <p:cNvSpPr>
            <a:spLocks noGrp="1"/>
          </p:cNvSpPr>
          <p:nvPr>
            <p:ph type="ctrTitle"/>
          </p:nvPr>
        </p:nvSpPr>
        <p:spPr>
          <a:xfrm>
            <a:off x="5313737" y="2799147"/>
            <a:ext cx="5522586" cy="2550775"/>
          </a:xfrm>
        </p:spPr>
        <p:txBody>
          <a:bodyPr/>
          <a:lstStyle/>
          <a:p>
            <a:r>
              <a:rPr lang="en-US" sz="7200" dirty="0"/>
              <a:t>Thank You</a:t>
            </a:r>
          </a:p>
        </p:txBody>
      </p:sp>
      <p:sp>
        <p:nvSpPr>
          <p:cNvPr id="5" name="Slide Number Placeholder 4">
            <a:extLst>
              <a:ext uri="{FF2B5EF4-FFF2-40B4-BE49-F238E27FC236}">
                <a16:creationId xmlns="" xmlns:a16="http://schemas.microsoft.com/office/drawing/2014/main" id="{46DC15D2-04EB-42D6-9037-26AFBEACA027}"/>
              </a:ext>
            </a:extLst>
          </p:cNvPr>
          <p:cNvSpPr>
            <a:spLocks noGrp="1"/>
          </p:cNvSpPr>
          <p:nvPr>
            <p:ph type="sldNum" sz="quarter" idx="12"/>
          </p:nvPr>
        </p:nvSpPr>
        <p:spPr/>
        <p:txBody>
          <a:bodyPr/>
          <a:lstStyle/>
          <a:p>
            <a:r>
              <a:rPr lang="en-US" dirty="0"/>
              <a:t>page </a:t>
            </a:r>
            <a:fld id="{19B51A1E-902D-48AF-9020-955120F399B6}" type="slidenum">
              <a:rPr lang="en-US" smtClean="0"/>
              <a:pPr/>
              <a:t>12</a:t>
            </a:fld>
            <a:endParaRPr lang="en-US" dirty="0"/>
          </a:p>
        </p:txBody>
      </p:sp>
    </p:spTree>
    <p:extLst>
      <p:ext uri="{BB962C8B-B14F-4D97-AF65-F5344CB8AC3E}">
        <p14:creationId xmlns="" xmlns:p14="http://schemas.microsoft.com/office/powerpoint/2010/main" val="3113318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463821FC-5A1C-47E8-A586-3177C3498204}"/>
              </a:ext>
            </a:extLst>
          </p:cNvPr>
          <p:cNvSpPr>
            <a:spLocks noGrp="1"/>
          </p:cNvSpPr>
          <p:nvPr>
            <p:ph type="title"/>
          </p:nvPr>
        </p:nvSpPr>
        <p:spPr>
          <a:xfrm>
            <a:off x="650365" y="445648"/>
            <a:ext cx="9066842" cy="591582"/>
          </a:xfrm>
        </p:spPr>
        <p:txBody>
          <a:bodyPr/>
          <a:lstStyle/>
          <a:p>
            <a:r>
              <a:rPr lang="en-IN" sz="6000" dirty="0" smtClean="0">
                <a:latin typeface="Bahnschrift" panose="020B0502040204020203" pitchFamily="34" charset="0"/>
              </a:rPr>
              <a:t>Problem Statement   ?</a:t>
            </a:r>
            <a:endParaRPr lang="en-US" sz="6000" dirty="0"/>
          </a:p>
        </p:txBody>
      </p:sp>
      <p:sp>
        <p:nvSpPr>
          <p:cNvPr id="6" name="Text Placeholder 5">
            <a:extLst>
              <a:ext uri="{FF2B5EF4-FFF2-40B4-BE49-F238E27FC236}">
                <a16:creationId xmlns="" xmlns:a16="http://schemas.microsoft.com/office/drawing/2014/main" id="{3306B281-9CD0-4712-BC2A-46D16F97EB17}"/>
              </a:ext>
            </a:extLst>
          </p:cNvPr>
          <p:cNvSpPr>
            <a:spLocks noGrp="1"/>
          </p:cNvSpPr>
          <p:nvPr>
            <p:ph type="body" sz="quarter" idx="4294967295"/>
          </p:nvPr>
        </p:nvSpPr>
        <p:spPr>
          <a:xfrm>
            <a:off x="5715235" y="2333625"/>
            <a:ext cx="4860000" cy="358775"/>
          </a:xfrm>
        </p:spPr>
        <p:txBody>
          <a:bodyPr vert="horz" lIns="0" tIns="0" rIns="0" bIns="0" rtlCol="0" anchor="t">
            <a:noAutofit/>
          </a:bodyPr>
          <a:lstStyle/>
          <a:p>
            <a:pPr marL="0" indent="0">
              <a:buNone/>
            </a:pPr>
            <a:endParaRPr lang="en-US" sz="2400" b="1" dirty="0" smtClean="0"/>
          </a:p>
          <a:p>
            <a:pPr marL="0" indent="0">
              <a:buNone/>
            </a:pPr>
            <a:endParaRPr lang="en-IN" sz="2400" b="1" dirty="0" smtClean="0"/>
          </a:p>
          <a:p>
            <a:pPr marL="0" indent="0">
              <a:buNone/>
            </a:pPr>
            <a:endParaRPr lang="en-IN" sz="2400" b="1" dirty="0" smtClean="0"/>
          </a:p>
          <a:p>
            <a:pPr marL="0" indent="0">
              <a:buNone/>
            </a:pPr>
            <a:endParaRPr lang="en-IN" sz="2400" b="1" dirty="0" smtClean="0"/>
          </a:p>
          <a:p>
            <a:pPr marL="0" indent="0">
              <a:buNone/>
            </a:pPr>
            <a:endParaRPr lang="en-IN" sz="2400" b="1" dirty="0" smtClean="0"/>
          </a:p>
          <a:p>
            <a:pPr marL="0" indent="0">
              <a:buNone/>
            </a:pPr>
            <a:endParaRPr lang="en-IN" sz="2400" b="1" dirty="0" smtClean="0"/>
          </a:p>
          <a:p>
            <a:pPr marL="0" indent="0">
              <a:buNone/>
            </a:pPr>
            <a:endParaRPr lang="en-US" sz="2400" b="1" dirty="0"/>
          </a:p>
        </p:txBody>
      </p:sp>
      <p:sp>
        <p:nvSpPr>
          <p:cNvPr id="4" name="Slide Number Placeholder 3">
            <a:extLst>
              <a:ext uri="{FF2B5EF4-FFF2-40B4-BE49-F238E27FC236}">
                <a16:creationId xmlns="" xmlns:a16="http://schemas.microsoft.com/office/drawing/2014/main" id="{85FEAF5B-0380-4D9E-AFCD-1C09EBE77695}"/>
              </a:ext>
            </a:extLst>
          </p:cNvPr>
          <p:cNvSpPr>
            <a:spLocks noGrp="1"/>
          </p:cNvSpPr>
          <p:nvPr>
            <p:ph type="sldNum" sz="quarter" idx="15"/>
          </p:nvPr>
        </p:nvSpPr>
        <p:spPr>
          <a:xfrm>
            <a:off x="11091633" y="6456363"/>
            <a:ext cx="962795" cy="264330"/>
          </a:xfrm>
        </p:spPr>
        <p:txBody>
          <a:bodyPr/>
          <a:lstStyle/>
          <a:p>
            <a:r>
              <a:rPr lang="en-US" dirty="0"/>
              <a:t>page </a:t>
            </a:r>
            <a:fld id="{19B51A1E-902D-48AF-9020-955120F399B6}" type="slidenum">
              <a:rPr lang="en-US" smtClean="0"/>
              <a:pPr/>
              <a:t>2</a:t>
            </a:fld>
            <a:endParaRPr lang="en-US" dirty="0"/>
          </a:p>
        </p:txBody>
      </p:sp>
      <p:sp>
        <p:nvSpPr>
          <p:cNvPr id="9" name="Text Placeholder 4">
            <a:extLst>
              <a:ext uri="{FF2B5EF4-FFF2-40B4-BE49-F238E27FC236}">
                <a16:creationId xmlns="" xmlns:a16="http://schemas.microsoft.com/office/drawing/2014/main" id="{34A5DB88-69E3-46D5-A161-0AAEFD20F5FF}"/>
              </a:ext>
            </a:extLst>
          </p:cNvPr>
          <p:cNvSpPr>
            <a:spLocks noGrp="1"/>
          </p:cNvSpPr>
          <p:nvPr>
            <p:ph type="body" idx="1"/>
          </p:nvPr>
        </p:nvSpPr>
        <p:spPr>
          <a:xfrm>
            <a:off x="568325" y="1542197"/>
            <a:ext cx="9121775" cy="4680803"/>
          </a:xfrm>
        </p:spPr>
        <p:txBody>
          <a:bodyPr/>
          <a:lstStyle/>
          <a:p>
            <a:pPr>
              <a:buFont typeface="Wingdings" pitchFamily="2" charset="2"/>
              <a:buChar char="q"/>
            </a:pPr>
            <a:r>
              <a:rPr lang="en-IN" sz="3200" dirty="0" smtClean="0"/>
              <a:t>Real time parameter values are not efficiently measured in clinic</a:t>
            </a:r>
          </a:p>
          <a:p>
            <a:endParaRPr lang="en-IN" sz="3200" dirty="0" smtClean="0"/>
          </a:p>
          <a:p>
            <a:pPr>
              <a:buFont typeface="Wingdings" pitchFamily="2" charset="2"/>
              <a:buChar char="q"/>
            </a:pPr>
            <a:r>
              <a:rPr lang="en-IN" sz="3200" dirty="0" smtClean="0"/>
              <a:t>Sometimes it becomes difficult for hospitals to frequently check patient’s conditions.</a:t>
            </a:r>
          </a:p>
          <a:p>
            <a:endParaRPr lang="en-IN" sz="3200" dirty="0" smtClean="0"/>
          </a:p>
          <a:p>
            <a:pPr>
              <a:buFont typeface="Wingdings" pitchFamily="2" charset="2"/>
              <a:buChar char="q"/>
            </a:pPr>
            <a:r>
              <a:rPr lang="en-IN" sz="3200" dirty="0" smtClean="0"/>
              <a:t>Is there any product out like this? </a:t>
            </a:r>
          </a:p>
          <a:p>
            <a:endParaRPr lang="en-US" dirty="0"/>
          </a:p>
        </p:txBody>
      </p:sp>
    </p:spTree>
    <p:extLst>
      <p:ext uri="{BB962C8B-B14F-4D97-AF65-F5344CB8AC3E}">
        <p14:creationId xmlns="" xmlns:p14="http://schemas.microsoft.com/office/powerpoint/2010/main" val="3635862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32000" y="1584000"/>
            <a:ext cx="9626400" cy="4608000"/>
          </a:xfrm>
        </p:spPr>
        <p:txBody>
          <a:bodyPr/>
          <a:lstStyle/>
          <a:p>
            <a:r>
              <a:rPr lang="en-IN" sz="2800" dirty="0" smtClean="0"/>
              <a:t>Our system is useful for monitoring health system of every person through easily attaches the device and records it. </a:t>
            </a:r>
          </a:p>
          <a:p>
            <a:r>
              <a:rPr lang="en-IN" sz="2800" dirty="0" smtClean="0"/>
              <a:t>In which we can analysis patient’s condition through their past data, </a:t>
            </a:r>
            <a:r>
              <a:rPr lang="en-IN" sz="2800" dirty="0" err="1" smtClean="0"/>
              <a:t>IoT</a:t>
            </a:r>
            <a:r>
              <a:rPr lang="en-IN" sz="2800" dirty="0" smtClean="0"/>
              <a:t> sensors are being utilized to consistently record and monitor the health conditions and transmit alerts in the event that any uncommon signs are found. </a:t>
            </a:r>
          </a:p>
          <a:p>
            <a:r>
              <a:rPr lang="en-IN" sz="2800" dirty="0" smtClean="0"/>
              <a:t>If there should be an occurrence of a minor issue, the </a:t>
            </a:r>
            <a:r>
              <a:rPr lang="en-IN" sz="2800" dirty="0" err="1" smtClean="0"/>
              <a:t>IoT</a:t>
            </a:r>
            <a:r>
              <a:rPr lang="en-IN" sz="2800" dirty="0" smtClean="0"/>
              <a:t> application additionally has an arrangement to recommend a medicine to the patients.</a:t>
            </a:r>
            <a:endParaRPr lang="en-US" sz="2800" dirty="0"/>
          </a:p>
        </p:txBody>
      </p:sp>
      <p:sp>
        <p:nvSpPr>
          <p:cNvPr id="4" name="Title 3"/>
          <p:cNvSpPr>
            <a:spLocks noGrp="1"/>
          </p:cNvSpPr>
          <p:nvPr>
            <p:ph type="title"/>
          </p:nvPr>
        </p:nvSpPr>
        <p:spPr>
          <a:xfrm>
            <a:off x="432000" y="431999"/>
            <a:ext cx="10143235" cy="782651"/>
          </a:xfrm>
        </p:spPr>
        <p:txBody>
          <a:bodyPr/>
          <a:lstStyle/>
          <a:p>
            <a:r>
              <a:rPr lang="en-IN" sz="4800" b="1" dirty="0" smtClean="0"/>
              <a:t>Objective</a:t>
            </a:r>
            <a:endParaRPr lang="en-US" sz="4800" b="1" dirty="0"/>
          </a:p>
        </p:txBody>
      </p:sp>
      <p:sp>
        <p:nvSpPr>
          <p:cNvPr id="5" name="Slide Number Placeholder 4"/>
          <p:cNvSpPr>
            <a:spLocks noGrp="1"/>
          </p:cNvSpPr>
          <p:nvPr>
            <p:ph type="sldNum" sz="quarter" idx="15"/>
          </p:nvPr>
        </p:nvSpPr>
        <p:spPr/>
        <p:txBody>
          <a:bodyPr/>
          <a:lstStyle/>
          <a:p>
            <a:r>
              <a:rPr lang="en-US" noProof="0" smtClean="0"/>
              <a:t>page </a:t>
            </a:r>
            <a:fld id="{19B51A1E-902D-48AF-9020-955120F399B6}" type="slidenum">
              <a:rPr lang="en-US" b="1" i="1" noProof="0" smtClean="0"/>
              <a:pPr/>
              <a:t>3</a:t>
            </a:fld>
            <a:endParaRPr lang="en-US" b="1" i="1" noProof="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513886" y="1146412"/>
            <a:ext cx="10390675" cy="5540990"/>
          </a:xfrm>
        </p:spPr>
        <p:txBody>
          <a:bodyPr/>
          <a:lstStyle/>
          <a:p>
            <a:r>
              <a:rPr lang="en-US" sz="2800" dirty="0" smtClean="0"/>
              <a:t>This project is the solution to be able to make use of </a:t>
            </a:r>
            <a:r>
              <a:rPr lang="en-US" sz="2800" dirty="0" err="1" smtClean="0"/>
              <a:t>IoT</a:t>
            </a:r>
            <a:r>
              <a:rPr lang="en-US" sz="2800" dirty="0" smtClean="0"/>
              <a:t> sensors and actuators to be able to detect issues with subscribed patients remotely to be to monitor health, emergencies, statistics etc, This makes use of Cloud ,Machine learning, </a:t>
            </a:r>
            <a:r>
              <a:rPr lang="en-US" sz="2800" dirty="0" err="1" smtClean="0"/>
              <a:t>IoT</a:t>
            </a:r>
            <a:r>
              <a:rPr lang="en-US" sz="2800" dirty="0" smtClean="0"/>
              <a:t> platforms and devices</a:t>
            </a:r>
            <a:r>
              <a:rPr lang="en-IN" sz="2800" dirty="0" smtClean="0"/>
              <a:t>.</a:t>
            </a:r>
          </a:p>
          <a:p>
            <a:r>
              <a:rPr lang="en-IN" sz="2800" dirty="0" smtClean="0"/>
              <a:t>Our system is designed to be used in hospitals and homes also for measuring and monitoring various parameters like </a:t>
            </a:r>
            <a:r>
              <a:rPr lang="en-IN" sz="2800" smtClean="0"/>
              <a:t>temperature, heart </a:t>
            </a:r>
            <a:r>
              <a:rPr lang="en-IN" sz="2800" dirty="0" smtClean="0"/>
              <a:t>rate, blood pressure and also environment conditions. </a:t>
            </a:r>
          </a:p>
          <a:p>
            <a:r>
              <a:rPr lang="en-IN" sz="2800" dirty="0" smtClean="0"/>
              <a:t>The results can be recorded using </a:t>
            </a:r>
            <a:r>
              <a:rPr lang="en-IN" sz="2800" dirty="0" err="1" smtClean="0"/>
              <a:t>Arduino</a:t>
            </a:r>
            <a:r>
              <a:rPr lang="en-IN" sz="2800" dirty="0" smtClean="0"/>
              <a:t>. </a:t>
            </a:r>
          </a:p>
          <a:p>
            <a:r>
              <a:rPr lang="en-IN" sz="2800" dirty="0" smtClean="0"/>
              <a:t>The doctors can see those results on a application. The system will also generate an alert notification which will be sent to doctor. </a:t>
            </a:r>
          </a:p>
        </p:txBody>
      </p:sp>
      <p:sp>
        <p:nvSpPr>
          <p:cNvPr id="4" name="Title 3"/>
          <p:cNvSpPr>
            <a:spLocks noGrp="1"/>
          </p:cNvSpPr>
          <p:nvPr>
            <p:ph type="title"/>
          </p:nvPr>
        </p:nvSpPr>
        <p:spPr>
          <a:xfrm>
            <a:off x="432000" y="431999"/>
            <a:ext cx="10143235" cy="755355"/>
          </a:xfrm>
        </p:spPr>
        <p:txBody>
          <a:bodyPr/>
          <a:lstStyle/>
          <a:p>
            <a:r>
              <a:rPr lang="en-IN" sz="6000" dirty="0" smtClean="0"/>
              <a:t>Introduction</a:t>
            </a:r>
            <a:r>
              <a:rPr lang="en-IN" dirty="0" smtClean="0"/>
              <a:t/>
            </a:r>
            <a:br>
              <a:rPr lang="en-IN" dirty="0" smtClean="0"/>
            </a:br>
            <a:endParaRPr lang="en-US" dirty="0"/>
          </a:p>
        </p:txBody>
      </p:sp>
      <p:sp>
        <p:nvSpPr>
          <p:cNvPr id="5" name="Slide Number Placeholder 4"/>
          <p:cNvSpPr>
            <a:spLocks noGrp="1"/>
          </p:cNvSpPr>
          <p:nvPr>
            <p:ph type="sldNum" sz="quarter" idx="15"/>
          </p:nvPr>
        </p:nvSpPr>
        <p:spPr/>
        <p:txBody>
          <a:bodyPr/>
          <a:lstStyle/>
          <a:p>
            <a:r>
              <a:rPr lang="en-US" noProof="0" smtClean="0"/>
              <a:t>page </a:t>
            </a:r>
            <a:fld id="{19B51A1E-902D-48AF-9020-955120F399B6}" type="slidenum">
              <a:rPr lang="en-US" b="1" i="1" noProof="0" smtClean="0"/>
              <a:pPr/>
              <a:t>4</a:t>
            </a:fld>
            <a:endParaRPr lang="en-US" b="1" i="1" noProof="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32000" y="1584000"/>
            <a:ext cx="9967594" cy="4608000"/>
          </a:xfrm>
        </p:spPr>
        <p:txBody>
          <a:bodyPr/>
          <a:lstStyle/>
          <a:p>
            <a:r>
              <a:rPr lang="en-US" sz="2400" dirty="0" smtClean="0"/>
              <a:t>Smart Health Monitoring Systems: An Overview of Design and Modeling</a:t>
            </a:r>
          </a:p>
          <a:p>
            <a:pPr>
              <a:buNone/>
            </a:pPr>
            <a:r>
              <a:rPr lang="en-IN" sz="2400" dirty="0" smtClean="0"/>
              <a:t>           Authors:</a:t>
            </a:r>
            <a:r>
              <a:rPr lang="en-US" sz="2400" dirty="0" smtClean="0"/>
              <a:t> </a:t>
            </a:r>
            <a:r>
              <a:rPr lang="en-US" sz="2400" dirty="0" err="1" smtClean="0"/>
              <a:t>Mirza</a:t>
            </a:r>
            <a:r>
              <a:rPr lang="en-US" sz="2400" dirty="0" smtClean="0"/>
              <a:t> </a:t>
            </a:r>
            <a:r>
              <a:rPr lang="en-US" sz="2400" dirty="0" err="1" smtClean="0"/>
              <a:t>Mansoor</a:t>
            </a:r>
            <a:r>
              <a:rPr lang="en-US" sz="2400" dirty="0" smtClean="0"/>
              <a:t> </a:t>
            </a:r>
            <a:r>
              <a:rPr lang="en-US" sz="2400" dirty="0" err="1" smtClean="0"/>
              <a:t>Baig</a:t>
            </a:r>
            <a:r>
              <a:rPr lang="en-US" sz="2400" dirty="0" smtClean="0"/>
              <a:t> &amp;amp; </a:t>
            </a:r>
            <a:r>
              <a:rPr lang="en-US" sz="2400" dirty="0" err="1" smtClean="0"/>
              <a:t>Hamid</a:t>
            </a:r>
            <a:r>
              <a:rPr lang="en-US" sz="2400" dirty="0" smtClean="0"/>
              <a:t> </a:t>
            </a:r>
            <a:r>
              <a:rPr lang="en-US" sz="2400" dirty="0" err="1" smtClean="0"/>
              <a:t>Gholamhosseini</a:t>
            </a:r>
            <a:r>
              <a:rPr lang="en-US" sz="2400" dirty="0" smtClean="0"/>
              <a:t> [3]</a:t>
            </a:r>
          </a:p>
          <a:p>
            <a:endParaRPr lang="en-US" sz="2400" dirty="0" smtClean="0"/>
          </a:p>
          <a:p>
            <a:r>
              <a:rPr lang="en-US" sz="2400" dirty="0" smtClean="0"/>
              <a:t>Cloud-Based Privacy-Preserving Remote Monitoring and Surveillance</a:t>
            </a:r>
          </a:p>
          <a:p>
            <a:pPr>
              <a:buNone/>
            </a:pPr>
            <a:r>
              <a:rPr lang="en-IN" sz="2400" dirty="0" smtClean="0"/>
              <a:t>        Authors:</a:t>
            </a:r>
            <a:r>
              <a:rPr lang="en-US" sz="2400" dirty="0" smtClean="0"/>
              <a:t> O. </a:t>
            </a:r>
            <a:r>
              <a:rPr lang="en-US" sz="2400" dirty="0" err="1" smtClean="0"/>
              <a:t>Kocabas</a:t>
            </a:r>
            <a:r>
              <a:rPr lang="en-US" sz="2400" dirty="0" smtClean="0"/>
              <a:t>, T. </a:t>
            </a:r>
            <a:r>
              <a:rPr lang="en-US" sz="2400" dirty="0" err="1" smtClean="0"/>
              <a:t>Soyata</a:t>
            </a:r>
            <a:r>
              <a:rPr lang="en-US" sz="2400" dirty="0" smtClean="0"/>
              <a:t>, M. </a:t>
            </a:r>
            <a:r>
              <a:rPr lang="en-US" sz="2400" dirty="0" err="1" smtClean="0"/>
              <a:t>Aktas</a:t>
            </a:r>
            <a:r>
              <a:rPr lang="en-US" sz="2400" dirty="0" smtClean="0"/>
              <a:t>, and J.-P. </a:t>
            </a:r>
            <a:r>
              <a:rPr lang="en-US" sz="2400" dirty="0" err="1" smtClean="0"/>
              <a:t>Couderc</a:t>
            </a:r>
            <a:r>
              <a:rPr lang="en-US" sz="2400" dirty="0" smtClean="0"/>
              <a:t>[4]</a:t>
            </a:r>
          </a:p>
          <a:p>
            <a:pPr>
              <a:buNone/>
            </a:pPr>
            <a:endParaRPr lang="en-US" sz="2400" dirty="0" smtClean="0"/>
          </a:p>
          <a:p>
            <a:r>
              <a:rPr lang="en-US" sz="2400" dirty="0" smtClean="0"/>
              <a:t>A Review of Machine Learning and </a:t>
            </a:r>
            <a:r>
              <a:rPr lang="en-US" sz="2400" dirty="0" err="1" smtClean="0"/>
              <a:t>IoT</a:t>
            </a:r>
            <a:endParaRPr lang="en-US" sz="2400" dirty="0" smtClean="0"/>
          </a:p>
          <a:p>
            <a:pPr>
              <a:buNone/>
            </a:pPr>
            <a:r>
              <a:rPr lang="en-IN" sz="2400" dirty="0" smtClean="0"/>
              <a:t>        Authors:</a:t>
            </a:r>
            <a:r>
              <a:rPr lang="pt-BR" sz="2400" dirty="0" smtClean="0"/>
              <a:t> Fotios Zantalis  , Grigorios Koulouras   , Sotiris Karabetsos  and     Dionisis Kandris [1]</a:t>
            </a:r>
            <a:endParaRPr lang="en-US" sz="2400" dirty="0" smtClean="0"/>
          </a:p>
          <a:p>
            <a:pPr>
              <a:buNone/>
            </a:pPr>
            <a:endParaRPr lang="en-US" dirty="0"/>
          </a:p>
        </p:txBody>
      </p:sp>
      <p:sp>
        <p:nvSpPr>
          <p:cNvPr id="4" name="Title 3"/>
          <p:cNvSpPr>
            <a:spLocks noGrp="1"/>
          </p:cNvSpPr>
          <p:nvPr>
            <p:ph type="title"/>
          </p:nvPr>
        </p:nvSpPr>
        <p:spPr>
          <a:xfrm>
            <a:off x="432000" y="431999"/>
            <a:ext cx="10143235" cy="673469"/>
          </a:xfrm>
        </p:spPr>
        <p:txBody>
          <a:bodyPr/>
          <a:lstStyle/>
          <a:p>
            <a:r>
              <a:rPr lang="en-IN" sz="5400" dirty="0" smtClean="0">
                <a:latin typeface="Bahnschrift" panose="020B0502040204020203" pitchFamily="34" charset="0"/>
              </a:rPr>
              <a:t>Literature Survey</a:t>
            </a:r>
            <a:r>
              <a:rPr lang="en-IN" dirty="0" smtClean="0">
                <a:latin typeface="Bahnschrift" panose="020B0502040204020203" pitchFamily="34" charset="0"/>
              </a:rPr>
              <a:t/>
            </a:r>
            <a:br>
              <a:rPr lang="en-IN" dirty="0" smtClean="0">
                <a:latin typeface="Bahnschrift" panose="020B0502040204020203" pitchFamily="34" charset="0"/>
              </a:rPr>
            </a:br>
            <a:endParaRPr lang="en-US" dirty="0"/>
          </a:p>
        </p:txBody>
      </p:sp>
      <p:sp>
        <p:nvSpPr>
          <p:cNvPr id="5" name="Slide Number Placeholder 4"/>
          <p:cNvSpPr>
            <a:spLocks noGrp="1"/>
          </p:cNvSpPr>
          <p:nvPr>
            <p:ph type="sldNum" sz="quarter" idx="15"/>
          </p:nvPr>
        </p:nvSpPr>
        <p:spPr/>
        <p:txBody>
          <a:bodyPr/>
          <a:lstStyle/>
          <a:p>
            <a:r>
              <a:rPr lang="en-US" noProof="0" smtClean="0"/>
              <a:t>page </a:t>
            </a:r>
            <a:fld id="{19B51A1E-902D-48AF-9020-955120F399B6}" type="slidenum">
              <a:rPr lang="en-US" b="1" i="1" noProof="0" smtClean="0"/>
              <a:pPr/>
              <a:t>5</a:t>
            </a:fld>
            <a:endParaRPr lang="en-US" b="1" i="1" noProof="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32000" y="272956"/>
            <a:ext cx="10404322" cy="805218"/>
          </a:xfrm>
        </p:spPr>
        <p:txBody>
          <a:bodyPr/>
          <a:lstStyle/>
          <a:p>
            <a:r>
              <a:rPr lang="en-IN" dirty="0" smtClean="0"/>
              <a:t>Architecture Design</a:t>
            </a:r>
            <a:endParaRPr lang="en-US" dirty="0"/>
          </a:p>
        </p:txBody>
      </p:sp>
      <p:sp>
        <p:nvSpPr>
          <p:cNvPr id="5" name="Slide Number Placeholder 4"/>
          <p:cNvSpPr>
            <a:spLocks noGrp="1"/>
          </p:cNvSpPr>
          <p:nvPr>
            <p:ph type="sldNum" sz="quarter" idx="15"/>
          </p:nvPr>
        </p:nvSpPr>
        <p:spPr/>
        <p:txBody>
          <a:bodyPr/>
          <a:lstStyle/>
          <a:p>
            <a:r>
              <a:rPr lang="en-US" noProof="0" smtClean="0"/>
              <a:t>page </a:t>
            </a:r>
            <a:fld id="{19B51A1E-902D-48AF-9020-955120F399B6}" type="slidenum">
              <a:rPr lang="en-US" b="1" i="1" noProof="0" smtClean="0"/>
              <a:pPr/>
              <a:t>6</a:t>
            </a:fld>
            <a:endParaRPr lang="en-US" b="1" i="1" noProof="0" dirty="0"/>
          </a:p>
        </p:txBody>
      </p:sp>
      <p:sp>
        <p:nvSpPr>
          <p:cNvPr id="9" name="Text Placeholder 1"/>
          <p:cNvSpPr>
            <a:spLocks noGrp="1"/>
          </p:cNvSpPr>
          <p:nvPr>
            <p:ph type="body" idx="1"/>
          </p:nvPr>
        </p:nvSpPr>
        <p:spPr>
          <a:xfrm>
            <a:off x="1116663" y="6052782"/>
            <a:ext cx="10404322" cy="805218"/>
          </a:xfrm>
        </p:spPr>
        <p:txBody>
          <a:bodyPr/>
          <a:lstStyle/>
          <a:p>
            <a:r>
              <a:rPr lang="en-US" sz="1800" dirty="0" smtClean="0"/>
              <a:t>              Fig( 1):Flow diagram for Cloud and </a:t>
            </a:r>
            <a:r>
              <a:rPr lang="en-US" sz="1800" dirty="0" err="1" smtClean="0"/>
              <a:t>IoT</a:t>
            </a:r>
            <a:r>
              <a:rPr lang="en-US" sz="1800" dirty="0" smtClean="0"/>
              <a:t> based Emergency response system</a:t>
            </a:r>
          </a:p>
          <a:p>
            <a:endParaRPr lang="en-US" dirty="0"/>
          </a:p>
        </p:txBody>
      </p:sp>
      <p:pic>
        <p:nvPicPr>
          <p:cNvPr id="11" name="Content Placeholder 10"/>
          <p:cNvPicPr>
            <a:picLocks noGrp="1"/>
          </p:cNvPicPr>
          <p:nvPr>
            <p:ph sz="half" idx="2"/>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991936" y="955343"/>
            <a:ext cx="7302189" cy="4722126"/>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04705" y="537850"/>
            <a:ext cx="9735582" cy="745039"/>
          </a:xfrm>
        </p:spPr>
        <p:txBody>
          <a:bodyPr/>
          <a:lstStyle/>
          <a:p>
            <a:r>
              <a:rPr lang="en-IN" sz="3200" dirty="0" smtClean="0">
                <a:latin typeface="Bahnschrift" panose="020B0502040204020203" pitchFamily="34" charset="0"/>
              </a:rPr>
              <a:t>Hardware  and Software Requirements:</a:t>
            </a:r>
          </a:p>
          <a:p>
            <a:endParaRPr lang="en-US" dirty="0" smtClean="0"/>
          </a:p>
          <a:p>
            <a:endParaRPr lang="en-US" dirty="0"/>
          </a:p>
        </p:txBody>
      </p:sp>
      <p:sp>
        <p:nvSpPr>
          <p:cNvPr id="5" name="Slide Number Placeholder 4"/>
          <p:cNvSpPr>
            <a:spLocks noGrp="1"/>
          </p:cNvSpPr>
          <p:nvPr>
            <p:ph type="sldNum" sz="quarter" idx="15"/>
          </p:nvPr>
        </p:nvSpPr>
        <p:spPr/>
        <p:txBody>
          <a:bodyPr/>
          <a:lstStyle/>
          <a:p>
            <a:r>
              <a:rPr lang="en-US" noProof="0" smtClean="0"/>
              <a:t>page </a:t>
            </a:r>
            <a:fld id="{19B51A1E-902D-48AF-9020-955120F399B6}" type="slidenum">
              <a:rPr lang="en-US" b="1" i="1" noProof="0" smtClean="0"/>
              <a:pPr/>
              <a:t>7</a:t>
            </a:fld>
            <a:endParaRPr lang="en-US" b="1" i="1" noProof="0" dirty="0"/>
          </a:p>
        </p:txBody>
      </p:sp>
      <p:sp>
        <p:nvSpPr>
          <p:cNvPr id="6" name="Content Placeholder 5"/>
          <p:cNvSpPr>
            <a:spLocks noGrp="1"/>
          </p:cNvSpPr>
          <p:nvPr>
            <p:ph sz="quarter" idx="4"/>
          </p:nvPr>
        </p:nvSpPr>
        <p:spPr>
          <a:xfrm>
            <a:off x="597324" y="1282891"/>
            <a:ext cx="9734031" cy="5125136"/>
          </a:xfrm>
        </p:spPr>
        <p:txBody>
          <a:bodyPr/>
          <a:lstStyle/>
          <a:p>
            <a:r>
              <a:rPr lang="en-IN" sz="2800" b="1" dirty="0" err="1" smtClean="0"/>
              <a:t>Arduino</a:t>
            </a:r>
            <a:r>
              <a:rPr lang="en-IN" sz="2800" b="1" dirty="0" smtClean="0"/>
              <a:t>:</a:t>
            </a:r>
            <a:r>
              <a:rPr lang="en-IN" sz="2800" dirty="0" smtClean="0"/>
              <a:t>  </a:t>
            </a:r>
            <a:r>
              <a:rPr lang="en-IN" sz="2800" dirty="0" err="1" smtClean="0"/>
              <a:t>Arduino</a:t>
            </a:r>
            <a:r>
              <a:rPr lang="en-IN" sz="2800" dirty="0" smtClean="0"/>
              <a:t> is an open-source electronics platform based on easy-to-use hardware and software. </a:t>
            </a:r>
          </a:p>
          <a:p>
            <a:pPr>
              <a:buNone/>
            </a:pPr>
            <a:endParaRPr lang="en-IN" sz="2800" dirty="0" smtClean="0"/>
          </a:p>
          <a:p>
            <a:r>
              <a:rPr lang="en-IN" sz="2800" b="1" dirty="0" smtClean="0"/>
              <a:t>IOT Sensors:</a:t>
            </a:r>
            <a:r>
              <a:rPr lang="en-IN" sz="2800" dirty="0" smtClean="0"/>
              <a:t> The main purpose of sensors is to collect data from the  patients body and from surrounding environment.  </a:t>
            </a:r>
          </a:p>
          <a:p>
            <a:pPr>
              <a:buNone/>
            </a:pPr>
            <a:endParaRPr lang="en-IN" sz="2800" dirty="0" smtClean="0"/>
          </a:p>
          <a:p>
            <a:r>
              <a:rPr lang="en-IN" sz="2800" b="1" dirty="0" smtClean="0"/>
              <a:t>Cloud: </a:t>
            </a:r>
            <a:r>
              <a:rPr lang="en-IN" sz="2800" dirty="0" smtClean="0"/>
              <a:t>These cloud computing platforms are used to store the data and perform some analysis on the data which is stored on cloud. </a:t>
            </a:r>
            <a:endParaRPr lang="en-US"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13886" y="2530424"/>
            <a:ext cx="7347224" cy="553970"/>
          </a:xfrm>
        </p:spPr>
        <p:txBody>
          <a:bodyPr/>
          <a:lstStyle/>
          <a:p>
            <a:r>
              <a:rPr lang="en-IN" sz="2800" dirty="0" smtClean="0">
                <a:latin typeface="Bahnschrift Light" pitchFamily="34" charset="0"/>
              </a:rPr>
              <a:t>User Classes and Characteristics</a:t>
            </a:r>
          </a:p>
          <a:p>
            <a:endParaRPr lang="en-US" dirty="0"/>
          </a:p>
        </p:txBody>
      </p:sp>
      <p:sp>
        <p:nvSpPr>
          <p:cNvPr id="3" name="Content Placeholder 2"/>
          <p:cNvSpPr>
            <a:spLocks noGrp="1"/>
          </p:cNvSpPr>
          <p:nvPr>
            <p:ph sz="half" idx="2"/>
          </p:nvPr>
        </p:nvSpPr>
        <p:spPr>
          <a:xfrm>
            <a:off x="431999" y="765134"/>
            <a:ext cx="10417971" cy="1322973"/>
          </a:xfrm>
        </p:spPr>
        <p:txBody>
          <a:bodyPr/>
          <a:lstStyle/>
          <a:p>
            <a:r>
              <a:rPr lang="en-US" sz="2200" dirty="0" smtClean="0"/>
              <a:t>The main objective is to design a this System with two-way communication i.e. not only the patient’s data will be sent to the doctor through SMS and email on emergencies, but also the doctor can send required suggestions to the patient or guardians through SMS or Call or Emails.</a:t>
            </a:r>
            <a:endParaRPr lang="en-US" sz="2200" dirty="0"/>
          </a:p>
        </p:txBody>
      </p:sp>
      <p:sp>
        <p:nvSpPr>
          <p:cNvPr id="4" name="Title 3"/>
          <p:cNvSpPr>
            <a:spLocks noGrp="1"/>
          </p:cNvSpPr>
          <p:nvPr>
            <p:ph type="title"/>
          </p:nvPr>
        </p:nvSpPr>
        <p:spPr/>
        <p:txBody>
          <a:bodyPr/>
          <a:lstStyle/>
          <a:p>
            <a:r>
              <a:rPr lang="en-IN" dirty="0" smtClean="0">
                <a:latin typeface="Bahnschrift" panose="020B0502040204020203" pitchFamily="34" charset="0"/>
              </a:rPr>
              <a:t>Product Perspective</a:t>
            </a:r>
            <a:br>
              <a:rPr lang="en-IN" dirty="0" smtClean="0">
                <a:latin typeface="Bahnschrift" panose="020B0502040204020203" pitchFamily="34" charset="0"/>
              </a:rPr>
            </a:br>
            <a:endParaRPr lang="en-US" dirty="0"/>
          </a:p>
        </p:txBody>
      </p:sp>
      <p:sp>
        <p:nvSpPr>
          <p:cNvPr id="5" name="Slide Number Placeholder 4"/>
          <p:cNvSpPr>
            <a:spLocks noGrp="1"/>
          </p:cNvSpPr>
          <p:nvPr>
            <p:ph type="sldNum" sz="quarter" idx="15"/>
          </p:nvPr>
        </p:nvSpPr>
        <p:spPr/>
        <p:txBody>
          <a:bodyPr/>
          <a:lstStyle/>
          <a:p>
            <a:r>
              <a:rPr lang="en-US" noProof="0" smtClean="0"/>
              <a:t>page </a:t>
            </a:r>
            <a:fld id="{19B51A1E-902D-48AF-9020-955120F399B6}" type="slidenum">
              <a:rPr lang="en-US" b="1" i="1" noProof="0" smtClean="0"/>
              <a:pPr/>
              <a:t>8</a:t>
            </a:fld>
            <a:endParaRPr lang="en-US" b="1" i="1" noProof="0" dirty="0"/>
          </a:p>
        </p:txBody>
      </p:sp>
      <p:sp>
        <p:nvSpPr>
          <p:cNvPr id="6" name="Content Placeholder 5"/>
          <p:cNvSpPr>
            <a:spLocks noGrp="1"/>
          </p:cNvSpPr>
          <p:nvPr>
            <p:ph sz="quarter" idx="4"/>
          </p:nvPr>
        </p:nvSpPr>
        <p:spPr>
          <a:xfrm>
            <a:off x="529085" y="3275462"/>
            <a:ext cx="10402772" cy="3330053"/>
          </a:xfrm>
        </p:spPr>
        <p:txBody>
          <a:bodyPr/>
          <a:lstStyle/>
          <a:p>
            <a:r>
              <a:rPr lang="en-US" sz="2200" dirty="0" smtClean="0"/>
              <a:t>The user base for this application involves the patients and old age peoples.</a:t>
            </a:r>
          </a:p>
          <a:p>
            <a:endParaRPr lang="en-US" dirty="0" smtClean="0"/>
          </a:p>
          <a:p>
            <a:pPr>
              <a:buNone/>
            </a:pPr>
            <a:r>
              <a:rPr lang="en-IN" sz="2800" b="1" dirty="0" smtClean="0">
                <a:latin typeface="Bahnschrift Light" pitchFamily="34" charset="0"/>
              </a:rPr>
              <a:t>Assumptions and Dependencies</a:t>
            </a:r>
          </a:p>
          <a:p>
            <a:r>
              <a:rPr lang="en-US" sz="2200" dirty="0" smtClean="0"/>
              <a:t>Appreciable accuracy in </a:t>
            </a:r>
            <a:r>
              <a:rPr lang="en-US" sz="2200" dirty="0" err="1" smtClean="0"/>
              <a:t>IoT</a:t>
            </a:r>
            <a:r>
              <a:rPr lang="en-US" sz="2200" dirty="0" smtClean="0"/>
              <a:t> sensors to fetch the accurate data.  </a:t>
            </a:r>
            <a:endParaRPr lang="en-US" sz="2200" i="1" dirty="0" smtClean="0"/>
          </a:p>
          <a:p>
            <a:r>
              <a:rPr lang="en-US" sz="2200" dirty="0" smtClean="0"/>
              <a:t> Reliable internet connections.  </a:t>
            </a:r>
            <a:endParaRPr lang="en-US" sz="2200" i="1" dirty="0" smtClean="0"/>
          </a:p>
          <a:p>
            <a:pPr>
              <a:buNone/>
            </a:pPr>
            <a:endParaRPr lang="en-IN" sz="2800" b="1" dirty="0" smtClean="0">
              <a:latin typeface="Bahnschrift Light" pitchFamily="34" charset="0"/>
            </a:endParaRP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32000" y="982639"/>
            <a:ext cx="10336084" cy="3807725"/>
          </a:xfrm>
        </p:spPr>
        <p:txBody>
          <a:bodyPr/>
          <a:lstStyle/>
          <a:p>
            <a:pPr>
              <a:buNone/>
            </a:pPr>
            <a:r>
              <a:rPr lang="en-US" sz="2200" dirty="0" smtClean="0"/>
              <a:t>Front-end:</a:t>
            </a:r>
            <a:endParaRPr lang="en-US" sz="2200" i="1" dirty="0" smtClean="0"/>
          </a:p>
          <a:p>
            <a:pPr lvl="0"/>
            <a:r>
              <a:rPr lang="en-IN" sz="2200" dirty="0" smtClean="0"/>
              <a:t>Web application</a:t>
            </a:r>
            <a:endParaRPr lang="en-US" sz="2200" i="1" dirty="0" smtClean="0"/>
          </a:p>
          <a:p>
            <a:pPr lvl="0"/>
            <a:r>
              <a:rPr lang="en-IN" sz="2200" dirty="0" smtClean="0"/>
              <a:t>IOT sensors</a:t>
            </a:r>
            <a:endParaRPr lang="en-US" sz="2200" i="1" dirty="0" smtClean="0"/>
          </a:p>
          <a:p>
            <a:pPr>
              <a:buNone/>
            </a:pPr>
            <a:r>
              <a:rPr lang="en-IN" sz="2200" dirty="0" smtClean="0"/>
              <a:t>Back-End:</a:t>
            </a:r>
            <a:endParaRPr lang="en-US" sz="2200" i="1" dirty="0" smtClean="0"/>
          </a:p>
          <a:p>
            <a:pPr lvl="0"/>
            <a:r>
              <a:rPr lang="en-US" sz="2200" dirty="0" smtClean="0"/>
              <a:t>Open Source </a:t>
            </a:r>
            <a:r>
              <a:rPr lang="en-US" sz="2200" dirty="0" err="1" smtClean="0"/>
              <a:t>Iot</a:t>
            </a:r>
            <a:r>
              <a:rPr lang="en-US" sz="2200" dirty="0" smtClean="0"/>
              <a:t> platform</a:t>
            </a:r>
          </a:p>
          <a:p>
            <a:pPr>
              <a:buNone/>
            </a:pPr>
            <a:r>
              <a:rPr lang="en-IN" sz="3200" dirty="0" smtClean="0">
                <a:latin typeface="Bahnschrift" panose="020B0502040204020203" pitchFamily="34" charset="0"/>
              </a:rPr>
              <a:t>Functional requirements</a:t>
            </a:r>
          </a:p>
          <a:p>
            <a:pPr>
              <a:buNone/>
            </a:pPr>
            <a:endParaRPr lang="en-IN" dirty="0" smtClean="0">
              <a:latin typeface="Bahnschrift" panose="020B0502040204020203" pitchFamily="34" charset="0"/>
            </a:endParaRPr>
          </a:p>
          <a:p>
            <a:pPr lvl="3"/>
            <a:r>
              <a:rPr lang="en-US" sz="2200" dirty="0" smtClean="0"/>
              <a:t>Sensor frequently detect data from patient.</a:t>
            </a:r>
          </a:p>
          <a:p>
            <a:pPr lvl="3"/>
            <a:r>
              <a:rPr lang="en-US" sz="2200" dirty="0" smtClean="0"/>
              <a:t>Collected information is updated to cloud.</a:t>
            </a:r>
          </a:p>
          <a:p>
            <a:pPr lvl="3"/>
            <a:endParaRPr lang="en-IN" dirty="0" smtClean="0"/>
          </a:p>
          <a:p>
            <a:pPr lvl="3">
              <a:buNone/>
            </a:pPr>
            <a:endParaRPr lang="en-US" dirty="0" smtClean="0"/>
          </a:p>
          <a:p>
            <a:pPr>
              <a:buNone/>
            </a:pPr>
            <a:endParaRPr lang="en-US" dirty="0"/>
          </a:p>
        </p:txBody>
      </p:sp>
      <p:sp>
        <p:nvSpPr>
          <p:cNvPr id="4" name="Title 3"/>
          <p:cNvSpPr>
            <a:spLocks noGrp="1"/>
          </p:cNvSpPr>
          <p:nvPr>
            <p:ph type="title"/>
          </p:nvPr>
        </p:nvSpPr>
        <p:spPr/>
        <p:txBody>
          <a:bodyPr/>
          <a:lstStyle/>
          <a:p>
            <a:r>
              <a:rPr lang="en-IN" dirty="0" smtClean="0">
                <a:latin typeface="Bahnschrift" panose="020B0502040204020203" pitchFamily="34" charset="0"/>
              </a:rPr>
              <a:t>User Interfaces</a:t>
            </a:r>
            <a:br>
              <a:rPr lang="en-IN" dirty="0" smtClean="0">
                <a:latin typeface="Bahnschrift" panose="020B0502040204020203" pitchFamily="34" charset="0"/>
              </a:rPr>
            </a:br>
            <a:endParaRPr lang="en-US" dirty="0"/>
          </a:p>
        </p:txBody>
      </p:sp>
      <p:sp>
        <p:nvSpPr>
          <p:cNvPr id="5" name="Slide Number Placeholder 4"/>
          <p:cNvSpPr>
            <a:spLocks noGrp="1"/>
          </p:cNvSpPr>
          <p:nvPr>
            <p:ph type="sldNum" sz="quarter" idx="15"/>
          </p:nvPr>
        </p:nvSpPr>
        <p:spPr/>
        <p:txBody>
          <a:bodyPr/>
          <a:lstStyle/>
          <a:p>
            <a:r>
              <a:rPr lang="en-US" noProof="0" smtClean="0"/>
              <a:t>page </a:t>
            </a:r>
            <a:fld id="{19B51A1E-902D-48AF-9020-955120F399B6}" type="slidenum">
              <a:rPr lang="en-US" b="1" i="1" noProof="0" smtClean="0"/>
              <a:pPr/>
              <a:t>9</a:t>
            </a:fld>
            <a:endParaRPr lang="en-US" b="1" i="1" noProof="0" dirty="0"/>
          </a:p>
        </p:txBody>
      </p:sp>
      <p:sp>
        <p:nvSpPr>
          <p:cNvPr id="8" name="Content Placeholder 2"/>
          <p:cNvSpPr>
            <a:spLocks noGrp="1"/>
          </p:cNvSpPr>
          <p:nvPr>
            <p:ph sz="half" idx="2"/>
          </p:nvPr>
        </p:nvSpPr>
        <p:spPr>
          <a:xfrm>
            <a:off x="243206" y="4879074"/>
            <a:ext cx="10661355" cy="1781033"/>
          </a:xfrm>
        </p:spPr>
        <p:txBody>
          <a:bodyPr/>
          <a:lstStyle/>
          <a:p>
            <a:pPr>
              <a:buNone/>
            </a:pPr>
            <a:r>
              <a:rPr lang="en-IN" sz="3200" dirty="0" smtClean="0">
                <a:latin typeface="Bahnschrift" panose="020B0502040204020203" pitchFamily="34" charset="0"/>
              </a:rPr>
              <a:t>Performance Requirement</a:t>
            </a:r>
          </a:p>
          <a:p>
            <a:pPr>
              <a:buNone/>
            </a:pPr>
            <a:r>
              <a:rPr lang="en-US" dirty="0" smtClean="0"/>
              <a:t>      </a:t>
            </a:r>
            <a:r>
              <a:rPr lang="en-US" sz="2200" dirty="0" smtClean="0"/>
              <a:t>The data analysis and  communication (response) between the user device and subscribed user must be quick.</a:t>
            </a:r>
            <a:r>
              <a:rPr lang="en-US" dirty="0" smtClean="0"/>
              <a:t> </a:t>
            </a:r>
          </a:p>
          <a:p>
            <a:pPr lvl="0">
              <a:buNone/>
            </a:pPr>
            <a:endParaRPr lang="en-US" i="1" dirty="0" smtClean="0"/>
          </a:p>
          <a:p>
            <a:pPr lvl="3"/>
            <a:endParaRPr lang="en-IN" dirty="0" smtClean="0"/>
          </a:p>
          <a:p>
            <a:pPr lvl="3">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28">
      <a:dk1>
        <a:sysClr val="windowText" lastClr="000000"/>
      </a:dk1>
      <a:lt1>
        <a:srgbClr val="FFFFFF"/>
      </a:lt1>
      <a:dk2>
        <a:srgbClr val="3F3F3F"/>
      </a:dk2>
      <a:lt2>
        <a:srgbClr val="F2F2F2"/>
      </a:lt2>
      <a:accent1>
        <a:srgbClr val="31B0C1"/>
      </a:accent1>
      <a:accent2>
        <a:srgbClr val="CB488B"/>
      </a:accent2>
      <a:accent3>
        <a:srgbClr val="BC9230"/>
      </a:accent3>
      <a:accent4>
        <a:srgbClr val="126974"/>
      </a:accent4>
      <a:accent5>
        <a:srgbClr val="C13131"/>
      </a:accent5>
      <a:accent6>
        <a:srgbClr val="8E8016"/>
      </a:accent6>
      <a:hlink>
        <a:srgbClr val="31B0C1"/>
      </a:hlink>
      <a:folHlink>
        <a:srgbClr val="31B0C1"/>
      </a:folHlink>
    </a:clrScheme>
    <a:fontScheme name="Corbe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TF89652269_Healthcare pitch deck_RVA_v5" id="{131D69DF-5A4C-4D7D-9CA6-F5F98F0CBF64}" vid="{02C95288-9555-411A-9D92-BD9F03F3A2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DE05D-546B-4A05-BE1F-B766B20BCAD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F50DF50-127D-4A7A-A1AF-7D9B6B1260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8575112-1AD4-4FE2-A54C-CDD9B4E31A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TF89652269</Template>
  <TotalTime>0</TotalTime>
  <Words>785</Words>
  <Application>Microsoft Office PowerPoint</Application>
  <PresentationFormat>Custom</PresentationFormat>
  <Paragraphs>93</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Cloud and IoT Based Health Monitoring System</vt:lpstr>
      <vt:lpstr>Problem Statement   ?</vt:lpstr>
      <vt:lpstr>Objective</vt:lpstr>
      <vt:lpstr>Introduction </vt:lpstr>
      <vt:lpstr>Literature Survey </vt:lpstr>
      <vt:lpstr>Slide 6</vt:lpstr>
      <vt:lpstr>Slide 7</vt:lpstr>
      <vt:lpstr>Product Perspective </vt:lpstr>
      <vt:lpstr>User Interfaces </vt:lpstr>
      <vt:lpstr>Conclusion </vt:lpstr>
      <vt:lpstr>References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2019-07-14T15:00:03Z</dcterms:created>
  <dcterms:modified xsi:type="dcterms:W3CDTF">2020-04-30T17:42:24Z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