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6EC6-4669-D571-908F-C2EFEE23A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E7D1-B19A-6888-7E35-8C1AB3979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03DC-4822-A803-C542-A1C9723D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6AF4-FD8C-11D5-2156-0458F95A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82E1-4DB0-10A0-78DB-EB0F42E7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4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648-C528-03A1-AC6F-432FB862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539C1-814C-9CFF-1F10-E191D8AB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D2F1-6D58-C99B-8B05-8CD14A6B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92C9-5786-1429-6EE0-FC2B7B1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6E3A-F9C8-2F86-6DB0-BF103677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8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D1945-7F80-8764-249F-CB6101F6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97AA5-4DE9-9DC4-260D-EA8FE36F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A5C87-950D-77A8-F3BB-86AEF0D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B849-C9BC-34DA-19CC-2F2D37AC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DB7C-87AC-1B41-6075-2F7BAC1E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1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9858-0F28-6043-67CD-A7970076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A094-59E5-9A5E-F82F-8FD029F5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C125-FD1D-E6ED-0017-B2D4765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9856-F780-8C7F-0127-42773502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AC41-1D28-A6EB-84CE-FE0D6D2C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7678-E6A1-0270-8393-BC8E8F03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BE74-6BD3-7A74-26A6-442C0F97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7063-76D4-30DA-B8F6-E3CB402F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01FD-E4B6-D4B9-4155-F3AAAFF3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68F7-5DD6-838D-76C7-F0562890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B57-4704-9641-49F0-26DA48F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7BEA-A897-7BC2-3092-3CB1D77ED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187BC-B73D-BA52-4208-87504DDA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239C-8D62-177F-704D-044ED712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A3413-A053-4731-6542-43151D92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5EBE-B662-2570-6E4C-399421EA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9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243E-5C7B-4F06-2CCA-CD616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4BA0-A5E5-C042-13D7-8ACF4C4B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CA80-85D7-3854-4244-C39AA82B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94CB-802D-D712-D71A-0820F4EF8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CC819-72F5-03B8-6E1E-A3709FBD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AAA2-8530-564A-4CB5-A402ED7A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C6109-6916-8493-13F5-DA579DE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8846A-94A6-F6B8-E0CC-D1C98F2F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24AB-9C99-98D3-850A-A64C1871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DA1B3-A5CA-0D56-FEDD-BCDF093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06A3C-9943-0CF4-8A69-D220BBFC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095D3-CABA-F0E3-7307-D832EC02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B0D0-9D2E-6436-5E4F-CAFD3097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7CF8E-720A-E188-7072-86125FB4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B048E-4FC7-CAB0-CF6E-654A3273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7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4EB4-8071-685A-4480-9F1F8FDA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643D-C9A6-B758-F844-9482561B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385AC-A363-2681-0394-DD056D27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BF266-12F5-88B7-CC31-F615C3B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66C5-3770-A16B-4349-6CD7B17D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2B4D-31AE-E366-0682-A5E83983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9BC6-271D-C739-70C5-F542B674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46044-3CAF-F810-2DD5-550D7F3DB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26594-C9D2-E015-953D-83931480D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FF23-A738-5DB7-0225-B9137999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43B0B-0E10-3944-278A-C3E361B3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2F945-2FD5-A187-BA50-7F5F7B63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58DF-622F-2667-5E7C-81678BA0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2F67-BA13-CA05-BC97-2581055B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C1EA-A63D-6C5B-E0AC-D22BCD63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22D63-E93F-4544-ACDA-45B544E267A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0711-0DBC-E4B1-D871-F7E876249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6E7E-C84B-35A2-C29D-226D7D9A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4E12B-F494-41B1-9116-2A7AF0A86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6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FFDF8-4E7A-C106-B9D1-45BB0E93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8"/>
            <a:ext cx="12192000" cy="68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C1FBA-C9A2-365B-B826-4BF130DF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0" y="0"/>
            <a:ext cx="12194990" cy="68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8F471-C553-F8FC-1244-6C3262E5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72" y="0"/>
            <a:ext cx="12209971" cy="68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EEB2D-50BE-65E4-8D6E-F5719921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24"/>
            <a:ext cx="12192000" cy="68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542F0-9F1C-C796-2096-F9C851C6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32"/>
            <a:ext cx="12172979" cy="68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3F77C-1B71-B0D3-BD46-5E3E21C9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4"/>
            <a:ext cx="12192000" cy="68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7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6BE69-21C0-F970-9518-1B50F628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47" y="0"/>
            <a:ext cx="12223848" cy="68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79509-23B5-9378-9AAC-9E5EC0E2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9"/>
            <a:ext cx="12192000" cy="68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238C1-6D53-CB0B-1890-C1C4339F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3DE18-6D0A-DC3F-B090-166D3615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" y="0"/>
            <a:ext cx="12190806" cy="68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B5159-0A90-601D-7A14-3646943F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AD23C-5500-DE7A-239B-80381C5C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00" y="0"/>
            <a:ext cx="12214200" cy="68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Nithiesh Kannan S</dc:creator>
  <cp:lastModifiedBy>Nithiesh Kannan S</cp:lastModifiedBy>
  <cp:revision>1</cp:revision>
  <dcterms:created xsi:type="dcterms:W3CDTF">2024-04-10T03:33:10Z</dcterms:created>
  <dcterms:modified xsi:type="dcterms:W3CDTF">2024-04-10T03:42:07Z</dcterms:modified>
</cp:coreProperties>
</file>