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7B5E-9F41-9567-248F7381F9B5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7B5E-9F41-9567-248F7381F9B5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7B5E-9F41-9567-248F7381F9B5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7B5E-9F41-9567-248F7381F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39343"/>
        <c:axId val="1"/>
      </c:barChart>
      <c:catAx>
        <c:axId val="1273934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2739343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9/7/2024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809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68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7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0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9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77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40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5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3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2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5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6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3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7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2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6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9/7/2024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chart" Target="../charts/char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25401"/>
            <a:ext cx="11201401" cy="2740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Nithiga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. 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       : 312217948	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        :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(Accounting and finance)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</a:t>
            </a:r>
            <a:r>
              <a:rPr lang="en-US" altLang="zh-CN" sz="2400" dirty="0">
                <a:latin typeface="Trebuchet MS" charset="0"/>
                <a:ea typeface="华文新魏" charset="0"/>
                <a:cs typeface="Trebuchet MS" charset="0"/>
              </a:rPr>
              <a:t>       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: St. Anne's Arts And Science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: ADF296D0BC38178923C4928B44BBF12B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	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2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673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225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9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340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091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112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1311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6250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7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719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74555"/>
            <a:ext cx="3854528" cy="16421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702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479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18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340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nithunithiga@gmail.com</cp:lastModifiedBy>
  <cp:revision>52</cp:revision>
  <dcterms:created xsi:type="dcterms:W3CDTF">2024-03-29T15:07:22Z</dcterms:created>
  <dcterms:modified xsi:type="dcterms:W3CDTF">2024-09-06T19:21:42Z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