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2341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110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16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302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85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250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742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920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143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863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8315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1686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0" y="0"/>
              <a:ext cx="842596" cy="5666154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507067" y="2404534"/>
            <a:ext cx="7766935" cy="16463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507067" y="4050833"/>
            <a:ext cx="7766935" cy="1096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494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253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179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1231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4046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242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159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691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658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7087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9563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08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065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9718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29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25401"/>
            <a:ext cx="11201401" cy="274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: Nithiga.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17948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Accounting and finance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St. Ann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e'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ID(username)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ADF296D0BC38178923C4928B44BBF12B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49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62692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5571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1896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82648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094361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6067123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89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67054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6316315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84540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83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2024-09-06T12:05:34Z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