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4" r:id="rId7"/>
    <p:sldId id="284" r:id="rId8"/>
    <p:sldId id="265" r:id="rId9"/>
    <p:sldId id="266" r:id="rId10"/>
    <p:sldId id="267" r:id="rId11"/>
    <p:sldId id="268" r:id="rId12"/>
    <p:sldId id="270" r:id="rId13"/>
    <p:sldId id="282" r:id="rId14"/>
    <p:sldId id="283" r:id="rId15"/>
    <p:sldId id="273" r:id="rId16"/>
    <p:sldId id="274" r:id="rId17"/>
    <p:sldId id="280" r:id="rId18"/>
    <p:sldId id="28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0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A99E5-A139-4A9D-B383-E09BF4CBB2D1}" type="doc">
      <dgm:prSet loTypeId="urn:microsoft.com/office/officeart/2005/8/layout/bProcess4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8B4EB3-F5E0-443F-BFEC-CD5D4584E797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06DC0931-7C07-4437-A5D6-B9125C2638DB}" type="parTrans" cxnId="{681BEFDE-8211-49B2-A9F8-0D369E82001F}">
      <dgm:prSet/>
      <dgm:spPr/>
      <dgm:t>
        <a:bodyPr/>
        <a:lstStyle/>
        <a:p>
          <a:endParaRPr lang="en-US"/>
        </a:p>
      </dgm:t>
    </dgm:pt>
    <dgm:pt modelId="{8519EAC4-8F9D-4546-862C-59622FDF6CBF}" type="sibTrans" cxnId="{681BEFDE-8211-49B2-A9F8-0D369E82001F}">
      <dgm:prSet/>
      <dgm:spPr/>
      <dgm:t>
        <a:bodyPr/>
        <a:lstStyle/>
        <a:p>
          <a:endParaRPr lang="en-US"/>
        </a:p>
      </dgm:t>
    </dgm:pt>
    <dgm:pt modelId="{175959A7-5531-4322-A20F-EDDCAB918B00}">
      <dgm:prSet phldrT="[Text]"/>
      <dgm:spPr/>
      <dgm:t>
        <a:bodyPr/>
        <a:lstStyle/>
        <a:p>
          <a:r>
            <a:rPr lang="en-US" dirty="0" smtClean="0"/>
            <a:t>DATA PREPROCESSING</a:t>
          </a:r>
          <a:endParaRPr lang="en-US" dirty="0"/>
        </a:p>
      </dgm:t>
    </dgm:pt>
    <dgm:pt modelId="{B72C9C3B-C9CB-4CDD-A50A-F9F1A4F5F021}" type="parTrans" cxnId="{AF71DD96-F8B2-444D-8B28-D03041140286}">
      <dgm:prSet/>
      <dgm:spPr/>
      <dgm:t>
        <a:bodyPr/>
        <a:lstStyle/>
        <a:p>
          <a:endParaRPr lang="en-US"/>
        </a:p>
      </dgm:t>
    </dgm:pt>
    <dgm:pt modelId="{A13D94EE-B632-4417-903F-0D5C0770B6F2}" type="sibTrans" cxnId="{AF71DD96-F8B2-444D-8B28-D03041140286}">
      <dgm:prSet/>
      <dgm:spPr/>
      <dgm:t>
        <a:bodyPr/>
        <a:lstStyle/>
        <a:p>
          <a:endParaRPr lang="en-US"/>
        </a:p>
      </dgm:t>
    </dgm:pt>
    <dgm:pt modelId="{E83502BB-A72A-4284-8879-971DD041CBC9}">
      <dgm:prSet phldrT="[Text]"/>
      <dgm:spPr/>
      <dgm:t>
        <a:bodyPr/>
        <a:lstStyle/>
        <a:p>
          <a:r>
            <a:rPr lang="en-US" dirty="0" smtClean="0"/>
            <a:t>BASE MODEL</a:t>
          </a:r>
          <a:endParaRPr lang="en-US" dirty="0"/>
        </a:p>
      </dgm:t>
    </dgm:pt>
    <dgm:pt modelId="{5C498CD8-880F-4A66-AAB4-5CAB5ED809FF}" type="parTrans" cxnId="{2B505DD9-7D61-47E8-BEA3-017E0AF98999}">
      <dgm:prSet/>
      <dgm:spPr/>
      <dgm:t>
        <a:bodyPr/>
        <a:lstStyle/>
        <a:p>
          <a:endParaRPr lang="en-US"/>
        </a:p>
      </dgm:t>
    </dgm:pt>
    <dgm:pt modelId="{1681CC0C-B63A-43CC-B1FF-7B57F6FA742E}" type="sibTrans" cxnId="{2B505DD9-7D61-47E8-BEA3-017E0AF98999}">
      <dgm:prSet/>
      <dgm:spPr/>
      <dgm:t>
        <a:bodyPr/>
        <a:lstStyle/>
        <a:p>
          <a:endParaRPr lang="en-US"/>
        </a:p>
      </dgm:t>
    </dgm:pt>
    <dgm:pt modelId="{0B7F4A58-8176-479D-A464-EA9F6AC2A8C7}">
      <dgm:prSet phldrT="[Text]"/>
      <dgm:spPr/>
      <dgm:t>
        <a:bodyPr/>
        <a:lstStyle/>
        <a:p>
          <a:r>
            <a:rPr lang="en-US" dirty="0" smtClean="0"/>
            <a:t>CLASS</a:t>
          </a:r>
          <a:r>
            <a:rPr lang="en-US" baseline="0" dirty="0" smtClean="0"/>
            <a:t> IMBALANCE TREATMENT</a:t>
          </a:r>
          <a:endParaRPr lang="en-US" dirty="0"/>
        </a:p>
      </dgm:t>
    </dgm:pt>
    <dgm:pt modelId="{3F67DBE2-389F-483A-8A89-1340CE0CDAFA}" type="parTrans" cxnId="{9D6F3460-DED6-4B14-AE2D-7296A2123309}">
      <dgm:prSet/>
      <dgm:spPr/>
      <dgm:t>
        <a:bodyPr/>
        <a:lstStyle/>
        <a:p>
          <a:endParaRPr lang="en-US"/>
        </a:p>
      </dgm:t>
    </dgm:pt>
    <dgm:pt modelId="{252E42B8-3E06-426D-AE69-89A9409EC37B}" type="sibTrans" cxnId="{9D6F3460-DED6-4B14-AE2D-7296A2123309}">
      <dgm:prSet/>
      <dgm:spPr/>
      <dgm:t>
        <a:bodyPr/>
        <a:lstStyle/>
        <a:p>
          <a:endParaRPr lang="en-US"/>
        </a:p>
      </dgm:t>
    </dgm:pt>
    <dgm:pt modelId="{B2588F62-D5D9-4755-9710-7E3E8CB59E8E}">
      <dgm:prSet phldrT="[Text]"/>
      <dgm:spPr/>
      <dgm:t>
        <a:bodyPr/>
        <a:lstStyle/>
        <a:p>
          <a:r>
            <a:rPr lang="en-US" dirty="0" smtClean="0"/>
            <a:t>EDA-OUTLIERS, SKEWNESS TREATMENT</a:t>
          </a:r>
          <a:endParaRPr lang="en-US" dirty="0"/>
        </a:p>
      </dgm:t>
    </dgm:pt>
    <dgm:pt modelId="{58152440-148C-47D8-AE6D-A2FD71EA2855}" type="parTrans" cxnId="{F5A1E811-0D83-4952-8B3B-69E62302D7B8}">
      <dgm:prSet/>
      <dgm:spPr/>
      <dgm:t>
        <a:bodyPr/>
        <a:lstStyle/>
        <a:p>
          <a:endParaRPr lang="en-US"/>
        </a:p>
      </dgm:t>
    </dgm:pt>
    <dgm:pt modelId="{AAA70298-A499-466B-B712-0C1F52621A97}" type="sibTrans" cxnId="{F5A1E811-0D83-4952-8B3B-69E62302D7B8}">
      <dgm:prSet/>
      <dgm:spPr/>
      <dgm:t>
        <a:bodyPr/>
        <a:lstStyle/>
        <a:p>
          <a:endParaRPr lang="en-US"/>
        </a:p>
      </dgm:t>
    </dgm:pt>
    <dgm:pt modelId="{49C8CE91-D6F5-40D6-A046-D32566738755}">
      <dgm:prSet phldrT="[Text]"/>
      <dgm:spPr/>
      <dgm:t>
        <a:bodyPr/>
        <a:lstStyle/>
        <a:p>
          <a:r>
            <a:rPr lang="en-US" dirty="0" smtClean="0"/>
            <a:t>MODEL  BUILDING</a:t>
          </a:r>
          <a:endParaRPr lang="en-US" dirty="0"/>
        </a:p>
      </dgm:t>
    </dgm:pt>
    <dgm:pt modelId="{0C916273-6242-47D6-BCE3-15A8DC0C063B}" type="parTrans" cxnId="{A7AAA965-8357-4F41-9BE6-0D3F607C000E}">
      <dgm:prSet/>
      <dgm:spPr/>
      <dgm:t>
        <a:bodyPr/>
        <a:lstStyle/>
        <a:p>
          <a:endParaRPr lang="en-US"/>
        </a:p>
      </dgm:t>
    </dgm:pt>
    <dgm:pt modelId="{C358E219-D3C6-467C-90F5-9DB2A024A9EE}" type="sibTrans" cxnId="{A7AAA965-8357-4F41-9BE6-0D3F607C000E}">
      <dgm:prSet/>
      <dgm:spPr/>
      <dgm:t>
        <a:bodyPr/>
        <a:lstStyle/>
        <a:p>
          <a:endParaRPr lang="en-US"/>
        </a:p>
      </dgm:t>
    </dgm:pt>
    <dgm:pt modelId="{FA88D074-72E8-4CA0-A96F-6595EDEDDE4C}">
      <dgm:prSet phldrT="[Text]"/>
      <dgm:spPr/>
      <dgm:t>
        <a:bodyPr/>
        <a:lstStyle/>
        <a:p>
          <a:r>
            <a:rPr lang="en-US" dirty="0" smtClean="0"/>
            <a:t>SECOND DATAFRAME</a:t>
          </a:r>
          <a:endParaRPr lang="en-US" dirty="0"/>
        </a:p>
      </dgm:t>
    </dgm:pt>
    <dgm:pt modelId="{A64182C6-1E7A-420B-890C-FDDF1387440B}" type="parTrans" cxnId="{32D3D70F-563B-428A-9AD4-93BAD17D4F3C}">
      <dgm:prSet/>
      <dgm:spPr/>
      <dgm:t>
        <a:bodyPr/>
        <a:lstStyle/>
        <a:p>
          <a:endParaRPr lang="en-US"/>
        </a:p>
      </dgm:t>
    </dgm:pt>
    <dgm:pt modelId="{EE583FA3-F77C-4123-8A36-53C47B894514}" type="sibTrans" cxnId="{32D3D70F-563B-428A-9AD4-93BAD17D4F3C}">
      <dgm:prSet/>
      <dgm:spPr/>
      <dgm:t>
        <a:bodyPr/>
        <a:lstStyle/>
        <a:p>
          <a:endParaRPr lang="en-US"/>
        </a:p>
      </dgm:t>
    </dgm:pt>
    <dgm:pt modelId="{9904BAA6-7D4E-4CA1-9CB1-1549231C48A5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890E6BF9-33C2-43FA-9E01-F5ED58C8D165}" type="parTrans" cxnId="{D0E914E1-E4BA-4D62-B4B7-A455D3A34FE7}">
      <dgm:prSet/>
      <dgm:spPr/>
      <dgm:t>
        <a:bodyPr/>
        <a:lstStyle/>
        <a:p>
          <a:endParaRPr lang="en-US"/>
        </a:p>
      </dgm:t>
    </dgm:pt>
    <dgm:pt modelId="{35563B86-C138-404E-A5B6-C119345510C3}" type="sibTrans" cxnId="{D0E914E1-E4BA-4D62-B4B7-A455D3A34FE7}">
      <dgm:prSet/>
      <dgm:spPr/>
      <dgm:t>
        <a:bodyPr/>
        <a:lstStyle/>
        <a:p>
          <a:endParaRPr lang="en-US"/>
        </a:p>
      </dgm:t>
    </dgm:pt>
    <dgm:pt modelId="{8D70BC76-EBCA-4EF3-A2F6-DCFAB0ECE111}">
      <dgm:prSet phldrT="[Text]"/>
      <dgm:spPr/>
      <dgm:t>
        <a:bodyPr/>
        <a:lstStyle/>
        <a:p>
          <a:r>
            <a:rPr lang="en-US" dirty="0" smtClean="0"/>
            <a:t>FINAL DATAFRAME</a:t>
          </a:r>
          <a:endParaRPr lang="en-US" dirty="0"/>
        </a:p>
      </dgm:t>
    </dgm:pt>
    <dgm:pt modelId="{0A8D41EC-E1C8-448D-8254-8050B47D5CA9}" type="parTrans" cxnId="{E9D32DD7-6024-46D1-83C9-E612E67E0900}">
      <dgm:prSet/>
      <dgm:spPr/>
      <dgm:t>
        <a:bodyPr/>
        <a:lstStyle/>
        <a:p>
          <a:endParaRPr lang="en-US"/>
        </a:p>
      </dgm:t>
    </dgm:pt>
    <dgm:pt modelId="{86BE1BC6-8964-46FE-B576-4FA00CC1868A}" type="sibTrans" cxnId="{E9D32DD7-6024-46D1-83C9-E612E67E0900}">
      <dgm:prSet/>
      <dgm:spPr/>
      <dgm:t>
        <a:bodyPr/>
        <a:lstStyle/>
        <a:p>
          <a:endParaRPr lang="en-US"/>
        </a:p>
      </dgm:t>
    </dgm:pt>
    <dgm:pt modelId="{2962BCAD-50FA-469C-9EEA-F2DEF85A0214}" type="pres">
      <dgm:prSet presAssocID="{163A99E5-A139-4A9D-B383-E09BF4CBB2D1}" presName="Name0" presStyleCnt="0">
        <dgm:presLayoutVars>
          <dgm:dir/>
          <dgm:resizeHandles/>
        </dgm:presLayoutVars>
      </dgm:prSet>
      <dgm:spPr/>
    </dgm:pt>
    <dgm:pt modelId="{0B1D59A8-6F98-496B-AA9D-90359E983AEC}" type="pres">
      <dgm:prSet presAssocID="{5B8B4EB3-F5E0-443F-BFEC-CD5D4584E797}" presName="compNode" presStyleCnt="0"/>
      <dgm:spPr/>
    </dgm:pt>
    <dgm:pt modelId="{D3BA6C8B-3665-4EA1-8B9B-274FFCDAFD26}" type="pres">
      <dgm:prSet presAssocID="{5B8B4EB3-F5E0-443F-BFEC-CD5D4584E797}" presName="dummyConnPt" presStyleCnt="0"/>
      <dgm:spPr/>
    </dgm:pt>
    <dgm:pt modelId="{DB547B16-B986-4954-8B22-03CAA64852EB}" type="pres">
      <dgm:prSet presAssocID="{5B8B4EB3-F5E0-443F-BFEC-CD5D4584E79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E82D9-F8B6-4B43-9206-7750B6C024F3}" type="pres">
      <dgm:prSet presAssocID="{8519EAC4-8F9D-4546-862C-59622FDF6CBF}" presName="sibTrans" presStyleLbl="bgSibTrans2D1" presStyleIdx="0" presStyleCnt="8"/>
      <dgm:spPr/>
    </dgm:pt>
    <dgm:pt modelId="{BF9ACC0A-1D0C-4A3F-8EF5-2C93921B500A}" type="pres">
      <dgm:prSet presAssocID="{175959A7-5531-4322-A20F-EDDCAB918B00}" presName="compNode" presStyleCnt="0"/>
      <dgm:spPr/>
    </dgm:pt>
    <dgm:pt modelId="{B2A56A00-75AF-44E4-B54D-378EF660BA9D}" type="pres">
      <dgm:prSet presAssocID="{175959A7-5531-4322-A20F-EDDCAB918B00}" presName="dummyConnPt" presStyleCnt="0"/>
      <dgm:spPr/>
    </dgm:pt>
    <dgm:pt modelId="{EEBA93DC-98F2-4838-B4D9-9A601CC032C7}" type="pres">
      <dgm:prSet presAssocID="{175959A7-5531-4322-A20F-EDDCAB918B00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F8751-E206-4F45-AAD9-0D12AA06FE34}" type="pres">
      <dgm:prSet presAssocID="{A13D94EE-B632-4417-903F-0D5C0770B6F2}" presName="sibTrans" presStyleLbl="bgSibTrans2D1" presStyleIdx="1" presStyleCnt="8"/>
      <dgm:spPr/>
    </dgm:pt>
    <dgm:pt modelId="{F67D73F8-FB2B-4C9C-8504-E71F124032AB}" type="pres">
      <dgm:prSet presAssocID="{E83502BB-A72A-4284-8879-971DD041CBC9}" presName="compNode" presStyleCnt="0"/>
      <dgm:spPr/>
    </dgm:pt>
    <dgm:pt modelId="{07734C76-395F-4D3F-99BE-EA88BB9FB26A}" type="pres">
      <dgm:prSet presAssocID="{E83502BB-A72A-4284-8879-971DD041CBC9}" presName="dummyConnPt" presStyleCnt="0"/>
      <dgm:spPr/>
    </dgm:pt>
    <dgm:pt modelId="{3C8242CC-96DC-4A09-AEEF-8D367DAB3103}" type="pres">
      <dgm:prSet presAssocID="{E83502BB-A72A-4284-8879-971DD041CBC9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C3DCED-2CD2-464F-9DC6-4C68B61293CC}" type="pres">
      <dgm:prSet presAssocID="{1681CC0C-B63A-43CC-B1FF-7B57F6FA742E}" presName="sibTrans" presStyleLbl="bgSibTrans2D1" presStyleIdx="2" presStyleCnt="8"/>
      <dgm:spPr/>
    </dgm:pt>
    <dgm:pt modelId="{D8CAD74A-7393-45C3-BD90-F5C85B10C009}" type="pres">
      <dgm:prSet presAssocID="{0B7F4A58-8176-479D-A464-EA9F6AC2A8C7}" presName="compNode" presStyleCnt="0"/>
      <dgm:spPr/>
    </dgm:pt>
    <dgm:pt modelId="{C0E4E22E-1F5D-449C-AF1A-F93C674B70B2}" type="pres">
      <dgm:prSet presAssocID="{0B7F4A58-8176-479D-A464-EA9F6AC2A8C7}" presName="dummyConnPt" presStyleCnt="0"/>
      <dgm:spPr/>
    </dgm:pt>
    <dgm:pt modelId="{3701C417-F007-4C07-8F0D-E7D58576C260}" type="pres">
      <dgm:prSet presAssocID="{0B7F4A58-8176-479D-A464-EA9F6AC2A8C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C005A-4EDF-4D77-AB95-E122184FDE1A}" type="pres">
      <dgm:prSet presAssocID="{252E42B8-3E06-426D-AE69-89A9409EC37B}" presName="sibTrans" presStyleLbl="bgSibTrans2D1" presStyleIdx="3" presStyleCnt="8"/>
      <dgm:spPr/>
    </dgm:pt>
    <dgm:pt modelId="{47651AB7-C87A-49D9-9100-CD86D4654EE7}" type="pres">
      <dgm:prSet presAssocID="{B2588F62-D5D9-4755-9710-7E3E8CB59E8E}" presName="compNode" presStyleCnt="0"/>
      <dgm:spPr/>
    </dgm:pt>
    <dgm:pt modelId="{37D545DA-AE2C-493D-9D1C-20880F820997}" type="pres">
      <dgm:prSet presAssocID="{B2588F62-D5D9-4755-9710-7E3E8CB59E8E}" presName="dummyConnPt" presStyleCnt="0"/>
      <dgm:spPr/>
    </dgm:pt>
    <dgm:pt modelId="{47C522A4-835D-43F7-ADC1-16BBD1BD480E}" type="pres">
      <dgm:prSet presAssocID="{B2588F62-D5D9-4755-9710-7E3E8CB59E8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C5F28-F8E0-4951-9785-6BA62F4716DF}" type="pres">
      <dgm:prSet presAssocID="{AAA70298-A499-466B-B712-0C1F52621A97}" presName="sibTrans" presStyleLbl="bgSibTrans2D1" presStyleIdx="4" presStyleCnt="8"/>
      <dgm:spPr/>
    </dgm:pt>
    <dgm:pt modelId="{E146EF48-05BF-41A6-B248-1EA99394DB28}" type="pres">
      <dgm:prSet presAssocID="{49C8CE91-D6F5-40D6-A046-D32566738755}" presName="compNode" presStyleCnt="0"/>
      <dgm:spPr/>
    </dgm:pt>
    <dgm:pt modelId="{FFC93B12-3315-400A-9333-1B8A29CBE92C}" type="pres">
      <dgm:prSet presAssocID="{49C8CE91-D6F5-40D6-A046-D32566738755}" presName="dummyConnPt" presStyleCnt="0"/>
      <dgm:spPr/>
    </dgm:pt>
    <dgm:pt modelId="{96CFC28F-0372-4813-BAAD-A0A388FBD7BE}" type="pres">
      <dgm:prSet presAssocID="{49C8CE91-D6F5-40D6-A046-D3256673875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1C14B-D0D6-449F-9BC1-DFECC2DA6CE4}" type="pres">
      <dgm:prSet presAssocID="{C358E219-D3C6-467C-90F5-9DB2A024A9EE}" presName="sibTrans" presStyleLbl="bgSibTrans2D1" presStyleIdx="5" presStyleCnt="8"/>
      <dgm:spPr/>
    </dgm:pt>
    <dgm:pt modelId="{5DE26246-EE17-4397-94A3-9207C33DD2BE}" type="pres">
      <dgm:prSet presAssocID="{FA88D074-72E8-4CA0-A96F-6595EDEDDE4C}" presName="compNode" presStyleCnt="0"/>
      <dgm:spPr/>
    </dgm:pt>
    <dgm:pt modelId="{D631B63E-78B0-4EFB-B9F7-957A61A08613}" type="pres">
      <dgm:prSet presAssocID="{FA88D074-72E8-4CA0-A96F-6595EDEDDE4C}" presName="dummyConnPt" presStyleCnt="0"/>
      <dgm:spPr/>
    </dgm:pt>
    <dgm:pt modelId="{5F04CD08-3707-4D00-BC08-534286B18C8A}" type="pres">
      <dgm:prSet presAssocID="{FA88D074-72E8-4CA0-A96F-6595EDEDDE4C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E31BB-737C-4E5B-BC05-900A3E6CC84C}" type="pres">
      <dgm:prSet presAssocID="{EE583FA3-F77C-4123-8A36-53C47B894514}" presName="sibTrans" presStyleLbl="bgSibTrans2D1" presStyleIdx="6" presStyleCnt="8"/>
      <dgm:spPr/>
    </dgm:pt>
    <dgm:pt modelId="{3B7C6204-D9B9-4D40-B559-299D35E0BC6D}" type="pres">
      <dgm:prSet presAssocID="{9904BAA6-7D4E-4CA1-9CB1-1549231C48A5}" presName="compNode" presStyleCnt="0"/>
      <dgm:spPr/>
    </dgm:pt>
    <dgm:pt modelId="{AAF3D071-BF73-4D36-B839-FC2103F382DD}" type="pres">
      <dgm:prSet presAssocID="{9904BAA6-7D4E-4CA1-9CB1-1549231C48A5}" presName="dummyConnPt" presStyleCnt="0"/>
      <dgm:spPr/>
    </dgm:pt>
    <dgm:pt modelId="{EAA4CC49-10B6-4D54-88A1-83E6CF1A05A3}" type="pres">
      <dgm:prSet presAssocID="{9904BAA6-7D4E-4CA1-9CB1-1549231C48A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DFA79-D5AA-425C-ABAB-4C4029F8C8DF}" type="pres">
      <dgm:prSet presAssocID="{35563B86-C138-404E-A5B6-C119345510C3}" presName="sibTrans" presStyleLbl="bgSibTrans2D1" presStyleIdx="7" presStyleCnt="8"/>
      <dgm:spPr/>
    </dgm:pt>
    <dgm:pt modelId="{B7E2EDE9-3429-4B2B-9F94-2BE4DFF9D9F3}" type="pres">
      <dgm:prSet presAssocID="{8D70BC76-EBCA-4EF3-A2F6-DCFAB0ECE111}" presName="compNode" presStyleCnt="0"/>
      <dgm:spPr/>
    </dgm:pt>
    <dgm:pt modelId="{D4DEF18C-7F81-4B7B-A4EA-7E9B836D5EAC}" type="pres">
      <dgm:prSet presAssocID="{8D70BC76-EBCA-4EF3-A2F6-DCFAB0ECE111}" presName="dummyConnPt" presStyleCnt="0"/>
      <dgm:spPr/>
    </dgm:pt>
    <dgm:pt modelId="{565B9142-880C-439B-B271-BA1B86D7B279}" type="pres">
      <dgm:prSet presAssocID="{8D70BC76-EBCA-4EF3-A2F6-DCFAB0ECE11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64378-BD6A-4E55-96B2-10F3615AACC6}" type="presOf" srcId="{252E42B8-3E06-426D-AE69-89A9409EC37B}" destId="{0D6C005A-4EDF-4D77-AB95-E122184FDE1A}" srcOrd="0" destOrd="0" presId="urn:microsoft.com/office/officeart/2005/8/layout/bProcess4"/>
    <dgm:cxn modelId="{E9D32DD7-6024-46D1-83C9-E612E67E0900}" srcId="{163A99E5-A139-4A9D-B383-E09BF4CBB2D1}" destId="{8D70BC76-EBCA-4EF3-A2F6-DCFAB0ECE111}" srcOrd="8" destOrd="0" parTransId="{0A8D41EC-E1C8-448D-8254-8050B47D5CA9}" sibTransId="{86BE1BC6-8964-46FE-B576-4FA00CC1868A}"/>
    <dgm:cxn modelId="{AF71DD96-F8B2-444D-8B28-D03041140286}" srcId="{163A99E5-A139-4A9D-B383-E09BF4CBB2D1}" destId="{175959A7-5531-4322-A20F-EDDCAB918B00}" srcOrd="1" destOrd="0" parTransId="{B72C9C3B-C9CB-4CDD-A50A-F9F1A4F5F021}" sibTransId="{A13D94EE-B632-4417-903F-0D5C0770B6F2}"/>
    <dgm:cxn modelId="{2B505DD9-7D61-47E8-BEA3-017E0AF98999}" srcId="{163A99E5-A139-4A9D-B383-E09BF4CBB2D1}" destId="{E83502BB-A72A-4284-8879-971DD041CBC9}" srcOrd="2" destOrd="0" parTransId="{5C498CD8-880F-4A66-AAB4-5CAB5ED809FF}" sibTransId="{1681CC0C-B63A-43CC-B1FF-7B57F6FA742E}"/>
    <dgm:cxn modelId="{F79168F0-DE62-42D8-9988-0152C651BD5F}" type="presOf" srcId="{B2588F62-D5D9-4755-9710-7E3E8CB59E8E}" destId="{47C522A4-835D-43F7-ADC1-16BBD1BD480E}" srcOrd="0" destOrd="0" presId="urn:microsoft.com/office/officeart/2005/8/layout/bProcess4"/>
    <dgm:cxn modelId="{595C77E8-25AB-4890-8F18-6B19486B996E}" type="presOf" srcId="{9904BAA6-7D4E-4CA1-9CB1-1549231C48A5}" destId="{EAA4CC49-10B6-4D54-88A1-83E6CF1A05A3}" srcOrd="0" destOrd="0" presId="urn:microsoft.com/office/officeart/2005/8/layout/bProcess4"/>
    <dgm:cxn modelId="{2031904D-B30E-4512-8B51-7F42EB5B6AFA}" type="presOf" srcId="{C358E219-D3C6-467C-90F5-9DB2A024A9EE}" destId="{9C21C14B-D0D6-449F-9BC1-DFECC2DA6CE4}" srcOrd="0" destOrd="0" presId="urn:microsoft.com/office/officeart/2005/8/layout/bProcess4"/>
    <dgm:cxn modelId="{F5A1E811-0D83-4952-8B3B-69E62302D7B8}" srcId="{163A99E5-A139-4A9D-B383-E09BF4CBB2D1}" destId="{B2588F62-D5D9-4755-9710-7E3E8CB59E8E}" srcOrd="4" destOrd="0" parTransId="{58152440-148C-47D8-AE6D-A2FD71EA2855}" sibTransId="{AAA70298-A499-466B-B712-0C1F52621A97}"/>
    <dgm:cxn modelId="{C873518B-34A0-4972-B6A9-2B26664519B0}" type="presOf" srcId="{163A99E5-A139-4A9D-B383-E09BF4CBB2D1}" destId="{2962BCAD-50FA-469C-9EEA-F2DEF85A0214}" srcOrd="0" destOrd="0" presId="urn:microsoft.com/office/officeart/2005/8/layout/bProcess4"/>
    <dgm:cxn modelId="{278DD7FD-8118-43ED-8C28-8D8E6753734A}" type="presOf" srcId="{5B8B4EB3-F5E0-443F-BFEC-CD5D4584E797}" destId="{DB547B16-B986-4954-8B22-03CAA64852EB}" srcOrd="0" destOrd="0" presId="urn:microsoft.com/office/officeart/2005/8/layout/bProcess4"/>
    <dgm:cxn modelId="{EEF9626F-89F5-421F-B5B9-FE2E2B8880A6}" type="presOf" srcId="{8519EAC4-8F9D-4546-862C-59622FDF6CBF}" destId="{DF1E82D9-F8B6-4B43-9206-7750B6C024F3}" srcOrd="0" destOrd="0" presId="urn:microsoft.com/office/officeart/2005/8/layout/bProcess4"/>
    <dgm:cxn modelId="{197A1D9A-3181-4537-AAA8-F44A78751B4E}" type="presOf" srcId="{AAA70298-A499-466B-B712-0C1F52621A97}" destId="{00CC5F28-F8E0-4951-9785-6BA62F4716DF}" srcOrd="0" destOrd="0" presId="urn:microsoft.com/office/officeart/2005/8/layout/bProcess4"/>
    <dgm:cxn modelId="{AD64F965-9585-409F-B6C7-7054F4608D12}" type="presOf" srcId="{0B7F4A58-8176-479D-A464-EA9F6AC2A8C7}" destId="{3701C417-F007-4C07-8F0D-E7D58576C260}" srcOrd="0" destOrd="0" presId="urn:microsoft.com/office/officeart/2005/8/layout/bProcess4"/>
    <dgm:cxn modelId="{92FC2ED4-F138-44F5-9770-05814B3B768B}" type="presOf" srcId="{49C8CE91-D6F5-40D6-A046-D32566738755}" destId="{96CFC28F-0372-4813-BAAD-A0A388FBD7BE}" srcOrd="0" destOrd="0" presId="urn:microsoft.com/office/officeart/2005/8/layout/bProcess4"/>
    <dgm:cxn modelId="{A7AAA965-8357-4F41-9BE6-0D3F607C000E}" srcId="{163A99E5-A139-4A9D-B383-E09BF4CBB2D1}" destId="{49C8CE91-D6F5-40D6-A046-D32566738755}" srcOrd="5" destOrd="0" parTransId="{0C916273-6242-47D6-BCE3-15A8DC0C063B}" sibTransId="{C358E219-D3C6-467C-90F5-9DB2A024A9EE}"/>
    <dgm:cxn modelId="{A6D80028-D128-4D76-BB94-DA5E82504415}" type="presOf" srcId="{EE583FA3-F77C-4123-8A36-53C47B894514}" destId="{8E1E31BB-737C-4E5B-BC05-900A3E6CC84C}" srcOrd="0" destOrd="0" presId="urn:microsoft.com/office/officeart/2005/8/layout/bProcess4"/>
    <dgm:cxn modelId="{5D0BF345-3684-4A83-865E-BA24DB0DCF16}" type="presOf" srcId="{1681CC0C-B63A-43CC-B1FF-7B57F6FA742E}" destId="{86C3DCED-2CD2-464F-9DC6-4C68B61293CC}" srcOrd="0" destOrd="0" presId="urn:microsoft.com/office/officeart/2005/8/layout/bProcess4"/>
    <dgm:cxn modelId="{32D3D70F-563B-428A-9AD4-93BAD17D4F3C}" srcId="{163A99E5-A139-4A9D-B383-E09BF4CBB2D1}" destId="{FA88D074-72E8-4CA0-A96F-6595EDEDDE4C}" srcOrd="6" destOrd="0" parTransId="{A64182C6-1E7A-420B-890C-FDDF1387440B}" sibTransId="{EE583FA3-F77C-4123-8A36-53C47B894514}"/>
    <dgm:cxn modelId="{D0E914E1-E4BA-4D62-B4B7-A455D3A34FE7}" srcId="{163A99E5-A139-4A9D-B383-E09BF4CBB2D1}" destId="{9904BAA6-7D4E-4CA1-9CB1-1549231C48A5}" srcOrd="7" destOrd="0" parTransId="{890E6BF9-33C2-43FA-9E01-F5ED58C8D165}" sibTransId="{35563B86-C138-404E-A5B6-C119345510C3}"/>
    <dgm:cxn modelId="{5B85C66B-36B5-46F5-A443-7C058A1A67D5}" type="presOf" srcId="{35563B86-C138-404E-A5B6-C119345510C3}" destId="{DA0DFA79-D5AA-425C-ABAB-4C4029F8C8DF}" srcOrd="0" destOrd="0" presId="urn:microsoft.com/office/officeart/2005/8/layout/bProcess4"/>
    <dgm:cxn modelId="{681BEFDE-8211-49B2-A9F8-0D369E82001F}" srcId="{163A99E5-A139-4A9D-B383-E09BF4CBB2D1}" destId="{5B8B4EB3-F5E0-443F-BFEC-CD5D4584E797}" srcOrd="0" destOrd="0" parTransId="{06DC0931-7C07-4437-A5D6-B9125C2638DB}" sibTransId="{8519EAC4-8F9D-4546-862C-59622FDF6CBF}"/>
    <dgm:cxn modelId="{9D6F3460-DED6-4B14-AE2D-7296A2123309}" srcId="{163A99E5-A139-4A9D-B383-E09BF4CBB2D1}" destId="{0B7F4A58-8176-479D-A464-EA9F6AC2A8C7}" srcOrd="3" destOrd="0" parTransId="{3F67DBE2-389F-483A-8A89-1340CE0CDAFA}" sibTransId="{252E42B8-3E06-426D-AE69-89A9409EC37B}"/>
    <dgm:cxn modelId="{2F83B191-E518-46DC-8781-88505AD8866B}" type="presOf" srcId="{175959A7-5531-4322-A20F-EDDCAB918B00}" destId="{EEBA93DC-98F2-4838-B4D9-9A601CC032C7}" srcOrd="0" destOrd="0" presId="urn:microsoft.com/office/officeart/2005/8/layout/bProcess4"/>
    <dgm:cxn modelId="{4D0D8337-BF65-46C7-84EC-A05DF0ED8459}" type="presOf" srcId="{A13D94EE-B632-4417-903F-0D5C0770B6F2}" destId="{261F8751-E206-4F45-AAD9-0D12AA06FE34}" srcOrd="0" destOrd="0" presId="urn:microsoft.com/office/officeart/2005/8/layout/bProcess4"/>
    <dgm:cxn modelId="{5666BC15-30F9-4DA3-8B17-4C040D72F3E8}" type="presOf" srcId="{FA88D074-72E8-4CA0-A96F-6595EDEDDE4C}" destId="{5F04CD08-3707-4D00-BC08-534286B18C8A}" srcOrd="0" destOrd="0" presId="urn:microsoft.com/office/officeart/2005/8/layout/bProcess4"/>
    <dgm:cxn modelId="{F9574228-BA19-4C13-9897-D03033E0EE42}" type="presOf" srcId="{8D70BC76-EBCA-4EF3-A2F6-DCFAB0ECE111}" destId="{565B9142-880C-439B-B271-BA1B86D7B279}" srcOrd="0" destOrd="0" presId="urn:microsoft.com/office/officeart/2005/8/layout/bProcess4"/>
    <dgm:cxn modelId="{2E3A8FBC-04B5-4CF1-93CD-4A077D91EE82}" type="presOf" srcId="{E83502BB-A72A-4284-8879-971DD041CBC9}" destId="{3C8242CC-96DC-4A09-AEEF-8D367DAB3103}" srcOrd="0" destOrd="0" presId="urn:microsoft.com/office/officeart/2005/8/layout/bProcess4"/>
    <dgm:cxn modelId="{8D3319B7-5DA0-43D2-97F5-7D63D014829F}" type="presParOf" srcId="{2962BCAD-50FA-469C-9EEA-F2DEF85A0214}" destId="{0B1D59A8-6F98-496B-AA9D-90359E983AEC}" srcOrd="0" destOrd="0" presId="urn:microsoft.com/office/officeart/2005/8/layout/bProcess4"/>
    <dgm:cxn modelId="{67EB21A8-1D82-46D4-8CE2-6901E58118DC}" type="presParOf" srcId="{0B1D59A8-6F98-496B-AA9D-90359E983AEC}" destId="{D3BA6C8B-3665-4EA1-8B9B-274FFCDAFD26}" srcOrd="0" destOrd="0" presId="urn:microsoft.com/office/officeart/2005/8/layout/bProcess4"/>
    <dgm:cxn modelId="{19C830C5-3435-4968-A747-F27C9F578B5B}" type="presParOf" srcId="{0B1D59A8-6F98-496B-AA9D-90359E983AEC}" destId="{DB547B16-B986-4954-8B22-03CAA64852EB}" srcOrd="1" destOrd="0" presId="urn:microsoft.com/office/officeart/2005/8/layout/bProcess4"/>
    <dgm:cxn modelId="{4D46A506-FFD8-435B-812E-0F21109FF5DD}" type="presParOf" srcId="{2962BCAD-50FA-469C-9EEA-F2DEF85A0214}" destId="{DF1E82D9-F8B6-4B43-9206-7750B6C024F3}" srcOrd="1" destOrd="0" presId="urn:microsoft.com/office/officeart/2005/8/layout/bProcess4"/>
    <dgm:cxn modelId="{06FDFCFB-5121-4C0D-A9C8-D5EC2CC29FD2}" type="presParOf" srcId="{2962BCAD-50FA-469C-9EEA-F2DEF85A0214}" destId="{BF9ACC0A-1D0C-4A3F-8EF5-2C93921B500A}" srcOrd="2" destOrd="0" presId="urn:microsoft.com/office/officeart/2005/8/layout/bProcess4"/>
    <dgm:cxn modelId="{083F0624-8D9C-4166-A1BB-A86AC2F72DF6}" type="presParOf" srcId="{BF9ACC0A-1D0C-4A3F-8EF5-2C93921B500A}" destId="{B2A56A00-75AF-44E4-B54D-378EF660BA9D}" srcOrd="0" destOrd="0" presId="urn:microsoft.com/office/officeart/2005/8/layout/bProcess4"/>
    <dgm:cxn modelId="{4D9A90AF-036D-4907-AD51-3678F7C4CD2A}" type="presParOf" srcId="{BF9ACC0A-1D0C-4A3F-8EF5-2C93921B500A}" destId="{EEBA93DC-98F2-4838-B4D9-9A601CC032C7}" srcOrd="1" destOrd="0" presId="urn:microsoft.com/office/officeart/2005/8/layout/bProcess4"/>
    <dgm:cxn modelId="{78D8F959-0BAF-468E-AE9D-7E0639F22E0E}" type="presParOf" srcId="{2962BCAD-50FA-469C-9EEA-F2DEF85A0214}" destId="{261F8751-E206-4F45-AAD9-0D12AA06FE34}" srcOrd="3" destOrd="0" presId="urn:microsoft.com/office/officeart/2005/8/layout/bProcess4"/>
    <dgm:cxn modelId="{A647A757-0474-40F9-B446-1EB9DEB4290F}" type="presParOf" srcId="{2962BCAD-50FA-469C-9EEA-F2DEF85A0214}" destId="{F67D73F8-FB2B-4C9C-8504-E71F124032AB}" srcOrd="4" destOrd="0" presId="urn:microsoft.com/office/officeart/2005/8/layout/bProcess4"/>
    <dgm:cxn modelId="{79A57AA2-ABD2-427A-8B08-738D915215DB}" type="presParOf" srcId="{F67D73F8-FB2B-4C9C-8504-E71F124032AB}" destId="{07734C76-395F-4D3F-99BE-EA88BB9FB26A}" srcOrd="0" destOrd="0" presId="urn:microsoft.com/office/officeart/2005/8/layout/bProcess4"/>
    <dgm:cxn modelId="{00E20DD9-2565-438C-A98D-031695D49272}" type="presParOf" srcId="{F67D73F8-FB2B-4C9C-8504-E71F124032AB}" destId="{3C8242CC-96DC-4A09-AEEF-8D367DAB3103}" srcOrd="1" destOrd="0" presId="urn:microsoft.com/office/officeart/2005/8/layout/bProcess4"/>
    <dgm:cxn modelId="{21308909-12FB-4CDA-AB47-3A507792CFAF}" type="presParOf" srcId="{2962BCAD-50FA-469C-9EEA-F2DEF85A0214}" destId="{86C3DCED-2CD2-464F-9DC6-4C68B61293CC}" srcOrd="5" destOrd="0" presId="urn:microsoft.com/office/officeart/2005/8/layout/bProcess4"/>
    <dgm:cxn modelId="{832E646D-87B4-47A8-9C09-2260532EB827}" type="presParOf" srcId="{2962BCAD-50FA-469C-9EEA-F2DEF85A0214}" destId="{D8CAD74A-7393-45C3-BD90-F5C85B10C009}" srcOrd="6" destOrd="0" presId="urn:microsoft.com/office/officeart/2005/8/layout/bProcess4"/>
    <dgm:cxn modelId="{BE62E279-5351-4AAC-92F4-65D458A9B736}" type="presParOf" srcId="{D8CAD74A-7393-45C3-BD90-F5C85B10C009}" destId="{C0E4E22E-1F5D-449C-AF1A-F93C674B70B2}" srcOrd="0" destOrd="0" presId="urn:microsoft.com/office/officeart/2005/8/layout/bProcess4"/>
    <dgm:cxn modelId="{DF04AA67-7E12-4CF7-B75A-E5BFFA8516B2}" type="presParOf" srcId="{D8CAD74A-7393-45C3-BD90-F5C85B10C009}" destId="{3701C417-F007-4C07-8F0D-E7D58576C260}" srcOrd="1" destOrd="0" presId="urn:microsoft.com/office/officeart/2005/8/layout/bProcess4"/>
    <dgm:cxn modelId="{D0EC5EE5-D41C-41B5-8E9B-3F67E350634D}" type="presParOf" srcId="{2962BCAD-50FA-469C-9EEA-F2DEF85A0214}" destId="{0D6C005A-4EDF-4D77-AB95-E122184FDE1A}" srcOrd="7" destOrd="0" presId="urn:microsoft.com/office/officeart/2005/8/layout/bProcess4"/>
    <dgm:cxn modelId="{3792E89F-9E35-4003-9A41-F04356FA45DB}" type="presParOf" srcId="{2962BCAD-50FA-469C-9EEA-F2DEF85A0214}" destId="{47651AB7-C87A-49D9-9100-CD86D4654EE7}" srcOrd="8" destOrd="0" presId="urn:microsoft.com/office/officeart/2005/8/layout/bProcess4"/>
    <dgm:cxn modelId="{725547B4-6A82-453A-BEBB-F7FFA84CB851}" type="presParOf" srcId="{47651AB7-C87A-49D9-9100-CD86D4654EE7}" destId="{37D545DA-AE2C-493D-9D1C-20880F820997}" srcOrd="0" destOrd="0" presId="urn:microsoft.com/office/officeart/2005/8/layout/bProcess4"/>
    <dgm:cxn modelId="{9794C5B2-3FF9-452F-9C5C-7DB56CFD72A5}" type="presParOf" srcId="{47651AB7-C87A-49D9-9100-CD86D4654EE7}" destId="{47C522A4-835D-43F7-ADC1-16BBD1BD480E}" srcOrd="1" destOrd="0" presId="urn:microsoft.com/office/officeart/2005/8/layout/bProcess4"/>
    <dgm:cxn modelId="{08D2B8F8-BE85-4AF0-8E70-35CC40590BED}" type="presParOf" srcId="{2962BCAD-50FA-469C-9EEA-F2DEF85A0214}" destId="{00CC5F28-F8E0-4951-9785-6BA62F4716DF}" srcOrd="9" destOrd="0" presId="urn:microsoft.com/office/officeart/2005/8/layout/bProcess4"/>
    <dgm:cxn modelId="{4C64DA1D-7403-403F-AC4A-5A5E899178C8}" type="presParOf" srcId="{2962BCAD-50FA-469C-9EEA-F2DEF85A0214}" destId="{E146EF48-05BF-41A6-B248-1EA99394DB28}" srcOrd="10" destOrd="0" presId="urn:microsoft.com/office/officeart/2005/8/layout/bProcess4"/>
    <dgm:cxn modelId="{7EFC009B-9E25-4D62-A180-F1CC97CCE63E}" type="presParOf" srcId="{E146EF48-05BF-41A6-B248-1EA99394DB28}" destId="{FFC93B12-3315-400A-9333-1B8A29CBE92C}" srcOrd="0" destOrd="0" presId="urn:microsoft.com/office/officeart/2005/8/layout/bProcess4"/>
    <dgm:cxn modelId="{56A1EB3A-41B7-418B-B061-BD231DEB70FE}" type="presParOf" srcId="{E146EF48-05BF-41A6-B248-1EA99394DB28}" destId="{96CFC28F-0372-4813-BAAD-A0A388FBD7BE}" srcOrd="1" destOrd="0" presId="urn:microsoft.com/office/officeart/2005/8/layout/bProcess4"/>
    <dgm:cxn modelId="{237EA8FE-8183-415F-AB4D-0899D42033CF}" type="presParOf" srcId="{2962BCAD-50FA-469C-9EEA-F2DEF85A0214}" destId="{9C21C14B-D0D6-449F-9BC1-DFECC2DA6CE4}" srcOrd="11" destOrd="0" presId="urn:microsoft.com/office/officeart/2005/8/layout/bProcess4"/>
    <dgm:cxn modelId="{7314E004-FAA0-446C-836D-6E403750C86B}" type="presParOf" srcId="{2962BCAD-50FA-469C-9EEA-F2DEF85A0214}" destId="{5DE26246-EE17-4397-94A3-9207C33DD2BE}" srcOrd="12" destOrd="0" presId="urn:microsoft.com/office/officeart/2005/8/layout/bProcess4"/>
    <dgm:cxn modelId="{BE7343D0-19B6-41F6-9FAD-74898B4A5666}" type="presParOf" srcId="{5DE26246-EE17-4397-94A3-9207C33DD2BE}" destId="{D631B63E-78B0-4EFB-B9F7-957A61A08613}" srcOrd="0" destOrd="0" presId="urn:microsoft.com/office/officeart/2005/8/layout/bProcess4"/>
    <dgm:cxn modelId="{ED819302-780E-43BD-AF6E-A064100FFEF0}" type="presParOf" srcId="{5DE26246-EE17-4397-94A3-9207C33DD2BE}" destId="{5F04CD08-3707-4D00-BC08-534286B18C8A}" srcOrd="1" destOrd="0" presId="urn:microsoft.com/office/officeart/2005/8/layout/bProcess4"/>
    <dgm:cxn modelId="{991BD2B8-9A08-45D7-B865-F6E68288C311}" type="presParOf" srcId="{2962BCAD-50FA-469C-9EEA-F2DEF85A0214}" destId="{8E1E31BB-737C-4E5B-BC05-900A3E6CC84C}" srcOrd="13" destOrd="0" presId="urn:microsoft.com/office/officeart/2005/8/layout/bProcess4"/>
    <dgm:cxn modelId="{3938918E-D506-4C89-B77B-56342A793FFE}" type="presParOf" srcId="{2962BCAD-50FA-469C-9EEA-F2DEF85A0214}" destId="{3B7C6204-D9B9-4D40-B559-299D35E0BC6D}" srcOrd="14" destOrd="0" presId="urn:microsoft.com/office/officeart/2005/8/layout/bProcess4"/>
    <dgm:cxn modelId="{226AD47A-F721-450D-B882-146FD301FFB4}" type="presParOf" srcId="{3B7C6204-D9B9-4D40-B559-299D35E0BC6D}" destId="{AAF3D071-BF73-4D36-B839-FC2103F382DD}" srcOrd="0" destOrd="0" presId="urn:microsoft.com/office/officeart/2005/8/layout/bProcess4"/>
    <dgm:cxn modelId="{6F8CCCF8-218D-4D8B-8F9E-91273660D4F0}" type="presParOf" srcId="{3B7C6204-D9B9-4D40-B559-299D35E0BC6D}" destId="{EAA4CC49-10B6-4D54-88A1-83E6CF1A05A3}" srcOrd="1" destOrd="0" presId="urn:microsoft.com/office/officeart/2005/8/layout/bProcess4"/>
    <dgm:cxn modelId="{3A8558C2-590E-47BB-B240-1F3B54E3CDE7}" type="presParOf" srcId="{2962BCAD-50FA-469C-9EEA-F2DEF85A0214}" destId="{DA0DFA79-D5AA-425C-ABAB-4C4029F8C8DF}" srcOrd="15" destOrd="0" presId="urn:microsoft.com/office/officeart/2005/8/layout/bProcess4"/>
    <dgm:cxn modelId="{D0170FE7-7519-412E-8368-7B6FBC721A76}" type="presParOf" srcId="{2962BCAD-50FA-469C-9EEA-F2DEF85A0214}" destId="{B7E2EDE9-3429-4B2B-9F94-2BE4DFF9D9F3}" srcOrd="16" destOrd="0" presId="urn:microsoft.com/office/officeart/2005/8/layout/bProcess4"/>
    <dgm:cxn modelId="{F77C6343-F359-4EB3-9AC4-B6F5A758CC9F}" type="presParOf" srcId="{B7E2EDE9-3429-4B2B-9F94-2BE4DFF9D9F3}" destId="{D4DEF18C-7F81-4B7B-A4EA-7E9B836D5EAC}" srcOrd="0" destOrd="0" presId="urn:microsoft.com/office/officeart/2005/8/layout/bProcess4"/>
    <dgm:cxn modelId="{E16F49C1-9564-4937-93B7-4B6591224823}" type="presParOf" srcId="{B7E2EDE9-3429-4B2B-9F94-2BE4DFF9D9F3}" destId="{565B9142-880C-439B-B271-BA1B86D7B27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E82D9-F8B6-4B43-9206-7750B6C024F3}">
      <dsp:nvSpPr>
        <dsp:cNvPr id="0" name=""/>
        <dsp:cNvSpPr/>
      </dsp:nvSpPr>
      <dsp:spPr>
        <a:xfrm rot="5400000">
          <a:off x="860208" y="858973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47B16-B986-4954-8B22-03CAA64852EB}">
      <dsp:nvSpPr>
        <dsp:cNvPr id="0" name=""/>
        <dsp:cNvSpPr/>
      </dsp:nvSpPr>
      <dsp:spPr>
        <a:xfrm>
          <a:off x="1167577" y="1349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COLLECTION</a:t>
          </a:r>
          <a:endParaRPr lang="en-US" sz="1500" kern="1200" dirty="0"/>
        </a:p>
      </dsp:txBody>
      <dsp:txXfrm>
        <a:off x="1199172" y="32944"/>
        <a:ext cx="1734690" cy="1015538"/>
      </dsp:txXfrm>
    </dsp:sp>
    <dsp:sp modelId="{261F8751-E206-4F45-AAD9-0D12AA06FE34}">
      <dsp:nvSpPr>
        <dsp:cNvPr id="0" name=""/>
        <dsp:cNvSpPr/>
      </dsp:nvSpPr>
      <dsp:spPr>
        <a:xfrm rot="5400000">
          <a:off x="860208" y="2207384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BA93DC-98F2-4838-B4D9-9A601CC032C7}">
      <dsp:nvSpPr>
        <dsp:cNvPr id="0" name=""/>
        <dsp:cNvSpPr/>
      </dsp:nvSpPr>
      <dsp:spPr>
        <a:xfrm>
          <a:off x="1167577" y="1349760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PREPROCESSING</a:t>
          </a:r>
          <a:endParaRPr lang="en-US" sz="1500" kern="1200" dirty="0"/>
        </a:p>
      </dsp:txBody>
      <dsp:txXfrm>
        <a:off x="1199172" y="1381355"/>
        <a:ext cx="1734690" cy="1015538"/>
      </dsp:txXfrm>
    </dsp:sp>
    <dsp:sp modelId="{86C3DCED-2CD2-464F-9DC6-4C68B61293CC}">
      <dsp:nvSpPr>
        <dsp:cNvPr id="0" name=""/>
        <dsp:cNvSpPr/>
      </dsp:nvSpPr>
      <dsp:spPr>
        <a:xfrm>
          <a:off x="1534413" y="2881589"/>
          <a:ext cx="2383921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8242CC-96DC-4A09-AEEF-8D367DAB3103}">
      <dsp:nvSpPr>
        <dsp:cNvPr id="0" name=""/>
        <dsp:cNvSpPr/>
      </dsp:nvSpPr>
      <dsp:spPr>
        <a:xfrm>
          <a:off x="1167577" y="2698171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BASE MODEL</a:t>
          </a:r>
          <a:endParaRPr lang="en-US" sz="1500" kern="1200" dirty="0"/>
        </a:p>
      </dsp:txBody>
      <dsp:txXfrm>
        <a:off x="1199172" y="2729766"/>
        <a:ext cx="1734690" cy="1015538"/>
      </dsp:txXfrm>
    </dsp:sp>
    <dsp:sp modelId="{0D6C005A-4EDF-4D77-AB95-E122184FDE1A}">
      <dsp:nvSpPr>
        <dsp:cNvPr id="0" name=""/>
        <dsp:cNvSpPr/>
      </dsp:nvSpPr>
      <dsp:spPr>
        <a:xfrm rot="16200000">
          <a:off x="3251390" y="2207384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1C417-F007-4C07-8F0D-E7D58576C260}">
      <dsp:nvSpPr>
        <dsp:cNvPr id="0" name=""/>
        <dsp:cNvSpPr/>
      </dsp:nvSpPr>
      <dsp:spPr>
        <a:xfrm>
          <a:off x="3558759" y="2698171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</a:t>
          </a:r>
          <a:r>
            <a:rPr lang="en-US" sz="1500" kern="1200" baseline="0" dirty="0" smtClean="0"/>
            <a:t> IMBALANCE TREATMENT</a:t>
          </a:r>
          <a:endParaRPr lang="en-US" sz="1500" kern="1200" dirty="0"/>
        </a:p>
      </dsp:txBody>
      <dsp:txXfrm>
        <a:off x="3590354" y="2729766"/>
        <a:ext cx="1734690" cy="1015538"/>
      </dsp:txXfrm>
    </dsp:sp>
    <dsp:sp modelId="{00CC5F28-F8E0-4951-9785-6BA62F4716DF}">
      <dsp:nvSpPr>
        <dsp:cNvPr id="0" name=""/>
        <dsp:cNvSpPr/>
      </dsp:nvSpPr>
      <dsp:spPr>
        <a:xfrm rot="16200000">
          <a:off x="3251390" y="858973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C522A4-835D-43F7-ADC1-16BBD1BD480E}">
      <dsp:nvSpPr>
        <dsp:cNvPr id="0" name=""/>
        <dsp:cNvSpPr/>
      </dsp:nvSpPr>
      <dsp:spPr>
        <a:xfrm>
          <a:off x="3558759" y="1349760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EDA-OUTLIERS, SKEWNESS TREATMENT</a:t>
          </a:r>
          <a:endParaRPr lang="en-US" sz="1500" kern="1200" dirty="0"/>
        </a:p>
      </dsp:txBody>
      <dsp:txXfrm>
        <a:off x="3590354" y="1381355"/>
        <a:ext cx="1734690" cy="1015538"/>
      </dsp:txXfrm>
    </dsp:sp>
    <dsp:sp modelId="{9C21C14B-D0D6-449F-9BC1-DFECC2DA6CE4}">
      <dsp:nvSpPr>
        <dsp:cNvPr id="0" name=""/>
        <dsp:cNvSpPr/>
      </dsp:nvSpPr>
      <dsp:spPr>
        <a:xfrm>
          <a:off x="3925595" y="184767"/>
          <a:ext cx="2383921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FC28F-0372-4813-BAAD-A0A388FBD7BE}">
      <dsp:nvSpPr>
        <dsp:cNvPr id="0" name=""/>
        <dsp:cNvSpPr/>
      </dsp:nvSpPr>
      <dsp:spPr>
        <a:xfrm>
          <a:off x="3558759" y="1349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 BUILDING</a:t>
          </a:r>
          <a:endParaRPr lang="en-US" sz="1500" kern="1200" dirty="0"/>
        </a:p>
      </dsp:txBody>
      <dsp:txXfrm>
        <a:off x="3590354" y="32944"/>
        <a:ext cx="1734690" cy="1015538"/>
      </dsp:txXfrm>
    </dsp:sp>
    <dsp:sp modelId="{8E1E31BB-737C-4E5B-BC05-900A3E6CC84C}">
      <dsp:nvSpPr>
        <dsp:cNvPr id="0" name=""/>
        <dsp:cNvSpPr/>
      </dsp:nvSpPr>
      <dsp:spPr>
        <a:xfrm rot="5400000">
          <a:off x="5642571" y="858973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4CD08-3707-4D00-BC08-534286B18C8A}">
      <dsp:nvSpPr>
        <dsp:cNvPr id="0" name=""/>
        <dsp:cNvSpPr/>
      </dsp:nvSpPr>
      <dsp:spPr>
        <a:xfrm>
          <a:off x="5949941" y="1349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SECOND DATAFRAME</a:t>
          </a:r>
          <a:endParaRPr lang="en-US" sz="1500" kern="1200" dirty="0"/>
        </a:p>
      </dsp:txBody>
      <dsp:txXfrm>
        <a:off x="5981536" y="32944"/>
        <a:ext cx="1734690" cy="1015538"/>
      </dsp:txXfrm>
    </dsp:sp>
    <dsp:sp modelId="{DA0DFA79-D5AA-425C-ABAB-4C4029F8C8DF}">
      <dsp:nvSpPr>
        <dsp:cNvPr id="0" name=""/>
        <dsp:cNvSpPr/>
      </dsp:nvSpPr>
      <dsp:spPr>
        <a:xfrm rot="5400000">
          <a:off x="5642571" y="2207384"/>
          <a:ext cx="1341150" cy="161809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4CC49-10B6-4D54-88A1-83E6CF1A05A3}">
      <dsp:nvSpPr>
        <dsp:cNvPr id="0" name=""/>
        <dsp:cNvSpPr/>
      </dsp:nvSpPr>
      <dsp:spPr>
        <a:xfrm>
          <a:off x="5949941" y="1349760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 SELECTION</a:t>
          </a:r>
          <a:endParaRPr lang="en-US" sz="1500" kern="1200" dirty="0"/>
        </a:p>
      </dsp:txBody>
      <dsp:txXfrm>
        <a:off x="5981536" y="1381355"/>
        <a:ext cx="1734690" cy="1015538"/>
      </dsp:txXfrm>
    </dsp:sp>
    <dsp:sp modelId="{565B9142-880C-439B-B271-BA1B86D7B279}">
      <dsp:nvSpPr>
        <dsp:cNvPr id="0" name=""/>
        <dsp:cNvSpPr/>
      </dsp:nvSpPr>
      <dsp:spPr>
        <a:xfrm>
          <a:off x="5949941" y="2698171"/>
          <a:ext cx="1797880" cy="1078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FINAL DATAFRAME</a:t>
          </a:r>
          <a:endParaRPr lang="en-US" sz="1500" kern="1200" dirty="0"/>
        </a:p>
      </dsp:txBody>
      <dsp:txXfrm>
        <a:off x="5981536" y="2729766"/>
        <a:ext cx="1734690" cy="101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465BC-6A55-4B33-B915-E8DE3CC725B9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78223-DEA9-405C-A8FB-37736D6492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4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LOAN DEFAULT RISK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5805" y="4620626"/>
            <a:ext cx="2727101" cy="460826"/>
          </a:xfrm>
        </p:spPr>
        <p:txBody>
          <a:bodyPr/>
          <a:lstStyle/>
          <a:p>
            <a:r>
              <a:rPr lang="en-GB" dirty="0" smtClean="0"/>
              <a:t>-NITHIKKSHA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VISUALIZATION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49" y="1750423"/>
            <a:ext cx="6480826" cy="4161427"/>
          </a:xfrm>
        </p:spPr>
      </p:pic>
    </p:spTree>
    <p:extLst>
      <p:ext uri="{BB962C8B-B14F-4D97-AF65-F5344CB8AC3E}">
        <p14:creationId xmlns:p14="http://schemas.microsoft.com/office/powerpoint/2010/main" val="28740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VISUALIZATION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1" y="2133600"/>
            <a:ext cx="6249033" cy="4201886"/>
          </a:xfrm>
        </p:spPr>
      </p:pic>
    </p:spTree>
    <p:extLst>
      <p:ext uri="{BB962C8B-B14F-4D97-AF65-F5344CB8AC3E}">
        <p14:creationId xmlns:p14="http://schemas.microsoft.com/office/powerpoint/2010/main" val="285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VISUALIZATION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1567543"/>
            <a:ext cx="7785463" cy="5146766"/>
          </a:xfrm>
        </p:spPr>
      </p:pic>
    </p:spTree>
    <p:extLst>
      <p:ext uri="{BB962C8B-B14F-4D97-AF65-F5344CB8AC3E}">
        <p14:creationId xmlns:p14="http://schemas.microsoft.com/office/powerpoint/2010/main" val="32814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 DATAFRAME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794693"/>
              </p:ext>
            </p:extLst>
          </p:nvPr>
        </p:nvGraphicFramePr>
        <p:xfrm>
          <a:off x="2589213" y="2133600"/>
          <a:ext cx="8102992" cy="41818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3890">
                  <a:extLst>
                    <a:ext uri="{9D8B030D-6E8A-4147-A177-3AD203B41FA5}">
                      <a16:colId xmlns:a16="http://schemas.microsoft.com/office/drawing/2014/main" val="2088463088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151834657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val="3002631148"/>
                    </a:ext>
                  </a:extLst>
                </a:gridCol>
                <a:gridCol w="1136729">
                  <a:extLst>
                    <a:ext uri="{9D8B030D-6E8A-4147-A177-3AD203B41FA5}">
                      <a16:colId xmlns:a16="http://schemas.microsoft.com/office/drawing/2014/main" val="2299358462"/>
                    </a:ext>
                  </a:extLst>
                </a:gridCol>
                <a:gridCol w="1271898">
                  <a:extLst>
                    <a:ext uri="{9D8B030D-6E8A-4147-A177-3AD203B41FA5}">
                      <a16:colId xmlns:a16="http://schemas.microsoft.com/office/drawing/2014/main" val="340286787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701236485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2420693646"/>
                    </a:ext>
                  </a:extLst>
                </a:gridCol>
              </a:tblGrid>
              <a:tr h="59594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MODEL</a:t>
                      </a:r>
                    </a:p>
                    <a:p>
                      <a:r>
                        <a:rPr lang="en-GB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SPECIFICITY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68328"/>
                  </a:ext>
                </a:extLst>
              </a:tr>
              <a:tr h="3405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LOGISTIC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50.172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28837"/>
                  </a:ext>
                </a:extLst>
              </a:tr>
              <a:tr h="48243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39374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RANDOM</a:t>
                      </a:r>
                      <a:r>
                        <a:rPr lang="en-GB" dirty="0" smtClean="0"/>
                        <a:t> </a:t>
                      </a:r>
                      <a:r>
                        <a:rPr lang="en-GB" sz="1400" dirty="0" smtClean="0"/>
                        <a:t>FOREST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9983"/>
                  </a:ext>
                </a:extLst>
              </a:tr>
              <a:tr h="3405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95.755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69840"/>
                  </a:ext>
                </a:extLst>
              </a:tr>
              <a:tr h="482431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NAIVE BAYES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50.916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30411"/>
                  </a:ext>
                </a:extLst>
              </a:tr>
              <a:tr h="3405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SVM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31599"/>
                  </a:ext>
                </a:extLst>
              </a:tr>
              <a:tr h="3405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XG 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94.488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17779"/>
                  </a:ext>
                </a:extLst>
              </a:tr>
              <a:tr h="46329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ADABOOST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85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3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DATAFRAME 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Adaboost</a:t>
            </a:r>
            <a:r>
              <a:rPr lang="en-GB" dirty="0"/>
              <a:t> model performs the best with an accuracy of 96.02% </a:t>
            </a:r>
          </a:p>
          <a:p>
            <a:r>
              <a:rPr lang="en-GB" dirty="0"/>
              <a:t>Based on the F1 score, </a:t>
            </a:r>
            <a:r>
              <a:rPr lang="en-GB" dirty="0" err="1"/>
              <a:t>Adaboost</a:t>
            </a:r>
            <a:r>
              <a:rPr lang="en-GB" dirty="0"/>
              <a:t> is the best model with a score of 0.957 indicating a good balance between precision and recall.</a:t>
            </a:r>
            <a:endParaRPr lang="en-IN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sz="3600" b="1" dirty="0" smtClean="0"/>
              <a:t>FEATURE SELECTION</a:t>
            </a:r>
          </a:p>
          <a:p>
            <a:pPr marL="0" indent="0">
              <a:buNone/>
            </a:pPr>
            <a:endParaRPr lang="en-GB" sz="3600" b="1" dirty="0" smtClean="0"/>
          </a:p>
          <a:p>
            <a:r>
              <a:rPr lang="en-GB" dirty="0" smtClean="0"/>
              <a:t>CHI SQUARE</a:t>
            </a: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623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MODEL-DATAFRAME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73855"/>
              </p:ext>
            </p:extLst>
          </p:nvPr>
        </p:nvGraphicFramePr>
        <p:xfrm>
          <a:off x="2968282" y="1792346"/>
          <a:ext cx="8102992" cy="4734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3890">
                  <a:extLst>
                    <a:ext uri="{9D8B030D-6E8A-4147-A177-3AD203B41FA5}">
                      <a16:colId xmlns:a16="http://schemas.microsoft.com/office/drawing/2014/main" val="2609482952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519972790"/>
                    </a:ext>
                  </a:extLst>
                </a:gridCol>
                <a:gridCol w="911349">
                  <a:extLst>
                    <a:ext uri="{9D8B030D-6E8A-4147-A177-3AD203B41FA5}">
                      <a16:colId xmlns:a16="http://schemas.microsoft.com/office/drawing/2014/main" val="2946822990"/>
                    </a:ext>
                  </a:extLst>
                </a:gridCol>
                <a:gridCol w="1136729">
                  <a:extLst>
                    <a:ext uri="{9D8B030D-6E8A-4147-A177-3AD203B41FA5}">
                      <a16:colId xmlns:a16="http://schemas.microsoft.com/office/drawing/2014/main" val="963670869"/>
                    </a:ext>
                  </a:extLst>
                </a:gridCol>
                <a:gridCol w="1271898">
                  <a:extLst>
                    <a:ext uri="{9D8B030D-6E8A-4147-A177-3AD203B41FA5}">
                      <a16:colId xmlns:a16="http://schemas.microsoft.com/office/drawing/2014/main" val="2488948194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3133056940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37126970"/>
                    </a:ext>
                  </a:extLst>
                </a:gridCol>
              </a:tblGrid>
              <a:tr h="61468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MODEL</a:t>
                      </a:r>
                    </a:p>
                    <a:p>
                      <a:r>
                        <a:rPr lang="en-GB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SPECIFICITY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51611"/>
                  </a:ext>
                </a:extLst>
              </a:tr>
              <a:tr h="3512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LOGISTIC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50.172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32881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94160"/>
                  </a:ext>
                </a:extLst>
              </a:tr>
              <a:tr h="55614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RANDOM</a:t>
                      </a:r>
                      <a:r>
                        <a:rPr lang="en-GB" dirty="0" smtClean="0"/>
                        <a:t> </a:t>
                      </a:r>
                      <a:r>
                        <a:rPr lang="en-GB" sz="1400" dirty="0" smtClean="0"/>
                        <a:t>FOREST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43419"/>
                  </a:ext>
                </a:extLst>
              </a:tr>
              <a:tr h="3512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95.755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34502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NAIVE BAYES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50.916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1740"/>
                  </a:ext>
                </a:extLst>
              </a:tr>
              <a:tr h="3512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SVM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51.474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72531"/>
                  </a:ext>
                </a:extLst>
              </a:tr>
              <a:tr h="3512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XG 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94.488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88419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ADABOOST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5882"/>
                  </a:ext>
                </a:extLst>
              </a:tr>
              <a:tr h="4976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FEATURE SELECTION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96.011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7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50609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Adaboost</a:t>
            </a:r>
            <a:r>
              <a:rPr lang="en-GB" dirty="0" smtClean="0"/>
              <a:t> model performs the best with an accuracy of 96.02%.</a:t>
            </a:r>
          </a:p>
          <a:p>
            <a:r>
              <a:rPr lang="en-GB" dirty="0"/>
              <a:t>B</a:t>
            </a:r>
            <a:r>
              <a:rPr lang="en-GB" dirty="0" smtClean="0"/>
              <a:t>ased on the F1 score, </a:t>
            </a:r>
            <a:r>
              <a:rPr lang="en-GB" dirty="0" err="1" smtClean="0"/>
              <a:t>Adaboost</a:t>
            </a:r>
            <a:r>
              <a:rPr lang="en-GB" dirty="0" smtClean="0"/>
              <a:t> is the best model with a score of 0.957 indicating a good balance between precision and recall.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2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MERITS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58794"/>
            <a:ext cx="8915400" cy="325242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This model uses machine learning for precise risk assessment, cost reduction, and regularity compliance</a:t>
            </a:r>
          </a:p>
          <a:p>
            <a:r>
              <a:rPr lang="en-GB" sz="2000" dirty="0" smtClean="0"/>
              <a:t>Benefits include proactive risk management, lower non-performing loan costs and improved decision making</a:t>
            </a:r>
          </a:p>
          <a:p>
            <a:r>
              <a:rPr lang="en-GB" sz="2000" dirty="0" smtClean="0"/>
              <a:t>Enhance portfolio performance and customer satisfaction with this advanced risk prediction tool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18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DEMERITS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data has a huge class imbalance which leads to biased model and potential misclassification  of minority class instance, when it is not treated.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53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07" y="2701105"/>
            <a:ext cx="8911687" cy="128089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2789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Developing a machine learning model to accurately predict loan default risk, aiding lending institutions in informed decision-making and risk management strategies.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0" y="3305908"/>
            <a:ext cx="3830729" cy="20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FLOW CHART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220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1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DATASET INSIGHTS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1680"/>
            <a:ext cx="8915400" cy="4521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/>
              <a:t>DATA SHAPE</a:t>
            </a:r>
          </a:p>
          <a:p>
            <a:r>
              <a:rPr lang="en-GB" dirty="0" smtClean="0"/>
              <a:t>This dataset has 100000 rows and 13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b="1" dirty="0" smtClean="0"/>
              <a:t>TARGET COLUMN</a:t>
            </a:r>
          </a:p>
          <a:p>
            <a:r>
              <a:rPr lang="en-GB" dirty="0" smtClean="0"/>
              <a:t>This target variable of this data is Loan default risk which has the values one and zero. </a:t>
            </a:r>
            <a:endParaRPr lang="en-GB" dirty="0"/>
          </a:p>
          <a:p>
            <a:r>
              <a:rPr lang="en-GB" dirty="0" smtClean="0"/>
              <a:t>The target variable </a:t>
            </a:r>
            <a:r>
              <a:rPr lang="en-GB" smtClean="0"/>
              <a:t>is categorical.</a:t>
            </a:r>
            <a:endParaRPr lang="en-GB" dirty="0" smtClean="0"/>
          </a:p>
          <a:p>
            <a:r>
              <a:rPr lang="en-GB" dirty="0" smtClean="0"/>
              <a:t>There are 12 independent columns like applicant income, applicant age, house ownership that impacts the target variable.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3200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71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 PREPROCESSING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7256"/>
            <a:ext cx="8915400" cy="3363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NULL VALUE TREATMENT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DATATYPE CONVERSION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50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BASE MODEL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91995"/>
              </p:ext>
            </p:extLst>
          </p:nvPr>
        </p:nvGraphicFramePr>
        <p:xfrm>
          <a:off x="2421302" y="1905000"/>
          <a:ext cx="9254931" cy="3918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133">
                  <a:extLst>
                    <a:ext uri="{9D8B030D-6E8A-4147-A177-3AD203B41FA5}">
                      <a16:colId xmlns:a16="http://schemas.microsoft.com/office/drawing/2014/main" val="1923291554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3971908161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687085110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3817324301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3609614465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3754329057"/>
                    </a:ext>
                  </a:extLst>
                </a:gridCol>
                <a:gridCol w="1322133">
                  <a:extLst>
                    <a:ext uri="{9D8B030D-6E8A-4147-A177-3AD203B41FA5}">
                      <a16:colId xmlns:a16="http://schemas.microsoft.com/office/drawing/2014/main" val="3842632637"/>
                    </a:ext>
                  </a:extLst>
                </a:gridCol>
              </a:tblGrid>
              <a:tr h="53949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  </a:t>
                      </a:r>
                      <a:r>
                        <a:rPr lang="en-GB" sz="1400" dirty="0" smtClean="0"/>
                        <a:t>MODEL</a:t>
                      </a:r>
                    </a:p>
                    <a:p>
                      <a:pPr algn="ctr"/>
                      <a:r>
                        <a:rPr lang="en-GB" sz="1400" dirty="0" smtClean="0"/>
                        <a:t> 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TPR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FPR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SPECIFICITY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PRECISION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RECALL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1474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LOGISTIC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87.080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0.930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28404"/>
                  </a:ext>
                </a:extLst>
              </a:tr>
              <a:tr h="46696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DECISION TREE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93.300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0.949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0.960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82816"/>
                  </a:ext>
                </a:extLst>
              </a:tr>
              <a:tr h="46696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RANDOM FOREST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93.345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0.946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0.146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0.853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0.977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0.960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921571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KNN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92.955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0.949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0.202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0.969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0.958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664795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NAÏVE BAYES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87.080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0.930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77184"/>
                  </a:ext>
                </a:extLst>
              </a:tr>
              <a:tr h="38704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SVM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87.080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0.000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1663"/>
                  </a:ext>
                </a:extLst>
              </a:tr>
              <a:tr h="39282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XG 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91.375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0.974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0.495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0.504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0.929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0.950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45664"/>
                  </a:ext>
                </a:extLst>
              </a:tr>
              <a:tr h="392828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ADABOOST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93.295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0.949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0.176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0.960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9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BASE MODEL 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32074"/>
            <a:ext cx="8915400" cy="1594338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dirty="0" smtClean="0"/>
              <a:t>Random forest </a:t>
            </a:r>
            <a:r>
              <a:rPr lang="en-GB" sz="2000" dirty="0"/>
              <a:t>model performs the best with an accuracy of </a:t>
            </a:r>
            <a:r>
              <a:rPr lang="en-GB" sz="2000" dirty="0" smtClean="0"/>
              <a:t>93.34% </a:t>
            </a:r>
            <a:endParaRPr lang="en-GB" sz="2000" dirty="0"/>
          </a:p>
          <a:p>
            <a:r>
              <a:rPr lang="en-GB" sz="2000" dirty="0"/>
              <a:t>Based on the F1 score, </a:t>
            </a:r>
            <a:r>
              <a:rPr lang="en-GB" sz="2000" dirty="0" smtClean="0"/>
              <a:t>Random forest </a:t>
            </a:r>
            <a:r>
              <a:rPr lang="en-GB" sz="2000" dirty="0"/>
              <a:t>is the best model with a score of </a:t>
            </a:r>
            <a:r>
              <a:rPr lang="en-GB" sz="2000" dirty="0" smtClean="0"/>
              <a:t>0.960 </a:t>
            </a:r>
            <a:r>
              <a:rPr lang="en-GB" sz="2000" dirty="0"/>
              <a:t>indicating a good balance between precision and recall.</a:t>
            </a:r>
            <a:endParaRPr lang="en-IN" sz="2000" dirty="0"/>
          </a:p>
          <a:p>
            <a:endParaRPr lang="en-GB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87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CLASS IMBALANCE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2238104"/>
            <a:ext cx="4461018" cy="31699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8" y="2352415"/>
            <a:ext cx="4064773" cy="27682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17429" y="5484297"/>
            <a:ext cx="1804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BEFORE </a:t>
            </a:r>
            <a:r>
              <a:rPr lang="en-GB" sz="1200" dirty="0" smtClean="0"/>
              <a:t>CLASS</a:t>
            </a:r>
          </a:p>
          <a:p>
            <a:pPr algn="ctr"/>
            <a:r>
              <a:rPr lang="en-GB" sz="1200" dirty="0" smtClean="0"/>
              <a:t> IMBALANACE </a:t>
            </a:r>
          </a:p>
          <a:p>
            <a:pPr algn="ctr"/>
            <a:r>
              <a:rPr lang="en-GB" sz="1200" dirty="0" smtClean="0"/>
              <a:t>TREATMENT</a:t>
            </a:r>
            <a:endParaRPr lang="en-IN" sz="1200" dirty="0"/>
          </a:p>
        </p:txBody>
      </p:sp>
      <p:sp>
        <p:nvSpPr>
          <p:cNvPr id="10" name="Rectangle 9"/>
          <p:cNvSpPr/>
          <p:nvPr/>
        </p:nvSpPr>
        <p:spPr>
          <a:xfrm>
            <a:off x="9423747" y="5369914"/>
            <a:ext cx="1154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200" dirty="0" smtClean="0"/>
              <a:t>AFTER CLASS</a:t>
            </a:r>
          </a:p>
          <a:p>
            <a:pPr algn="ctr"/>
            <a:r>
              <a:rPr lang="en-GB" sz="1200" dirty="0" smtClean="0"/>
              <a:t> IMBALANCE </a:t>
            </a:r>
          </a:p>
          <a:p>
            <a:pPr algn="ctr"/>
            <a:r>
              <a:rPr lang="en-GB" sz="1200" dirty="0" smtClean="0"/>
              <a:t>TREATMENT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17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OUTLIER TREATMENT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021286"/>
            <a:ext cx="3821521" cy="32299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82" y="2021286"/>
            <a:ext cx="3983455" cy="3321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2103" y="5656217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OUTLIERS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145383" y="5643154"/>
            <a:ext cx="300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TREATING 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555</Words>
  <Application>Microsoft Office PowerPoint</Application>
  <PresentationFormat>Widescreen</PresentationFormat>
  <Paragraphs>264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LOAN DEFAULT RISK PREDICTION</vt:lpstr>
      <vt:lpstr>PROBLEM STATEMENT</vt:lpstr>
      <vt:lpstr>FLOW CHART</vt:lpstr>
      <vt:lpstr>DATASET INSIGHTS </vt:lpstr>
      <vt:lpstr>DATA PREPROCESSING</vt:lpstr>
      <vt:lpstr>BASE MODEL</vt:lpstr>
      <vt:lpstr>BASE MODEL CONCLUSION</vt:lpstr>
      <vt:lpstr>CLASS IMBALANCE</vt:lpstr>
      <vt:lpstr>OUTLIER TREATMENT</vt:lpstr>
      <vt:lpstr>VISUALIZATION</vt:lpstr>
      <vt:lpstr>VISUALIZATION</vt:lpstr>
      <vt:lpstr>VISUALIZATION</vt:lpstr>
      <vt:lpstr>SECOND DATAFRAME</vt:lpstr>
      <vt:lpstr>DATAFRAME CONCLUSION</vt:lpstr>
      <vt:lpstr>MODEL-DATAFRAME</vt:lpstr>
      <vt:lpstr>CONCLUSION</vt:lpstr>
      <vt:lpstr>MERITS</vt:lpstr>
      <vt:lpstr>DEMERITS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RISK PREDICTION</dc:title>
  <dc:creator>Hp</dc:creator>
  <cp:lastModifiedBy>Hp</cp:lastModifiedBy>
  <cp:revision>25</cp:revision>
  <dcterms:created xsi:type="dcterms:W3CDTF">2024-03-18T06:42:01Z</dcterms:created>
  <dcterms:modified xsi:type="dcterms:W3CDTF">2024-03-18T13:15:39Z</dcterms:modified>
</cp:coreProperties>
</file>