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73DB-5B55-0669-C6D9-00DFA1E27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6234B-C211-3568-2988-DC2D73CA1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79498-64A8-764F-74E3-66F25867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3B66-806A-4F05-A8F5-F70DB6C3DDF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F8F95-C3DD-FB5B-E0C1-7DE5702D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2A0FF-0BE5-BB30-8058-7CCCD3D6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7298-2FC2-4872-8A5E-59E39C235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81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611E-4E15-EA73-C908-0BB4265D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B87FA-5427-4026-0834-83CDB08A5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BA2A-EE06-E778-ADD1-EB077A84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3B66-806A-4F05-A8F5-F70DB6C3DDF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DB54F-0955-272F-FB92-6217E587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0144-6B26-97A7-C3AF-3C6DD198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7298-2FC2-4872-8A5E-59E39C235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5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C017B-5638-B076-578B-2B80F85EE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672ED-DDFF-88B2-3E1E-88A5791E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C96AE-7E7A-0552-B52E-E5414434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3B66-806A-4F05-A8F5-F70DB6C3DDF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38169-D2F2-EE84-6337-3E5C4965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5F0A-B403-5C6E-F06A-22306967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7298-2FC2-4872-8A5E-59E39C235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0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21B5-FD4E-1615-9B42-A31307F5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4DF8-F932-C3F8-2D28-A5000014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FF6B-676F-5D8F-9099-370EACED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3B66-806A-4F05-A8F5-F70DB6C3DDF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B6D1-AFF2-38B2-3D55-2516F0C4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8191-DA5A-D2D9-816B-F2C67234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7298-2FC2-4872-8A5E-59E39C235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43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3B86-B34B-E88B-DC6A-5AEB8842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C3641-D743-6516-06A6-E6747973E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1969-1255-F822-3997-3422ABEF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3B66-806A-4F05-A8F5-F70DB6C3DDF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F9DF-6CD2-FDB8-6EFE-EA059529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C3D4-00BF-164D-73A4-611F369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7298-2FC2-4872-8A5E-59E39C235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E9BD-D4FE-8089-04AC-71C27EE4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2C84-929B-2BE0-4B6A-700EA894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35212-55B2-882A-4485-F50E54FBF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984AC-F863-697E-2A3C-F8B952B7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3B66-806A-4F05-A8F5-F70DB6C3DDF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F571-332A-3AB6-0567-25858AF8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44EF-84DB-DC8E-3455-122BCFC4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7298-2FC2-4872-8A5E-59E39C235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2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B407-13C1-42ED-A576-B760BA5B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FB2AD-AE1F-19B9-377C-BB182204F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DA883-DCA0-B579-99A8-54E673582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921B5-D990-7666-8E86-061061CF7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E47AF-3437-6E62-F752-745176436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EAEC0-3D25-3935-2B22-80DB666C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3B66-806A-4F05-A8F5-F70DB6C3DDF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43680-3455-6A2B-FD5A-FA9D0820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4D7E1-DC96-3951-54F2-EA16623A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7298-2FC2-4872-8A5E-59E39C235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8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E19E-4300-E772-72F4-6982D994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5560D-DD9C-CCE8-67F0-D9901A7A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3B66-806A-4F05-A8F5-F70DB6C3DDF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20F28-B6ED-DF87-56BC-2553C6CF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6E1E8-44EA-5795-DB85-0BE85B42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7298-2FC2-4872-8A5E-59E39C235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2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5AC81-8BC6-2FC0-320D-9A9917F1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3B66-806A-4F05-A8F5-F70DB6C3DDF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4898A-2F0C-278D-B146-A6BEECD7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3924-5CF3-4F85-515C-4AF2A4B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7298-2FC2-4872-8A5E-59E39C235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22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4029-A43B-7C71-DBE6-5C593033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7DD6-CF93-EAD6-04FE-273721446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73D7F-E1D0-C50E-365C-4D601A54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40516-DDF0-0006-05B8-F35AA913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3B66-806A-4F05-A8F5-F70DB6C3DDF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F187C-CEEF-11B3-167D-6380C755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5204C-E3F8-75F3-F27B-F7CB4E61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7298-2FC2-4872-8A5E-59E39C235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3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64BB-CA3B-2F0D-8CBD-72325A9B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82924-8ECB-7BF7-0F34-F063D5A0F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3A7D5-E10A-7B83-EB88-3258000CD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64687-FFCC-0125-B687-ABC819FE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3B66-806A-4F05-A8F5-F70DB6C3DDF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E5A06-BA65-1A80-4F74-17CABC64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8EB9E-FC2A-B97D-B929-30217712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67298-2FC2-4872-8A5E-59E39C235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2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BA3F3-A033-08D7-6652-B6EF8EB6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21A2C-E567-BA0E-1736-3D6158D9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C17C-5394-B5BA-AF6A-D8E1EBC8A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4A3B66-806A-4F05-A8F5-F70DB6C3DDF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4A1EB-075D-C1D3-F874-FD8BC732C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91F-FD6C-6A81-18A2-BF28508B9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67298-2FC2-4872-8A5E-59E39C235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13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0F85-7F3A-ABD7-75E3-156DCB2FD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Internal Assessment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C0B87-7307-FD97-79A1-B79A9592A6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</a:t>
            </a:r>
          </a:p>
          <a:p>
            <a:r>
              <a:rPr lang="en-US" dirty="0"/>
              <a:t>        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8E905-A4E4-4A7B-4E2C-EBED002020F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7DEDF-A2D8-0230-6B60-8F5698500469}"/>
              </a:ext>
            </a:extLst>
          </p:cNvPr>
          <p:cNvSpPr txBox="1"/>
          <p:nvPr/>
        </p:nvSpPr>
        <p:spPr>
          <a:xfrm>
            <a:off x="5910943" y="4855029"/>
            <a:ext cx="5007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4379</a:t>
            </a:r>
          </a:p>
          <a:p>
            <a:r>
              <a:rPr lang="en-US" sz="2800" b="1" dirty="0"/>
              <a:t>NITHIKKSHA</a:t>
            </a:r>
          </a:p>
        </p:txBody>
      </p:sp>
    </p:spTree>
    <p:extLst>
      <p:ext uri="{BB962C8B-B14F-4D97-AF65-F5344CB8AC3E}">
        <p14:creationId xmlns:p14="http://schemas.microsoft.com/office/powerpoint/2010/main" val="190144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 descr="A screenshot of a spreadsheet&#10;&#10;Description automatically generated">
            <a:extLst>
              <a:ext uri="{FF2B5EF4-FFF2-40B4-BE49-F238E27FC236}">
                <a16:creationId xmlns:a16="http://schemas.microsoft.com/office/drawing/2014/main" id="{4FDF8321-8C9F-F685-2088-DCC121C7A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16" y="3124949"/>
            <a:ext cx="5194567" cy="175269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6.Average bonus percentage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68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7153-8872-2CBE-CC20-87867A5A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bonus percentage of employees are 21.89%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52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DFA00F3-5096-F583-8A8B-96EE7BB35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297" y="1825625"/>
            <a:ext cx="2889406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7.Job title that occurs frequently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84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7153-8872-2CBE-CC20-87867A5A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Director, </a:t>
            </a:r>
            <a:r>
              <a:rPr lang="en-US" dirty="0" err="1"/>
              <a:t>sr</a:t>
            </a:r>
            <a:r>
              <a:rPr lang="en-US" dirty="0"/>
              <a:t> manager and vice president occurs frequently  in this dataset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 descr="A screenshot of a spreadsheet&#10;&#10;Description automatically generated">
            <a:extLst>
              <a:ext uri="{FF2B5EF4-FFF2-40B4-BE49-F238E27FC236}">
                <a16:creationId xmlns:a16="http://schemas.microsoft.com/office/drawing/2014/main" id="{F0948774-F653-AE03-AADB-B0935FEAB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12" y="2588346"/>
            <a:ext cx="7290175" cy="282589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9.Certain departments more diverse in ethnicity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25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7153-8872-2CBE-CC20-87867A5A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, engineering are more diverse in ethnicity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22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10.Increase in decrease in number of hires</a:t>
            </a:r>
            <a:endParaRPr lang="en-IN" dirty="0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C0349374-1196-E568-1954-908476D44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0246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7153-8872-2CBE-CC20-87867A5A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2021, the number of hires is high, rest there’s no significant increase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8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3B72E7D-9946-5FDB-35E0-B7ECE9FC4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How long employee stayed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96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A68D52B-75FE-9736-7EE7-F6EBA8079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8.Reasons for employee exit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11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F78CA0D-2D9E-E5E3-A8DC-039A62E58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1.Summary of gender and ethnicity distribution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06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7153-8872-2CBE-CC20-87867A5A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reason for employee exit is less in bonus while looking into the datasets.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98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7153-8872-2CBE-CC20-87867A5A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INFERENCE</a:t>
            </a:r>
          </a:p>
          <a:p>
            <a:r>
              <a:rPr lang="en-IN" dirty="0"/>
              <a:t>To find gender and ethnicity column, I’ve used pivot table</a:t>
            </a:r>
          </a:p>
          <a:p>
            <a:r>
              <a:rPr lang="en-IN" dirty="0"/>
              <a:t>In the summary, Asians works higher in both </a:t>
            </a:r>
            <a:r>
              <a:rPr lang="en-IN" dirty="0" err="1"/>
              <a:t>malke</a:t>
            </a:r>
            <a:r>
              <a:rPr lang="en-IN" dirty="0"/>
              <a:t> and female followed by </a:t>
            </a:r>
            <a:r>
              <a:rPr lang="en-IN" dirty="0" err="1"/>
              <a:t>caucasian</a:t>
            </a:r>
            <a:endParaRPr lang="en-IN" dirty="0"/>
          </a:p>
          <a:p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85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5D12CB6-11F4-3C93-6674-B0A21DCE6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9011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3.Significant difference between salaries in department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47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7153-8872-2CBE-CC20-87867A5A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team marks the highest salary while marketing team gets the lowest salary</a:t>
            </a:r>
          </a:p>
          <a:p>
            <a:r>
              <a:rPr lang="en-US" dirty="0"/>
              <a:t>here’s no huge significance difference between salaries between other departments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inference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0166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The country that has highest number of employees</a:t>
            </a:r>
            <a:endParaRPr lang="en-IN" dirty="0"/>
          </a:p>
        </p:txBody>
      </p:sp>
      <p:pic>
        <p:nvPicPr>
          <p:cNvPr id="14" name="Content Placeholder 13" descr="A screenshot of a spreadsheet">
            <a:extLst>
              <a:ext uri="{FF2B5EF4-FFF2-40B4-BE49-F238E27FC236}">
                <a16:creationId xmlns:a16="http://schemas.microsoft.com/office/drawing/2014/main" id="{E0CBC80A-E7C9-C445-64EA-9C58DDC19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61458"/>
            <a:ext cx="6413575" cy="3028882"/>
          </a:xfrm>
        </p:spPr>
      </p:pic>
    </p:spTree>
    <p:extLst>
      <p:ext uri="{BB962C8B-B14F-4D97-AF65-F5344CB8AC3E}">
        <p14:creationId xmlns:p14="http://schemas.microsoft.com/office/powerpoint/2010/main" val="237232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7153-8872-2CBE-CC20-87867A5A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United states has highest number of employees followed by </a:t>
            </a:r>
            <a:r>
              <a:rPr lang="en-US" dirty="0" err="1"/>
              <a:t>china</a:t>
            </a:r>
            <a:r>
              <a:rPr lang="en-US" dirty="0"/>
              <a:t> and </a:t>
            </a:r>
            <a:r>
              <a:rPr lang="en-US" dirty="0" err="1"/>
              <a:t>brazil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85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 descr="A screenshot of a spreadsheet&#10;&#10;Description automatically generated">
            <a:extLst>
              <a:ext uri="{FF2B5EF4-FFF2-40B4-BE49-F238E27FC236}">
                <a16:creationId xmlns:a16="http://schemas.microsoft.com/office/drawing/2014/main" id="{CCDBFFAC-EFB8-75E1-846A-F48777C2B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18" y="1469571"/>
            <a:ext cx="5952753" cy="391291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Most common age range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34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3A09-45FD-0D62-F388-02F88935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7153-8872-2CBE-CC20-87867A5A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age range between employees are 35-44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B06D1-9825-0995-739F-3B450AAFB7D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93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214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Times New Roman</vt:lpstr>
      <vt:lpstr>Office Theme</vt:lpstr>
      <vt:lpstr>Excel Internal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Internal Assessment</dc:title>
  <dc:creator>Nithikksha S</dc:creator>
  <cp:lastModifiedBy>Nithikksha S</cp:lastModifiedBy>
  <cp:revision>2</cp:revision>
  <dcterms:created xsi:type="dcterms:W3CDTF">2024-03-28T17:42:21Z</dcterms:created>
  <dcterms:modified xsi:type="dcterms:W3CDTF">2024-03-29T06:16:18Z</dcterms:modified>
</cp:coreProperties>
</file>