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57577" y="231820"/>
            <a:ext cx="11372046" cy="674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Briefly explain the need of a programming language?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Compare and contrast the differences between followings;</a:t>
            </a:r>
            <a:endParaRPr/>
          </a:p>
          <a:p>
            <a:pPr indent="-514350" lvl="1" marL="971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Code vs. Machine Code</a:t>
            </a:r>
            <a:endParaRPr/>
          </a:p>
          <a:p>
            <a:pPr indent="-514350" lvl="1" marL="971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Level Language vs. Low Level Language</a:t>
            </a:r>
            <a:endParaRPr/>
          </a:p>
          <a:p>
            <a:pPr indent="-514350" lvl="1" marL="971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vs. Interpreter</a:t>
            </a:r>
            <a:endParaRPr/>
          </a:p>
          <a:p>
            <a:pPr indent="-514350" lvl="1" marL="971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Structured Language vs. Object Oriented Language</a:t>
            </a:r>
            <a:endParaRPr/>
          </a:p>
          <a:p>
            <a:pPr indent="-514350" lvl="1" marL="971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vs. C++</a:t>
            </a:r>
            <a:endParaRPr/>
          </a:p>
          <a:p>
            <a:pPr indent="-514350" lvl="1" marL="971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v. Java</a:t>
            </a:r>
            <a:endParaRPr/>
          </a:p>
          <a:p>
            <a:pPr indent="-514350" lvl="1" marL="971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error vs. Logical error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nline Degree Programs" id="137" name="Google Shape;1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0797" y="1472797"/>
            <a:ext cx="5145261" cy="3768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0"/>
            <a:ext cx="78486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-4763"/>
            <a:ext cx="7767638" cy="6862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7575" y="0"/>
            <a:ext cx="78168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0"/>
            <a:ext cx="83439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1" y="990600"/>
            <a:ext cx="8577263" cy="4910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1" y="0"/>
            <a:ext cx="79152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5579006" y="3798805"/>
            <a:ext cx="11663965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br>
              <a:rPr lang="en-US" sz="5400"/>
            </a:br>
            <a:br>
              <a:rPr lang="en-US" sz="5400"/>
            </a:br>
            <a:br>
              <a:rPr lang="en-US" sz="5400"/>
            </a:br>
            <a:br>
              <a:rPr lang="en-US" sz="5400"/>
            </a:br>
            <a:endParaRPr sz="5400"/>
          </a:p>
        </p:txBody>
      </p:sp>
      <p:sp>
        <p:nvSpPr>
          <p:cNvPr id="90" name="Google Shape;90;p14"/>
          <p:cNvSpPr txBox="1"/>
          <p:nvPr/>
        </p:nvSpPr>
        <p:spPr>
          <a:xfrm>
            <a:off x="1082053" y="212374"/>
            <a:ext cx="957540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we should study Software Engineering or programming ?</a:t>
            </a:r>
            <a:endParaRPr/>
          </a:p>
        </p:txBody>
      </p:sp>
      <p:pic>
        <p:nvPicPr>
          <p:cNvPr descr="Image result for software engineer"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9617" y="1604470"/>
            <a:ext cx="7592530" cy="4388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476518" y="927279"/>
            <a:ext cx="109728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Six IT firms in Sri Lanka were recognized amongst Sri Lanka’s Best Companies  to work for by Great Place to Work® Institute.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Congratulations to  Virtusa, IFS R&amp;D International, 99X Technology, attune, ewiz and Millennium IT!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SLASSCOM is immensely proud of the IT industry’s presence in the top 20 and the exceptional contribution by these companies to uplift industry standards.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6"/>
          <p:cNvGrpSpPr/>
          <p:nvPr/>
        </p:nvGrpSpPr>
        <p:grpSpPr>
          <a:xfrm>
            <a:off x="1500188" y="1237956"/>
            <a:ext cx="9838372" cy="5620043"/>
            <a:chOff x="667667" y="728461"/>
            <a:chExt cx="10498316" cy="5955674"/>
          </a:xfrm>
        </p:grpSpPr>
        <p:pic>
          <p:nvPicPr>
            <p:cNvPr descr="http://image.slidesharecdn.com/whysrilanka-thestatistics-130319220703-phpapp01/95/slide-19-638.jpg?cb=1363749255" id="102" name="Google Shape;102;p16"/>
            <p:cNvPicPr preferRelativeResize="0"/>
            <p:nvPr/>
          </p:nvPicPr>
          <p:blipFill rotWithShape="1">
            <a:blip r:embed="rId3">
              <a:alphaModFix/>
            </a:blip>
            <a:srcRect b="7908" l="0" r="0" t="15053"/>
            <a:stretch/>
          </p:blipFill>
          <p:spPr>
            <a:xfrm>
              <a:off x="667667" y="728461"/>
              <a:ext cx="10498316" cy="59556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6"/>
            <p:cNvSpPr/>
            <p:nvPr/>
          </p:nvSpPr>
          <p:spPr>
            <a:xfrm>
              <a:off x="862885" y="5885645"/>
              <a:ext cx="1275008" cy="79849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6"/>
          <p:cNvSpPr txBox="1"/>
          <p:nvPr/>
        </p:nvSpPr>
        <p:spPr>
          <a:xfrm>
            <a:off x="1548874" y="253438"/>
            <a:ext cx="103754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Demand for IT vs IT Job market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image.slidesharecdn.com/whysrilanka-thestatistics-130319220703-phpapp01/95/slide-20-638.jpg?cb=1363749255" id="109" name="Google Shape;109;p17"/>
          <p:cNvPicPr preferRelativeResize="0"/>
          <p:nvPr/>
        </p:nvPicPr>
        <p:blipFill rotWithShape="1">
          <a:blip r:embed="rId3">
            <a:alphaModFix/>
          </a:blip>
          <a:srcRect b="16322" l="0" r="0" t="0"/>
          <a:stretch/>
        </p:blipFill>
        <p:spPr>
          <a:xfrm>
            <a:off x="1300163" y="489396"/>
            <a:ext cx="10428197" cy="6020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image.slidesharecdn.com/whysrilanka-thestatistics-130319220703-phpapp01/95/slide-21-638.jpg?cb=1363749255" id="114" name="Google Shape;114;p18"/>
          <p:cNvPicPr preferRelativeResize="0"/>
          <p:nvPr/>
        </p:nvPicPr>
        <p:blipFill rotWithShape="1">
          <a:blip r:embed="rId3">
            <a:alphaModFix/>
          </a:blip>
          <a:srcRect b="18757" l="0" r="0" t="0"/>
          <a:stretch/>
        </p:blipFill>
        <p:spPr>
          <a:xfrm>
            <a:off x="1328738" y="457669"/>
            <a:ext cx="9991792" cy="6046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1624012" y="210579"/>
            <a:ext cx="10515600" cy="76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Some of the IT jobs available in the industry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1676400" y="1251867"/>
            <a:ext cx="10515600" cy="5267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Software Engineer / Programmer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Quality Assurance Engineer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Project Manager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Business Analyst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Software Support Engineer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Implementation Engineer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IT trainer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Database Administrator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Web Designer / Developer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IT executive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Network Administrator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Security Expert</a:t>
            </a:r>
            <a:endParaRPr/>
          </a:p>
          <a:p>
            <a:pPr indent="-1111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1111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1111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1111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1111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1111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" id="125" name="Google Shape;1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609" y="1024180"/>
            <a:ext cx="8268120" cy="479707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1045609" y="193183"/>
            <a:ext cx="834309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2016 Top Programming Languages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1171976" y="6014434"/>
            <a:ext cx="108697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 : http://spectrum.ieee.org/computing/software/the-2016-top-programming-languages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software engineer"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99023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