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anrope" panose="020B0604020202020204" charset="0"/>
      <p:regular r:id="rId13"/>
    </p:embeddedFont>
    <p:embeddedFont>
      <p:font typeface="Prata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49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70634"/>
            <a:ext cx="11551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Adventure Works Dashboard Presentation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Welcome to the Adventure Works Sales Intelligence Dashboard presentation. This overview will highlight key sales performance across various dimensions, empowering strategic decisions through clear, interactive visuals.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98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Strategic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42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These insights guide both operational and marketing decisions for Adventure Works.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602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Focus on high-margin accessories.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24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Optimize Q2/Q4 campaigns.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46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Improve delivery reliability.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68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Expand top-performing SKUs.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73799"/>
            <a:ext cx="128182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Adventure Works Sales Intelligence Dashboard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444948" y="3822740"/>
            <a:ext cx="974050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5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Presented by Nithin C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472987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This dashboard showcases Adventure Works’ sales performance across years, regions, and product lines. It’s designed to empower strategic decisions through clear, interactive visuals.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9584"/>
            <a:ext cx="89299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Dashboard Scope &amp; Interactivity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519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 dashboard covers data from 2011 to 2014 across six countries. Filters allow users to slice data by year and region, enabling tailored insights for localized strategy.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532948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Range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525018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2011 - 2014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532948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Coverage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43776" y="525018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6 Countries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4532948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</p:sp>
      <p:sp>
        <p:nvSpPr>
          <p:cNvPr id="11" name="Text 9"/>
          <p:cNvSpPr/>
          <p:nvPr/>
        </p:nvSpPr>
        <p:spPr>
          <a:xfrm>
            <a:off x="9866948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Interactivity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6948" y="525018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Year &amp; Region Filters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748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Snapshot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5058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29,589K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55420" y="47823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Total Sales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235893" y="375058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60,389</a:t>
            </a:r>
            <a:endParaRPr lang="en-US" sz="5850" dirty="0"/>
          </a:p>
        </p:txBody>
      </p:sp>
      <p:sp>
        <p:nvSpPr>
          <p:cNvPr id="6" name="Text 4"/>
          <p:cNvSpPr/>
          <p:nvPr/>
        </p:nvSpPr>
        <p:spPr>
          <a:xfrm>
            <a:off x="5897523" y="47823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Customers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9677995" y="375058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6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10339626" y="47823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Products Tracked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53918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These figures reflect strong market presence and product diversity, providing a clear overview of our business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4505"/>
            <a:ext cx="66739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Sales Growth Over Time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691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Sales grew steadily year-over-year, peaking in 2014. Quarter-wise analysis shows Q2 and Q4 as top performers—likely driven by seasonal demand and promotional cycles.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897868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50319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Steady Growth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522357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Sales increased year-over-year.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897868"/>
            <a:ext cx="4347567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68171" y="50319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2014 Peak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368171" y="5522357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Highest sales recorded in 2014.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897868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738" y="50319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Q2 &amp; Q4 Strong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715738" y="552235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Top performing quarters due to seasonality.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653"/>
            <a:ext cx="82847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Monthly Trends &amp; Profitability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4006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Sales and production costs rise in tandem, but margins remain healthy. December shows peak sales, suggesting strong year-end performance.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321016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212326"/>
          </a:solidFill>
          <a:ln w="30480">
            <a:solidFill>
              <a:srgbClr val="595B5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3310" y="4321016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84482D"/>
          </a:solidFill>
          <a:ln/>
        </p:spPr>
      </p:sp>
      <p:sp>
        <p:nvSpPr>
          <p:cNvPr id="6" name="Text 4"/>
          <p:cNvSpPr/>
          <p:nvPr/>
        </p:nvSpPr>
        <p:spPr>
          <a:xfrm>
            <a:off x="1142524" y="4578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Tandem Growth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42524" y="5068729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Sales and costs move together.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321016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212326"/>
          </a:solidFill>
          <a:ln w="30480">
            <a:solidFill>
              <a:srgbClr val="595B5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86482" y="4321016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84482D"/>
          </a:solidFill>
          <a:ln/>
        </p:spPr>
      </p:sp>
      <p:sp>
        <p:nvSpPr>
          <p:cNvPr id="10" name="Text 8"/>
          <p:cNvSpPr/>
          <p:nvPr/>
        </p:nvSpPr>
        <p:spPr>
          <a:xfrm>
            <a:off x="5565696" y="4578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Healthy Margins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65696" y="5068729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Profitability maintained.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4321016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212326"/>
          </a:solidFill>
          <a:ln w="30480">
            <a:solidFill>
              <a:srgbClr val="595B5E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09653" y="4321016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84482D"/>
          </a:solidFill>
          <a:ln/>
        </p:spPr>
      </p:sp>
      <p:sp>
        <p:nvSpPr>
          <p:cNvPr id="14" name="Text 12"/>
          <p:cNvSpPr/>
          <p:nvPr/>
        </p:nvSpPr>
        <p:spPr>
          <a:xfrm>
            <a:off x="9988868" y="4578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December Peak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988868" y="5068729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Strong year-end sales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960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Best-Selling SKUs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5842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Mountain-200 Black variants dominate the top 5, with the 42-inch model leading. This signals strong customer preference for premium mountain bikes.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5393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</p:sp>
      <p:sp>
        <p:nvSpPr>
          <p:cNvPr id="5" name="Text 3"/>
          <p:cNvSpPr/>
          <p:nvPr/>
        </p:nvSpPr>
        <p:spPr>
          <a:xfrm>
            <a:off x="878860" y="45818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530906" y="4617244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Mountain-200 Black Dominance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530906" y="5461992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Top 5 best-selling products.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35893" y="45393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</p:sp>
      <p:sp>
        <p:nvSpPr>
          <p:cNvPr id="9" name="Text 7"/>
          <p:cNvSpPr/>
          <p:nvPr/>
        </p:nvSpPr>
        <p:spPr>
          <a:xfrm>
            <a:off x="5320963" y="45818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973008" y="4617244"/>
            <a:ext cx="28765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42-inch Model Leads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973008" y="5107662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Strongest performer within the variant.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77995" y="45393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</p:sp>
      <p:sp>
        <p:nvSpPr>
          <p:cNvPr id="13" name="Text 11"/>
          <p:cNvSpPr/>
          <p:nvPr/>
        </p:nvSpPr>
        <p:spPr>
          <a:xfrm>
            <a:off x="9763065" y="45818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0415111" y="4617244"/>
            <a:ext cx="28416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Premium Preference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415111" y="5107662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Indicates customer demand for high-end mountain bikes.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4200"/>
            <a:ext cx="82053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Sales &amp; Profit by Product Line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3660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Bikes lead in sales, but Accessories and Clothing show higher profit margins. Subcategories like Mountain Bikes and Helmets offer both volume and profitability.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Bikes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12552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Lead in overall sales volume.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544378"/>
            <a:ext cx="31276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Accessories &amp; Clothing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512552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Higher profit margins.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544378"/>
            <a:ext cx="36518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Mountain Bikes &amp; Helmets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512552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Strong in both volume and profitability.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5212"/>
            <a:ext cx="59936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Delivery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076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84.6% of orders were delivered successfully. While solid, the 15.4% undelivered rate highlights a logistics improvement opportunity.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588538" y="4362926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84.6%</a:t>
            </a:r>
            <a:endParaRPr lang="en-US" sz="44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428" y="2945249"/>
            <a:ext cx="3402330" cy="340233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34007" y="6631067"/>
            <a:ext cx="28991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Successful Deliveries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251633" y="4362926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15.4%</a:t>
            </a:r>
            <a:endParaRPr lang="en-US" sz="44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523" y="2945249"/>
            <a:ext cx="3402330" cy="340233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229130" y="66310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Undelivered Orders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456884" y="7121485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Area for logistics improvement.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446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Prata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Nithin C</cp:lastModifiedBy>
  <cp:revision>2</cp:revision>
  <dcterms:created xsi:type="dcterms:W3CDTF">2025-09-13T16:38:28Z</dcterms:created>
  <dcterms:modified xsi:type="dcterms:W3CDTF">2025-09-13T16:41:42Z</dcterms:modified>
</cp:coreProperties>
</file>