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3" r:id="rId6"/>
    <p:sldId id="332" r:id="rId7"/>
    <p:sldId id="369" r:id="rId8"/>
    <p:sldId id="368" r:id="rId9"/>
    <p:sldId id="27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33CC"/>
    <a:srgbClr val="006666"/>
    <a:srgbClr val="B53164"/>
    <a:srgbClr val="225B5F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6" y="53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pPr/>
              <a:t>3/27/2022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1441"/>
            <a:ext cx="9144000" cy="1281593"/>
          </a:xfrm>
        </p:spPr>
        <p:txBody>
          <a:bodyPr anchor="ctr">
            <a:normAutofit/>
          </a:bodyPr>
          <a:lstStyle/>
          <a:p>
            <a:r>
              <a:rPr lang="en-US" dirty="0"/>
              <a:t>ET Departmentals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8155"/>
            <a:ext cx="9144000" cy="459798"/>
          </a:xfrm>
        </p:spPr>
        <p:txBody>
          <a:bodyPr>
            <a:noAutofit/>
          </a:bodyPr>
          <a:lstStyle/>
          <a:p>
            <a:r>
              <a:rPr lang="en-US" sz="3200" dirty="0"/>
              <a:t>Shop Management System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890" y="1386599"/>
            <a:ext cx="2992419" cy="590626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52208" y="2162544"/>
            <a:ext cx="5220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SQL Server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.NET (Entity Framework)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Angular CLI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Bootstrap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Visual Studio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Visual Studio Code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Jasmine &amp; Karma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Git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779" y="2207552"/>
            <a:ext cx="10504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input design is the link between the information system and the user. It comprises the developing specification and procedures for data preparation.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	The Input design comprises of a nav bar in which buttons(components) are included to get the respected details from the database.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	Each component when opened shows the respective data and  3 buttons with functionalities add data , edit data, and delete data/record  and also a search bar to search for a particular record.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	When Add or Edit buttons are clicked a popup window shows up for entering the details and saving in the database.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	When delete button is clicked a popup window appears to confirm that they want to delete the record or not.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890" y="1386599"/>
            <a:ext cx="339722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Modules / Components: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52208" y="2072898"/>
            <a:ext cx="50825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Customer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Customer Ledger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Employee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Product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Product Purchase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Employee Designation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Sales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Purchase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Supplier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Supplier Ledger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933" y="55327"/>
            <a:ext cx="4494133" cy="80433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97D060-2BDA-41B0-BD90-0386D03C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8" y="1327267"/>
            <a:ext cx="8359907" cy="49520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39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76" y="3966096"/>
            <a:ext cx="4586288" cy="509472"/>
          </a:xfrm>
        </p:spPr>
        <p:txBody>
          <a:bodyPr/>
          <a:lstStyle/>
          <a:p>
            <a:r>
              <a:rPr lang="en-US" dirty="0"/>
              <a:t>Narendula Nithin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Segoe UI Light</vt:lpstr>
      <vt:lpstr>Wingdings</vt:lpstr>
      <vt:lpstr>Office Theme</vt:lpstr>
      <vt:lpstr>ET Departmentals</vt:lpstr>
      <vt:lpstr>PowerPoint Presentation</vt:lpstr>
      <vt:lpstr>INPUT DESIGN</vt:lpstr>
      <vt:lpstr>PowerPoint Presentation</vt:lpstr>
      <vt:lpstr>Use Case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CYBERSECURITY SOLUTIONS</dc:title>
  <dc:subject>PARTNERING MEMBER PREFACE</dc:subject>
  <dc:creator/>
  <cp:keywords>PARTNERING PREFACE</cp:keywords>
  <dc:description>PREFACE DOCUMENT</dc:description>
  <cp:lastModifiedBy/>
  <cp:revision>1</cp:revision>
  <dcterms:created xsi:type="dcterms:W3CDTF">2020-10-27T12:30:55Z</dcterms:created>
  <dcterms:modified xsi:type="dcterms:W3CDTF">2022-03-27T13:18:55Z</dcterms:modified>
  <cp:category>PARTNERING MEMBER PREFACE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