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6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9783-ED0A-43C2-9BB7-B956F4BBF21E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0FD75-9811-4E2B-A177-0D737E6CD5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263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everyone,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 we are going to see about mechanical tools recognizer.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day before the project pitch, my mom called me from India and said that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“she found water leakage from a tap in the backyard”.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tried to explain her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repair it by sitting here at my desk 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took time for her to pick some tools from the toolbox,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she couldn't find the correct one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waited for the plumber to come and fix 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people don’t know which one to choose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how to use some tools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I thought of doing something related for this kind of problem.</a:t>
            </a: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I got an idea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I couldn’t build a model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recognizes the tools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shows them how to use the tools. This is where it started</a:t>
            </a: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0FD75-9811-4E2B-A177-0D737E6CD562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769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0FD75-9811-4E2B-A177-0D737E6CD562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817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0FD75-9811-4E2B-A177-0D737E6CD562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354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0FD75-9811-4E2B-A177-0D737E6CD562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344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0FD75-9811-4E2B-A177-0D737E6CD562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121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0FD75-9811-4E2B-A177-0D737E6CD562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7974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0FD75-9811-4E2B-A177-0D737E6CD562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070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282B-7638-4781-BF9B-33F5D651F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AB973-5E05-456E-A25F-524ACCA35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63907-F112-41BB-96EF-B5F9D3FF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CA60-A609-415B-ABEF-B8BC1CEEEF0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5F2CC-CA2D-4BA6-90FF-21127CE2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F7748-C527-41BB-A57A-F8BCE032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B60C-7476-4C19-B235-B701576038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32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4AB5-E601-4583-8D9E-99449586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5ECFC-ABFF-4FDB-A87A-B9E841D09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6E49F-14FA-459C-8C51-FDCFE57E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CA60-A609-415B-ABEF-B8BC1CEEEF0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9CC6E-565E-4E27-BEF9-BCC4C77A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C6321-5094-49F1-8E2A-85714A72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B60C-7476-4C19-B235-B701576038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54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F8C0C-74E9-468C-9375-58DF87DFA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DA359-D5E2-4E79-A61F-F78EEC68B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D2071-514A-4682-B842-E022F3DD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CA60-A609-415B-ABEF-B8BC1CEEEF0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0E5E-A119-44D4-AD05-7B15191F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68A6-0A3F-41CD-87CE-7BA0FB26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B60C-7476-4C19-B235-B701576038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095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1CC8-6DE4-4240-8331-4888B56A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3382-A920-498E-971B-E3A6EB33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77A03-0A74-4C00-9A3B-C64C8C6C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CA60-A609-415B-ABEF-B8BC1CEEEF0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750A-9D83-4416-BD87-DBE64F48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DB1C5-DDD8-482A-AED7-A2C7754B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B60C-7476-4C19-B235-B701576038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91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69CF-CB1F-48A4-8022-82987F1E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47484-FF54-4AF6-94DD-9B8348D20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8109C-224E-4851-B141-4A56DC99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CA60-A609-415B-ABEF-B8BC1CEEEF0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91014-5D2E-4229-8329-8E21BCAC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DCEBC-3CF6-459C-AB3F-7EE64947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B60C-7476-4C19-B235-B701576038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858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A59D-D5E7-4E14-89A1-1DEEBE3B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343EF-4BA8-43D1-A605-0E1459729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DCA49-CF71-4145-B2D1-0097FC3E6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B0781-F802-43BE-A6B9-9A71D876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CA60-A609-415B-ABEF-B8BC1CEEEF0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5986-CCA7-45B9-A8A4-4EEC223F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590F-EA8D-4FEF-A35D-62A7DD84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B60C-7476-4C19-B235-B701576038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139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2867-9BF0-4535-AA15-4D48B262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FF33-3935-447A-B6E2-AD3391DAD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DFF9F-323E-479A-9008-847D4898B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B8113-4C00-4A78-B15A-FC8C4EE53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D3282-FD9D-4DBF-A128-C4813186B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78FB0-9532-495A-B8FC-694AC5B2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CA60-A609-415B-ABEF-B8BC1CEEEF0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DCCB0-BF48-4D3A-A961-8F8E0503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8B687-CD28-4899-9E56-094D6D47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B60C-7476-4C19-B235-B701576038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51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5025-FACB-4488-ACB8-4E50DFEF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1BF87-472B-4FEA-A7F7-66774018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CA60-A609-415B-ABEF-B8BC1CEEEF0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009BF-7486-42FD-A5B2-019ABDB3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5D569-72F0-4A62-9EAC-03D46211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B60C-7476-4C19-B235-B701576038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919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31107-6E24-46FA-A904-6A763664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CA60-A609-415B-ABEF-B8BC1CEEEF0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2B900-6658-45B6-810E-18CE6C0A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0903B-5A0F-4B9D-A0B8-CCF9086A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B60C-7476-4C19-B235-B701576038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896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8B8E-5481-4A14-8834-576B35AE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A737-B885-4413-96F6-BDA052EA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97928-E737-4C78-9425-FDD4FF27D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CCCA-885F-4E55-AAB5-EDB2B842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CA60-A609-415B-ABEF-B8BC1CEEEF0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5F50B-4FFF-42AF-8449-A0F843E8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967E0-8D01-47DF-8288-BB2C1766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B60C-7476-4C19-B235-B701576038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262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72AE-7342-4AA9-9C32-40436DBE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F1B47-DD50-4BB5-BE5C-F370368F5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1D9E4-BB36-40C1-9105-2E65048BB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9DA86-71E0-4497-BC2B-41577EEA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CA60-A609-415B-ABEF-B8BC1CEEEF0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7F47-C6DD-4057-A1E8-583D490A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A43E7-6A28-4410-AECC-72219FE8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B60C-7476-4C19-B235-B701576038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747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92A39-14BC-4240-9CE8-FC5BBB6C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7F48C-4DC5-4B34-B583-4E7D3583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43BF9-3A06-4CAF-BDAD-00D2B9D3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6CA60-A609-415B-ABEF-B8BC1CEEEF0C}" type="datetimeFigureOut">
              <a:rPr lang="en-DE" smtClean="0"/>
              <a:t>20/12/2021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E5A7A-D7FC-4326-A293-38AB0D46A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B746-4B6C-4A5A-8065-AE4D43CA6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B60C-7476-4C19-B235-B7015760389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873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-I-Y tools and crafts">
            <a:extLst>
              <a:ext uri="{FF2B5EF4-FFF2-40B4-BE49-F238E27FC236}">
                <a16:creationId xmlns:a16="http://schemas.microsoft.com/office/drawing/2014/main" id="{3E443E06-E53A-461D-87D9-8BABBC263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A173D-E182-4FAF-8F35-09E932F3E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/>
              <a:t>Final project</a:t>
            </a:r>
            <a:br>
              <a:rPr lang="en-GB" sz="4400" dirty="0"/>
            </a:br>
            <a:br>
              <a:rPr lang="en-GB" sz="4400" dirty="0"/>
            </a:br>
            <a:br>
              <a:rPr lang="en-GB" sz="4400" dirty="0"/>
            </a:br>
            <a:r>
              <a:rPr lang="en-GB" sz="4400" dirty="0"/>
              <a:t>Mechanical tools Recognizer</a:t>
            </a:r>
            <a:endParaRPr lang="en-D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89AE0-A6BA-40D4-A1D1-CDE1DEAD0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GB" sz="1300"/>
          </a:p>
          <a:p>
            <a:pPr algn="l"/>
            <a:endParaRPr lang="en-GB" sz="1300"/>
          </a:p>
          <a:p>
            <a:pPr algn="l"/>
            <a:endParaRPr lang="en-GB" sz="1300"/>
          </a:p>
          <a:p>
            <a:pPr algn="l"/>
            <a:r>
              <a:rPr lang="en-GB" sz="1300"/>
              <a:t>Nithin Reddy </a:t>
            </a:r>
            <a:endParaRPr lang="en-DE" sz="13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814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1FA3-CA88-47AA-A2A6-3923978D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074" y="2283025"/>
            <a:ext cx="3732244" cy="170295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Tools</a:t>
            </a:r>
            <a:endParaRPr lang="en-DE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4" name="Picture 6" descr="Pin on Outils">
            <a:extLst>
              <a:ext uri="{FF2B5EF4-FFF2-40B4-BE49-F238E27FC236}">
                <a16:creationId xmlns:a16="http://schemas.microsoft.com/office/drawing/2014/main" id="{BBD03606-693A-412B-9E5E-58D28A6A6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" t="1" r="390" b="2"/>
          <a:stretch/>
        </p:blipFill>
        <p:spPr bwMode="auto">
          <a:xfrm>
            <a:off x="851277" y="810881"/>
            <a:ext cx="2892732" cy="294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Hot Selling Multi Function Tools Box Set Mechanic Tools Set Mechanic Tool  Set For Mechanic - Buy Tools Set Mechanic,Tools Box Set Mechanic,Tool Set  Product on Alibaba.com">
            <a:extLst>
              <a:ext uri="{FF2B5EF4-FFF2-40B4-BE49-F238E27FC236}">
                <a16:creationId xmlns:a16="http://schemas.microsoft.com/office/drawing/2014/main" id="{099D2453-F1CB-4BE5-B071-3E2D96372D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" r="2" b="2"/>
          <a:stretch/>
        </p:blipFill>
        <p:spPr bwMode="auto">
          <a:xfrm>
            <a:off x="4471974" y="642594"/>
            <a:ext cx="2093571" cy="213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Plumbing Tool Vector Images, Stock Photos &amp;amp; Vectors | Shutterstock">
            <a:extLst>
              <a:ext uri="{FF2B5EF4-FFF2-40B4-BE49-F238E27FC236}">
                <a16:creationId xmlns:a16="http://schemas.microsoft.com/office/drawing/2014/main" id="{5D74D927-4155-48CE-8223-75623C3BF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694" b="6126"/>
          <a:stretch/>
        </p:blipFill>
        <p:spPr bwMode="auto">
          <a:xfrm>
            <a:off x="851277" y="4088215"/>
            <a:ext cx="2939061" cy="213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olored of carpentry tools wooden Royalty Free Vector Image">
            <a:extLst>
              <a:ext uri="{FF2B5EF4-FFF2-40B4-BE49-F238E27FC236}">
                <a16:creationId xmlns:a16="http://schemas.microsoft.com/office/drawing/2014/main" id="{1F4D281C-7367-4026-83CD-A66A09D7B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4" b="8679"/>
          <a:stretch/>
        </p:blipFill>
        <p:spPr bwMode="auto">
          <a:xfrm>
            <a:off x="4323497" y="3061995"/>
            <a:ext cx="2434338" cy="242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327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window, person, indoor, posing&#10;&#10;Description automatically generated">
            <a:extLst>
              <a:ext uri="{FF2B5EF4-FFF2-40B4-BE49-F238E27FC236}">
                <a16:creationId xmlns:a16="http://schemas.microsoft.com/office/drawing/2014/main" id="{7F02A850-0F5B-4477-A4B9-CBD9F84E4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981075"/>
            <a:ext cx="3424238" cy="4618038"/>
          </a:xfrm>
        </p:spPr>
      </p:pic>
      <p:pic>
        <p:nvPicPr>
          <p:cNvPr id="17" name="Picture 16" descr="A picture containing tool&#10;&#10;Description automatically generated">
            <a:extLst>
              <a:ext uri="{FF2B5EF4-FFF2-40B4-BE49-F238E27FC236}">
                <a16:creationId xmlns:a16="http://schemas.microsoft.com/office/drawing/2014/main" id="{E91F3578-490E-4DD9-893E-868DF3AE4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450" y="981075"/>
            <a:ext cx="1163638" cy="1068388"/>
          </a:xfrm>
          <a:prstGeom prst="rect">
            <a:avLst/>
          </a:prstGeom>
        </p:spPr>
      </p:pic>
      <p:pic>
        <p:nvPicPr>
          <p:cNvPr id="7" name="Picture 6" descr="A picture containing wrench, tool, hammer&#10;&#10;Description automatically generated">
            <a:extLst>
              <a:ext uri="{FF2B5EF4-FFF2-40B4-BE49-F238E27FC236}">
                <a16:creationId xmlns:a16="http://schemas.microsoft.com/office/drawing/2014/main" id="{3981CA3C-4098-4641-A479-177E0E30F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450" y="2106613"/>
            <a:ext cx="1163638" cy="1163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60B369-0F04-4A78-905A-97000FEB01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450" y="3325813"/>
            <a:ext cx="1163638" cy="955675"/>
          </a:xfrm>
          <a:prstGeom prst="rect">
            <a:avLst/>
          </a:prstGeom>
        </p:spPr>
      </p:pic>
      <p:pic>
        <p:nvPicPr>
          <p:cNvPr id="13" name="Picture 12" descr="A person holding a knife&#10;&#10;Description automatically generated with low confidence">
            <a:extLst>
              <a:ext uri="{FF2B5EF4-FFF2-40B4-BE49-F238E27FC236}">
                <a16:creationId xmlns:a16="http://schemas.microsoft.com/office/drawing/2014/main" id="{24228168-77F8-4062-A7C4-1C160047D2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650" y="981075"/>
            <a:ext cx="2451100" cy="3303588"/>
          </a:xfrm>
          <a:prstGeom prst="rect">
            <a:avLst/>
          </a:prstGeom>
        </p:spPr>
      </p:pic>
      <p:pic>
        <p:nvPicPr>
          <p:cNvPr id="9" name="Picture 8" descr="A knife with a handle&#10;&#10;Description automatically generated with low confidence">
            <a:extLst>
              <a:ext uri="{FF2B5EF4-FFF2-40B4-BE49-F238E27FC236}">
                <a16:creationId xmlns:a16="http://schemas.microsoft.com/office/drawing/2014/main" id="{EC589CFB-6D41-480F-9AD2-199D480D62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450" y="4340225"/>
            <a:ext cx="2355850" cy="1258888"/>
          </a:xfrm>
          <a:prstGeom prst="rect">
            <a:avLst/>
          </a:prstGeom>
        </p:spPr>
      </p:pic>
      <p:pic>
        <p:nvPicPr>
          <p:cNvPr id="3074" name="Picture 2" descr="Midwest Can 5 gal. Gasoline Can, 5610 at Tractor Supply Co.">
            <a:extLst>
              <a:ext uri="{FF2B5EF4-FFF2-40B4-BE49-F238E27FC236}">
                <a16:creationId xmlns:a16="http://schemas.microsoft.com/office/drawing/2014/main" id="{B93A4341-AB6E-4474-943F-DACB0E4FC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450" y="4340225"/>
            <a:ext cx="1258888" cy="1258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4B1FA3-CA88-47AA-A2A6-3923978D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918701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Tools Used</a:t>
            </a:r>
          </a:p>
        </p:txBody>
      </p:sp>
    </p:spTree>
    <p:extLst>
      <p:ext uri="{BB962C8B-B14F-4D97-AF65-F5344CB8AC3E}">
        <p14:creationId xmlns:p14="http://schemas.microsoft.com/office/powerpoint/2010/main" val="3181666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AFB6-A318-4E12-8E7C-B4C75925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 Algorithm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B6380-92A5-4193-A70C-CDCA435C3E88}"/>
              </a:ext>
            </a:extLst>
          </p:cNvPr>
          <p:cNvSpPr/>
          <p:nvPr/>
        </p:nvSpPr>
        <p:spPr>
          <a:xfrm>
            <a:off x="4092606" y="5220070"/>
            <a:ext cx="1846555" cy="310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BDEC4-BE45-4976-94AF-E0CCD29A3D68}"/>
              </a:ext>
            </a:extLst>
          </p:cNvPr>
          <p:cNvSpPr/>
          <p:nvPr/>
        </p:nvSpPr>
        <p:spPr>
          <a:xfrm>
            <a:off x="905522" y="4586965"/>
            <a:ext cx="1651987" cy="215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9633F5-BB2C-4DE3-8760-0510474875BF}"/>
              </a:ext>
            </a:extLst>
          </p:cNvPr>
          <p:cNvSpPr/>
          <p:nvPr/>
        </p:nvSpPr>
        <p:spPr>
          <a:xfrm>
            <a:off x="10440140" y="2663301"/>
            <a:ext cx="913660" cy="1464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31DD0D-13B8-414A-B8E2-9DF577AFF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327212"/>
            <a:ext cx="10848975" cy="5029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72D6D0-725E-4F3F-86A0-C340372A83D8}"/>
              </a:ext>
            </a:extLst>
          </p:cNvPr>
          <p:cNvSpPr txBox="1"/>
          <p:nvPr/>
        </p:nvSpPr>
        <p:spPr>
          <a:xfrm>
            <a:off x="3701988" y="5530788"/>
            <a:ext cx="28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Convolution Neural Network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06922-72FD-4125-B8D7-3E4C6113CCCF}"/>
              </a:ext>
            </a:extLst>
          </p:cNvPr>
          <p:cNvSpPr txBox="1"/>
          <p:nvPr/>
        </p:nvSpPr>
        <p:spPr>
          <a:xfrm>
            <a:off x="10896970" y="2794141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  <a:p>
            <a:endParaRPr lang="en-GB" dirty="0"/>
          </a:p>
          <a:p>
            <a:r>
              <a:rPr lang="en-GB" dirty="0"/>
              <a:t>1</a:t>
            </a:r>
          </a:p>
          <a:p>
            <a:endParaRPr lang="en-GB" dirty="0"/>
          </a:p>
          <a:p>
            <a:r>
              <a:rPr lang="en-GB" dirty="0"/>
              <a:t>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839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20658-69DD-4595-8810-2041F9A1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937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Correctly predicted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1FDA36-155A-4CBF-9B6B-95E561C75A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12" b="7410"/>
          <a:stretch/>
        </p:blipFill>
        <p:spPr>
          <a:xfrm>
            <a:off x="619662" y="2975212"/>
            <a:ext cx="3207232" cy="3272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DF2FD0-3F8D-429E-9AE2-409B7BA68A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90" b="9086"/>
          <a:stretch/>
        </p:blipFill>
        <p:spPr>
          <a:xfrm>
            <a:off x="4593339" y="2975212"/>
            <a:ext cx="3002274" cy="32726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324037-ACA5-44A5-8249-D3C82B16FD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49" b="9277"/>
          <a:stretch/>
        </p:blipFill>
        <p:spPr>
          <a:xfrm>
            <a:off x="8401330" y="2975212"/>
            <a:ext cx="3134307" cy="32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7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5499A-D597-4162-B0A8-C9A24231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Wrongly predicted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3B10871-FD3B-4778-A40B-A1AEDF05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51" y="2426818"/>
            <a:ext cx="3807749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752C7-3327-42C1-9152-4ED2A3DEA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204195" y="2426818"/>
            <a:ext cx="393767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6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" descr="Graph">
            <a:extLst>
              <a:ext uri="{FF2B5EF4-FFF2-40B4-BE49-F238E27FC236}">
                <a16:creationId xmlns:a16="http://schemas.microsoft.com/office/drawing/2014/main" id="{0E28311D-36D5-4993-AFFE-96A387B8E4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10724" r="21990"/>
          <a:stretch/>
        </p:blipFill>
        <p:spPr>
          <a:xfrm>
            <a:off x="4808765" y="10"/>
            <a:ext cx="7383236" cy="6857990"/>
          </a:xfrm>
          <a:prstGeom prst="rect">
            <a:avLst/>
          </a:prstGeom>
        </p:spPr>
      </p:pic>
      <p:sp>
        <p:nvSpPr>
          <p:cNvPr id="46" name="Freeform: Shape 8">
            <a:extLst>
              <a:ext uri="{FF2B5EF4-FFF2-40B4-BE49-F238E27FC236}">
                <a16:creationId xmlns:a16="http://schemas.microsoft.com/office/drawing/2014/main" id="{16EA23B6-4B44-4D76-87BA-D81CE35ED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EEEAE0B-25B7-437B-B834-B70A93541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2BCC6-DE44-4A8F-B619-E12702EC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65125"/>
            <a:ext cx="6179700" cy="1325563"/>
          </a:xfrm>
        </p:spPr>
        <p:txBody>
          <a:bodyPr>
            <a:normAutofit/>
          </a:bodyPr>
          <a:lstStyle/>
          <a:p>
            <a:r>
              <a:rPr lang="en-GB"/>
              <a:t>Future scope</a:t>
            </a:r>
            <a:endParaRPr lang="en-DE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4DD02B5-B5CC-4C52-9804-51F962CF3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3" y="2022601"/>
            <a:ext cx="4655602" cy="4154361"/>
          </a:xfrm>
        </p:spPr>
        <p:txBody>
          <a:bodyPr>
            <a:normAutofit/>
          </a:bodyPr>
          <a:lstStyle/>
          <a:p>
            <a:r>
              <a:rPr lang="en-GB" sz="2000"/>
              <a:t>Use large dataset for better prediction accuracy</a:t>
            </a:r>
          </a:p>
          <a:p>
            <a:r>
              <a:rPr lang="en-GB" sz="2000"/>
              <a:t>Analyse which algorithm is suitable </a:t>
            </a:r>
          </a:p>
          <a:p>
            <a:r>
              <a:rPr lang="en-GB" sz="2000"/>
              <a:t>Optimize </a:t>
            </a:r>
          </a:p>
          <a:p>
            <a:endParaRPr lang="en-DE" sz="2000"/>
          </a:p>
        </p:txBody>
      </p:sp>
    </p:spTree>
    <p:extLst>
      <p:ext uri="{BB962C8B-B14F-4D97-AF65-F5344CB8AC3E}">
        <p14:creationId xmlns:p14="http://schemas.microsoft.com/office/powerpoint/2010/main" val="377133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project   Mechanical tools Recognizer</vt:lpstr>
      <vt:lpstr>Tools</vt:lpstr>
      <vt:lpstr>Tools Used</vt:lpstr>
      <vt:lpstr>CNN Algorithm</vt:lpstr>
      <vt:lpstr>Correctly predicted</vt:lpstr>
      <vt:lpstr>Wrongly predicted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 Mechanical tools Recognizer</dc:title>
  <dc:creator>LAKSHMI ALEKYA CHITTEM</dc:creator>
  <cp:lastModifiedBy>Lakshmi Alekya Chittem</cp:lastModifiedBy>
  <cp:revision>6</cp:revision>
  <dcterms:created xsi:type="dcterms:W3CDTF">2021-12-16T13:38:30Z</dcterms:created>
  <dcterms:modified xsi:type="dcterms:W3CDTF">2021-12-20T21:25:26Z</dcterms:modified>
</cp:coreProperties>
</file>