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0" d="100"/>
          <a:sy n="90" d="100"/>
        </p:scale>
        <p:origin x="2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ENDRA REDDY" userId="bf849b030ecc503f" providerId="LiveId" clId="{93EB795D-6DC3-47DF-B642-F8DAF3C7C6CD}"/>
    <pc:docChg chg="delSld modSld">
      <pc:chgData name="RUSHENDRA REDDY" userId="bf849b030ecc503f" providerId="LiveId" clId="{93EB795D-6DC3-47DF-B642-F8DAF3C7C6CD}" dt="2022-04-29T05:38:07.712" v="9" actId="47"/>
      <pc:docMkLst>
        <pc:docMk/>
      </pc:docMkLst>
      <pc:sldChg chg="modSp mod">
        <pc:chgData name="RUSHENDRA REDDY" userId="bf849b030ecc503f" providerId="LiveId" clId="{93EB795D-6DC3-47DF-B642-F8DAF3C7C6CD}" dt="2022-04-29T05:37:29.391" v="8" actId="20577"/>
        <pc:sldMkLst>
          <pc:docMk/>
          <pc:sldMk cId="652658926" sldId="256"/>
        </pc:sldMkLst>
        <pc:spChg chg="mod">
          <ac:chgData name="RUSHENDRA REDDY" userId="bf849b030ecc503f" providerId="LiveId" clId="{93EB795D-6DC3-47DF-B642-F8DAF3C7C6CD}" dt="2022-04-29T05:37:29.391" v="8" actId="20577"/>
          <ac:spMkLst>
            <pc:docMk/>
            <pc:sldMk cId="652658926" sldId="256"/>
            <ac:spMk id="3" creationId="{2F19EBB7-A2D6-417D-8177-7A42FC2FC5D9}"/>
          </ac:spMkLst>
        </pc:spChg>
      </pc:sldChg>
      <pc:sldChg chg="del">
        <pc:chgData name="RUSHENDRA REDDY" userId="bf849b030ecc503f" providerId="LiveId" clId="{93EB795D-6DC3-47DF-B642-F8DAF3C7C6CD}" dt="2022-04-29T05:38:07.712" v="9" actId="47"/>
        <pc:sldMkLst>
          <pc:docMk/>
          <pc:sldMk cId="775386782"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156653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AB817-2A3A-4FEE-A2B7-9F534B290BDB}"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214314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2990855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7637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224139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339858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1638504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115914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397129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353170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285615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AB817-2A3A-4FEE-A2B7-9F534B290BDB}"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367823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AB817-2A3A-4FEE-A2B7-9F534B290BDB}"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275001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128636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298276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1AB817-2A3A-4FEE-A2B7-9F534B290BDB}" type="datetimeFigureOut">
              <a:rPr lang="en-IN" smtClean="0"/>
              <a:t>29-04-2022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7503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AB817-2A3A-4FEE-A2B7-9F534B290BDB}"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27E3C-1B1A-4269-8997-597AFD178B10}" type="slidenum">
              <a:rPr lang="en-IN" smtClean="0"/>
              <a:t>‹#›</a:t>
            </a:fld>
            <a:endParaRPr lang="en-IN"/>
          </a:p>
        </p:txBody>
      </p:sp>
    </p:spTree>
    <p:extLst>
      <p:ext uri="{BB962C8B-B14F-4D97-AF65-F5344CB8AC3E}">
        <p14:creationId xmlns:p14="http://schemas.microsoft.com/office/powerpoint/2010/main" val="380572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1AB817-2A3A-4FEE-A2B7-9F534B290BDB}" type="datetimeFigureOut">
              <a:rPr lang="en-IN" smtClean="0"/>
              <a:t>29-04-2022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427E3C-1B1A-4269-8997-597AFD178B10}" type="slidenum">
              <a:rPr lang="en-IN" smtClean="0"/>
              <a:t>‹#›</a:t>
            </a:fld>
            <a:endParaRPr lang="en-IN"/>
          </a:p>
        </p:txBody>
      </p:sp>
    </p:spTree>
    <p:extLst>
      <p:ext uri="{BB962C8B-B14F-4D97-AF65-F5344CB8AC3E}">
        <p14:creationId xmlns:p14="http://schemas.microsoft.com/office/powerpoint/2010/main" val="350984080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homemade-circuits.com/category/diy-led-projects/decorative-lighting/"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4.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39CF-5DF5-479D-9C87-62095351B8DB}"/>
              </a:ext>
            </a:extLst>
          </p:cNvPr>
          <p:cNvSpPr>
            <a:spLocks noGrp="1"/>
          </p:cNvSpPr>
          <p:nvPr>
            <p:ph type="ctrTitle"/>
          </p:nvPr>
        </p:nvSpPr>
        <p:spPr/>
        <p:txBody>
          <a:bodyPr/>
          <a:lstStyle/>
          <a:p>
            <a:r>
              <a:rPr lang="en-IN" dirty="0"/>
              <a:t>LED CHASER CIRCUIT </a:t>
            </a:r>
          </a:p>
        </p:txBody>
      </p:sp>
      <p:sp>
        <p:nvSpPr>
          <p:cNvPr id="3" name="Subtitle 2">
            <a:extLst>
              <a:ext uri="{FF2B5EF4-FFF2-40B4-BE49-F238E27FC236}">
                <a16:creationId xmlns:a16="http://schemas.microsoft.com/office/drawing/2014/main" id="{2F19EBB7-A2D6-417D-8177-7A42FC2FC5D9}"/>
              </a:ext>
            </a:extLst>
          </p:cNvPr>
          <p:cNvSpPr>
            <a:spLocks noGrp="1"/>
          </p:cNvSpPr>
          <p:nvPr>
            <p:ph type="subTitle" idx="1"/>
          </p:nvPr>
        </p:nvSpPr>
        <p:spPr/>
        <p:txBody>
          <a:bodyPr>
            <a:normAutofit fontScale="32500" lnSpcReduction="20000"/>
          </a:bodyPr>
          <a:lstStyle/>
          <a:p>
            <a:r>
              <a:rPr lang="en-IN" dirty="0"/>
              <a:t>                      </a:t>
            </a:r>
          </a:p>
          <a:p>
            <a:endParaRPr lang="en-IN" dirty="0"/>
          </a:p>
          <a:p>
            <a:r>
              <a:rPr lang="en-IN" sz="2500" dirty="0"/>
              <a:t>                                                                                                 </a:t>
            </a:r>
            <a:r>
              <a:rPr lang="en-IN" sz="2500" dirty="0">
                <a:solidFill>
                  <a:schemeClr val="tx1"/>
                </a:solidFill>
              </a:rPr>
              <a:t>CHOLETI NITHIN , B200283EE       ,A BATCH                           </a:t>
            </a:r>
          </a:p>
          <a:p>
            <a:r>
              <a:rPr lang="en-IN" sz="2500" dirty="0">
                <a:solidFill>
                  <a:schemeClr val="tx1"/>
                </a:solidFill>
              </a:rPr>
              <a:t>                                                                                                ANNAPAREDDY RUSHENDRA REDDY,B200302EE,A BATCH</a:t>
            </a:r>
          </a:p>
        </p:txBody>
      </p:sp>
    </p:spTree>
    <p:extLst>
      <p:ext uri="{BB962C8B-B14F-4D97-AF65-F5344CB8AC3E}">
        <p14:creationId xmlns:p14="http://schemas.microsoft.com/office/powerpoint/2010/main" val="65265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DC55-AF09-49B8-90D0-B1638904C356}"/>
              </a:ext>
            </a:extLst>
          </p:cNvPr>
          <p:cNvSpPr>
            <a:spLocks noGrp="1"/>
          </p:cNvSpPr>
          <p:nvPr>
            <p:ph type="title"/>
          </p:nvPr>
        </p:nvSpPr>
        <p:spPr/>
        <p:txBody>
          <a:bodyPr/>
          <a:lstStyle/>
          <a:p>
            <a:r>
              <a:rPr lang="en-IN" dirty="0"/>
              <a:t>What is LED chaser circuit ?</a:t>
            </a:r>
          </a:p>
        </p:txBody>
      </p:sp>
      <p:sp>
        <p:nvSpPr>
          <p:cNvPr id="4" name="Content Placeholder 3">
            <a:extLst>
              <a:ext uri="{FF2B5EF4-FFF2-40B4-BE49-F238E27FC236}">
                <a16:creationId xmlns:a16="http://schemas.microsoft.com/office/drawing/2014/main" id="{E9695CB7-B739-4A7D-8628-DBD507DE2CE0}"/>
              </a:ext>
            </a:extLst>
          </p:cNvPr>
          <p:cNvSpPr>
            <a:spLocks noGrp="1"/>
          </p:cNvSpPr>
          <p:nvPr>
            <p:ph idx="1"/>
          </p:nvPr>
        </p:nvSpPr>
        <p:spPr/>
        <p:txBody>
          <a:bodyPr/>
          <a:lstStyle/>
          <a:p>
            <a:r>
              <a:rPr lang="en-US" b="0" i="0" dirty="0">
                <a:effectLst/>
                <a:latin typeface="PT Sans" panose="020B0604020202020204" pitchFamily="34" charset="0"/>
              </a:rPr>
              <a:t>Light chasers are</a:t>
            </a:r>
            <a:r>
              <a:rPr lang="en-US" b="0" i="0" dirty="0">
                <a:effectLst/>
                <a:latin typeface="PT Sans" panose="020B0604020202020204" pitchFamily="34" charset="0"/>
                <a:hlinkClick r:id="rId2">
                  <a:extLst>
                    <a:ext uri="{A12FA001-AC4F-418D-AE19-62706E023703}">
                      <ahyp:hlinkClr xmlns:ahyp="http://schemas.microsoft.com/office/drawing/2018/hyperlinkcolor" val="tx"/>
                    </a:ext>
                  </a:extLst>
                </a:hlinkClick>
              </a:rPr>
              <a:t> decorative lights</a:t>
            </a:r>
            <a:r>
              <a:rPr lang="en-US" b="0" i="0" dirty="0">
                <a:effectLst/>
                <a:latin typeface="PT Sans" panose="020B0604020202020204" pitchFamily="34" charset="0"/>
              </a:rPr>
              <a:t> or LEDs arranged in different moving patterns which create a chasing light or running light kind of effect. These look very interesting and are surely eye catching and that’s why these types of lighting arrangement have gained immense popularity in today’s world</a:t>
            </a:r>
          </a:p>
          <a:p>
            <a:pPr marL="0" indent="0">
              <a:buNone/>
            </a:pPr>
            <a:r>
              <a:rPr lang="en-US" dirty="0">
                <a:latin typeface="PT Sans" panose="020B0604020202020204" pitchFamily="34" charset="0"/>
              </a:rPr>
              <a:t>                                                         </a:t>
            </a:r>
            <a:endParaRPr lang="en-IN" dirty="0"/>
          </a:p>
        </p:txBody>
      </p:sp>
      <p:pic>
        <p:nvPicPr>
          <p:cNvPr id="8" name="Picture 7">
            <a:extLst>
              <a:ext uri="{FF2B5EF4-FFF2-40B4-BE49-F238E27FC236}">
                <a16:creationId xmlns:a16="http://schemas.microsoft.com/office/drawing/2014/main" id="{3C9213C7-371D-46C3-860C-0E95CE110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843" y="3886200"/>
            <a:ext cx="3077936" cy="1543050"/>
          </a:xfrm>
          <a:prstGeom prst="rect">
            <a:avLst/>
          </a:prstGeom>
        </p:spPr>
      </p:pic>
      <p:pic>
        <p:nvPicPr>
          <p:cNvPr id="10" name="Picture 9">
            <a:extLst>
              <a:ext uri="{FF2B5EF4-FFF2-40B4-BE49-F238E27FC236}">
                <a16:creationId xmlns:a16="http://schemas.microsoft.com/office/drawing/2014/main" id="{C25821D9-F66D-4A3E-8DBB-623C106D9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365" y="3886200"/>
            <a:ext cx="2833006" cy="1739899"/>
          </a:xfrm>
          <a:prstGeom prst="rect">
            <a:avLst/>
          </a:prstGeom>
        </p:spPr>
      </p:pic>
    </p:spTree>
    <p:extLst>
      <p:ext uri="{BB962C8B-B14F-4D97-AF65-F5344CB8AC3E}">
        <p14:creationId xmlns:p14="http://schemas.microsoft.com/office/powerpoint/2010/main" val="296532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A095-05B9-4333-A43B-BE08FBA10E4F}"/>
              </a:ext>
            </a:extLst>
          </p:cNvPr>
          <p:cNvSpPr>
            <a:spLocks noGrp="1"/>
          </p:cNvSpPr>
          <p:nvPr>
            <p:ph type="title"/>
          </p:nvPr>
        </p:nvSpPr>
        <p:spPr/>
        <p:txBody>
          <a:bodyPr/>
          <a:lstStyle/>
          <a:p>
            <a:r>
              <a:rPr lang="en-IN" dirty="0"/>
              <a:t>Chaser using PIC</a:t>
            </a:r>
            <a:br>
              <a:rPr lang="en-IN" dirty="0"/>
            </a:br>
            <a:r>
              <a:rPr lang="en-IN" dirty="0"/>
              <a:t>                 </a:t>
            </a:r>
            <a:r>
              <a:rPr lang="en-IN" sz="2800" dirty="0"/>
              <a:t>Components Required</a:t>
            </a:r>
          </a:p>
        </p:txBody>
      </p:sp>
      <p:sp>
        <p:nvSpPr>
          <p:cNvPr id="3" name="Text Placeholder 2">
            <a:extLst>
              <a:ext uri="{FF2B5EF4-FFF2-40B4-BE49-F238E27FC236}">
                <a16:creationId xmlns:a16="http://schemas.microsoft.com/office/drawing/2014/main" id="{9F5BF382-0484-4496-B1DE-3451233B2792}"/>
              </a:ext>
            </a:extLst>
          </p:cNvPr>
          <p:cNvSpPr>
            <a:spLocks noGrp="1"/>
          </p:cNvSpPr>
          <p:nvPr>
            <p:ph type="body" idx="1"/>
          </p:nvPr>
        </p:nvSpPr>
        <p:spPr/>
        <p:txBody>
          <a:bodyPr/>
          <a:lstStyle/>
          <a:p>
            <a:r>
              <a:rPr lang="en-IN" dirty="0"/>
              <a:t>Component </a:t>
            </a:r>
          </a:p>
        </p:txBody>
      </p:sp>
      <p:sp>
        <p:nvSpPr>
          <p:cNvPr id="4" name="Text Placeholder 3">
            <a:extLst>
              <a:ext uri="{FF2B5EF4-FFF2-40B4-BE49-F238E27FC236}">
                <a16:creationId xmlns:a16="http://schemas.microsoft.com/office/drawing/2014/main" id="{57AC11E8-306B-4D48-A244-A7A4F8FD1CDA}"/>
              </a:ext>
            </a:extLst>
          </p:cNvPr>
          <p:cNvSpPr>
            <a:spLocks noGrp="1"/>
          </p:cNvSpPr>
          <p:nvPr>
            <p:ph type="body" sz="half" idx="15"/>
          </p:nvPr>
        </p:nvSpPr>
        <p:spPr/>
        <p:txBody>
          <a:bodyPr/>
          <a:lstStyle/>
          <a:p>
            <a:r>
              <a:rPr lang="en-IN" dirty="0"/>
              <a:t>Microcontroller</a:t>
            </a:r>
          </a:p>
          <a:p>
            <a:endParaRPr lang="en-IN" dirty="0"/>
          </a:p>
          <a:p>
            <a:r>
              <a:rPr lang="en-IN" dirty="0"/>
              <a:t>Crystal oscillator</a:t>
            </a:r>
          </a:p>
          <a:p>
            <a:endParaRPr lang="en-IN" dirty="0"/>
          </a:p>
          <a:p>
            <a:r>
              <a:rPr lang="en-IN" dirty="0"/>
              <a:t>LEDs </a:t>
            </a:r>
          </a:p>
          <a:p>
            <a:r>
              <a:rPr lang="en-IN" dirty="0"/>
              <a:t>Capacitors (2)</a:t>
            </a:r>
          </a:p>
          <a:p>
            <a:r>
              <a:rPr lang="en-IN" dirty="0"/>
              <a:t>Resistors(8)</a:t>
            </a:r>
          </a:p>
          <a:p>
            <a:r>
              <a:rPr lang="en-IN" dirty="0"/>
              <a:t>Breadboard</a:t>
            </a:r>
          </a:p>
          <a:p>
            <a:endParaRPr lang="en-IN" dirty="0"/>
          </a:p>
        </p:txBody>
      </p:sp>
      <p:sp>
        <p:nvSpPr>
          <p:cNvPr id="5" name="Text Placeholder 4">
            <a:extLst>
              <a:ext uri="{FF2B5EF4-FFF2-40B4-BE49-F238E27FC236}">
                <a16:creationId xmlns:a16="http://schemas.microsoft.com/office/drawing/2014/main" id="{075A1BDF-3418-496E-A598-055D566F963E}"/>
              </a:ext>
            </a:extLst>
          </p:cNvPr>
          <p:cNvSpPr>
            <a:spLocks noGrp="1"/>
          </p:cNvSpPr>
          <p:nvPr>
            <p:ph type="body" sz="quarter" idx="3"/>
          </p:nvPr>
        </p:nvSpPr>
        <p:spPr/>
        <p:txBody>
          <a:bodyPr/>
          <a:lstStyle/>
          <a:p>
            <a:r>
              <a:rPr lang="en-IN" dirty="0"/>
              <a:t>specification</a:t>
            </a:r>
          </a:p>
        </p:txBody>
      </p:sp>
      <p:sp>
        <p:nvSpPr>
          <p:cNvPr id="6" name="Text Placeholder 5">
            <a:extLst>
              <a:ext uri="{FF2B5EF4-FFF2-40B4-BE49-F238E27FC236}">
                <a16:creationId xmlns:a16="http://schemas.microsoft.com/office/drawing/2014/main" id="{A5ACE03F-DDE9-4C92-AEB4-767875C08776}"/>
              </a:ext>
            </a:extLst>
          </p:cNvPr>
          <p:cNvSpPr>
            <a:spLocks noGrp="1"/>
          </p:cNvSpPr>
          <p:nvPr>
            <p:ph type="body" sz="half" idx="16"/>
          </p:nvPr>
        </p:nvSpPr>
        <p:spPr/>
        <p:txBody>
          <a:bodyPr/>
          <a:lstStyle/>
          <a:p>
            <a:r>
              <a:rPr lang="en-IN" dirty="0"/>
              <a:t>PIC16F877A</a:t>
            </a:r>
          </a:p>
          <a:p>
            <a:endParaRPr lang="en-IN" dirty="0"/>
          </a:p>
          <a:p>
            <a:r>
              <a:rPr lang="en-IN" dirty="0"/>
              <a:t>8MHz</a:t>
            </a:r>
          </a:p>
          <a:p>
            <a:endParaRPr lang="en-IN" dirty="0"/>
          </a:p>
          <a:p>
            <a:r>
              <a:rPr lang="en-IN" dirty="0"/>
              <a:t>General purpose</a:t>
            </a:r>
          </a:p>
          <a:p>
            <a:r>
              <a:rPr lang="en-IN" dirty="0"/>
              <a:t>22pF</a:t>
            </a:r>
          </a:p>
          <a:p>
            <a:r>
              <a:rPr lang="en-IN" dirty="0"/>
              <a:t>220 0hm</a:t>
            </a:r>
          </a:p>
          <a:p>
            <a:endParaRPr lang="en-IN" dirty="0"/>
          </a:p>
        </p:txBody>
      </p:sp>
      <p:sp>
        <p:nvSpPr>
          <p:cNvPr id="7" name="Text Placeholder 6">
            <a:extLst>
              <a:ext uri="{FF2B5EF4-FFF2-40B4-BE49-F238E27FC236}">
                <a16:creationId xmlns:a16="http://schemas.microsoft.com/office/drawing/2014/main" id="{C85794D2-66D0-48CC-9C94-1429F1A32CCF}"/>
              </a:ext>
            </a:extLst>
          </p:cNvPr>
          <p:cNvSpPr>
            <a:spLocks noGrp="1"/>
          </p:cNvSpPr>
          <p:nvPr>
            <p:ph type="body" sz="quarter" idx="13"/>
          </p:nvPr>
        </p:nvSpPr>
        <p:spPr/>
        <p:txBody>
          <a:bodyPr/>
          <a:lstStyle/>
          <a:p>
            <a:r>
              <a:rPr lang="en-IN" dirty="0"/>
              <a:t>picture</a:t>
            </a:r>
          </a:p>
        </p:txBody>
      </p:sp>
      <p:sp>
        <p:nvSpPr>
          <p:cNvPr id="8" name="Text Placeholder 7">
            <a:extLst>
              <a:ext uri="{FF2B5EF4-FFF2-40B4-BE49-F238E27FC236}">
                <a16:creationId xmlns:a16="http://schemas.microsoft.com/office/drawing/2014/main" id="{213F8A43-B2B8-4876-A81A-CEDCB7D98828}"/>
              </a:ext>
            </a:extLst>
          </p:cNvPr>
          <p:cNvSpPr>
            <a:spLocks noGrp="1"/>
          </p:cNvSpPr>
          <p:nvPr>
            <p:ph type="body" sz="half" idx="17"/>
          </p:nvPr>
        </p:nvSpPr>
        <p:spPr/>
        <p:txBody>
          <a:bodyPr/>
          <a:lstStyle/>
          <a:p>
            <a:endParaRPr lang="en-IN" dirty="0"/>
          </a:p>
        </p:txBody>
      </p:sp>
      <p:pic>
        <p:nvPicPr>
          <p:cNvPr id="10" name="Picture 9">
            <a:extLst>
              <a:ext uri="{FF2B5EF4-FFF2-40B4-BE49-F238E27FC236}">
                <a16:creationId xmlns:a16="http://schemas.microsoft.com/office/drawing/2014/main" id="{8B4C1207-D5A9-4070-9663-E69D2A63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886" y="2685415"/>
            <a:ext cx="2800948" cy="539478"/>
          </a:xfrm>
          <a:prstGeom prst="rect">
            <a:avLst/>
          </a:prstGeom>
        </p:spPr>
      </p:pic>
      <p:pic>
        <p:nvPicPr>
          <p:cNvPr id="12" name="Picture 11">
            <a:extLst>
              <a:ext uri="{FF2B5EF4-FFF2-40B4-BE49-F238E27FC236}">
                <a16:creationId xmlns:a16="http://schemas.microsoft.com/office/drawing/2014/main" id="{CF1BD4C8-3527-410B-98E5-B39DCB564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886" y="3249386"/>
            <a:ext cx="1898650" cy="457200"/>
          </a:xfrm>
          <a:prstGeom prst="rect">
            <a:avLst/>
          </a:prstGeom>
        </p:spPr>
      </p:pic>
      <p:pic>
        <p:nvPicPr>
          <p:cNvPr id="14" name="Picture 13">
            <a:extLst>
              <a:ext uri="{FF2B5EF4-FFF2-40B4-BE49-F238E27FC236}">
                <a16:creationId xmlns:a16="http://schemas.microsoft.com/office/drawing/2014/main" id="{F0785C35-6F3B-42ED-A48F-F324DEC2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4422" y="3731079"/>
            <a:ext cx="1898650" cy="604156"/>
          </a:xfrm>
          <a:prstGeom prst="rect">
            <a:avLst/>
          </a:prstGeom>
        </p:spPr>
      </p:pic>
      <p:pic>
        <p:nvPicPr>
          <p:cNvPr id="16" name="Picture 15">
            <a:extLst>
              <a:ext uri="{FF2B5EF4-FFF2-40B4-BE49-F238E27FC236}">
                <a16:creationId xmlns:a16="http://schemas.microsoft.com/office/drawing/2014/main" id="{7E484CE7-3542-4DFD-9CD3-E26EE378B2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9886" y="5187723"/>
            <a:ext cx="2281093" cy="1087030"/>
          </a:xfrm>
          <a:prstGeom prst="rect">
            <a:avLst/>
          </a:prstGeom>
        </p:spPr>
      </p:pic>
    </p:spTree>
    <p:extLst>
      <p:ext uri="{BB962C8B-B14F-4D97-AF65-F5344CB8AC3E}">
        <p14:creationId xmlns:p14="http://schemas.microsoft.com/office/powerpoint/2010/main" val="347087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EE9936-876D-480E-8677-D2535578303F}"/>
              </a:ext>
            </a:extLst>
          </p:cNvPr>
          <p:cNvSpPr>
            <a:spLocks noGrp="1"/>
          </p:cNvSpPr>
          <p:nvPr>
            <p:ph type="title"/>
          </p:nvPr>
        </p:nvSpPr>
        <p:spPr/>
        <p:txBody>
          <a:bodyPr/>
          <a:lstStyle/>
          <a:p>
            <a:r>
              <a:rPr lang="en-IN" dirty="0"/>
              <a:t>Schematic and code</a:t>
            </a:r>
          </a:p>
        </p:txBody>
      </p:sp>
      <p:sp>
        <p:nvSpPr>
          <p:cNvPr id="4" name="Text Placeholder 3">
            <a:extLst>
              <a:ext uri="{FF2B5EF4-FFF2-40B4-BE49-F238E27FC236}">
                <a16:creationId xmlns:a16="http://schemas.microsoft.com/office/drawing/2014/main" id="{D04EEC56-9DD0-494E-ACB5-7D3F92D811ED}"/>
              </a:ext>
            </a:extLst>
          </p:cNvPr>
          <p:cNvSpPr>
            <a:spLocks noGrp="1"/>
          </p:cNvSpPr>
          <p:nvPr>
            <p:ph type="body" idx="1"/>
          </p:nvPr>
        </p:nvSpPr>
        <p:spPr/>
        <p:txBody>
          <a:bodyPr/>
          <a:lstStyle/>
          <a:p>
            <a:r>
              <a:rPr lang="en-IN" dirty="0"/>
              <a:t>schematic</a:t>
            </a:r>
          </a:p>
        </p:txBody>
      </p:sp>
      <p:pic>
        <p:nvPicPr>
          <p:cNvPr id="9" name="Content Placeholder 8">
            <a:extLst>
              <a:ext uri="{FF2B5EF4-FFF2-40B4-BE49-F238E27FC236}">
                <a16:creationId xmlns:a16="http://schemas.microsoft.com/office/drawing/2014/main" id="{42647A04-CE48-4488-9A8A-8563047BE7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2685" y="2738863"/>
            <a:ext cx="4395787" cy="3457830"/>
          </a:xfrm>
        </p:spPr>
      </p:pic>
      <p:sp>
        <p:nvSpPr>
          <p:cNvPr id="6" name="Text Placeholder 5">
            <a:extLst>
              <a:ext uri="{FF2B5EF4-FFF2-40B4-BE49-F238E27FC236}">
                <a16:creationId xmlns:a16="http://schemas.microsoft.com/office/drawing/2014/main" id="{902146B4-82E7-40CE-8118-E7310E895224}"/>
              </a:ext>
            </a:extLst>
          </p:cNvPr>
          <p:cNvSpPr>
            <a:spLocks noGrp="1"/>
          </p:cNvSpPr>
          <p:nvPr>
            <p:ph type="body" sz="quarter" idx="3"/>
          </p:nvPr>
        </p:nvSpPr>
        <p:spPr/>
        <p:txBody>
          <a:bodyPr/>
          <a:lstStyle/>
          <a:p>
            <a:r>
              <a:rPr lang="en-IN" dirty="0"/>
              <a:t>Code</a:t>
            </a:r>
          </a:p>
        </p:txBody>
      </p:sp>
      <p:pic>
        <p:nvPicPr>
          <p:cNvPr id="5" name="Content Placeholder 4">
            <a:extLst>
              <a:ext uri="{FF2B5EF4-FFF2-40B4-BE49-F238E27FC236}">
                <a16:creationId xmlns:a16="http://schemas.microsoft.com/office/drawing/2014/main" id="{2B21CF22-3A46-4D83-BC00-901ADD20DD19}"/>
              </a:ext>
            </a:extLst>
          </p:cNvPr>
          <p:cNvPicPr>
            <a:picLocks noGrp="1" noChangeAspect="1"/>
          </p:cNvPicPr>
          <p:nvPr>
            <p:ph sz="quarter" idx="4"/>
          </p:nvPr>
        </p:nvPicPr>
        <p:blipFill>
          <a:blip r:embed="rId3"/>
          <a:stretch>
            <a:fillRect/>
          </a:stretch>
        </p:blipFill>
        <p:spPr>
          <a:xfrm>
            <a:off x="6204857" y="2481262"/>
            <a:ext cx="3486150" cy="4042002"/>
          </a:xfrm>
        </p:spPr>
      </p:pic>
    </p:spTree>
    <p:extLst>
      <p:ext uri="{BB962C8B-B14F-4D97-AF65-F5344CB8AC3E}">
        <p14:creationId xmlns:p14="http://schemas.microsoft.com/office/powerpoint/2010/main" val="262542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FF3D82-8B1E-414A-920E-5E7F66130CA0}"/>
              </a:ext>
            </a:extLst>
          </p:cNvPr>
          <p:cNvSpPr>
            <a:spLocks noGrp="1"/>
          </p:cNvSpPr>
          <p:nvPr>
            <p:ph type="title"/>
          </p:nvPr>
        </p:nvSpPr>
        <p:spPr/>
        <p:txBody>
          <a:bodyPr/>
          <a:lstStyle/>
          <a:p>
            <a:r>
              <a:rPr lang="en-IN" dirty="0"/>
              <a:t>              SIMULATED CIRCUIT</a:t>
            </a:r>
          </a:p>
        </p:txBody>
      </p:sp>
      <p:pic>
        <p:nvPicPr>
          <p:cNvPr id="9" name="Picture 8">
            <a:extLst>
              <a:ext uri="{FF2B5EF4-FFF2-40B4-BE49-F238E27FC236}">
                <a16:creationId xmlns:a16="http://schemas.microsoft.com/office/drawing/2014/main" id="{0BEE75AF-8964-4A71-9195-C3000F0B5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703615"/>
            <a:ext cx="10220325" cy="4239985"/>
          </a:xfrm>
          <a:prstGeom prst="rect">
            <a:avLst/>
          </a:prstGeom>
        </p:spPr>
      </p:pic>
    </p:spTree>
    <p:extLst>
      <p:ext uri="{BB962C8B-B14F-4D97-AF65-F5344CB8AC3E}">
        <p14:creationId xmlns:p14="http://schemas.microsoft.com/office/powerpoint/2010/main" val="320870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B882-64D5-4D88-989C-5337DEE1BB9E}"/>
              </a:ext>
            </a:extLst>
          </p:cNvPr>
          <p:cNvSpPr>
            <a:spLocks noGrp="1"/>
          </p:cNvSpPr>
          <p:nvPr>
            <p:ph type="title"/>
          </p:nvPr>
        </p:nvSpPr>
        <p:spPr/>
        <p:txBody>
          <a:bodyPr/>
          <a:lstStyle/>
          <a:p>
            <a:r>
              <a:rPr lang="en-IN" dirty="0"/>
              <a:t>          ASSEMBLED HARDWARE</a:t>
            </a:r>
          </a:p>
        </p:txBody>
      </p:sp>
      <p:pic>
        <p:nvPicPr>
          <p:cNvPr id="4" name="Picture 3">
            <a:extLst>
              <a:ext uri="{FF2B5EF4-FFF2-40B4-BE49-F238E27FC236}">
                <a16:creationId xmlns:a16="http://schemas.microsoft.com/office/drawing/2014/main" id="{DAE4F1A4-474F-4626-A259-EC2BB22B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507" y="1853249"/>
            <a:ext cx="6760029" cy="4180158"/>
          </a:xfrm>
          <a:prstGeom prst="rect">
            <a:avLst/>
          </a:prstGeom>
        </p:spPr>
      </p:pic>
    </p:spTree>
    <p:extLst>
      <p:ext uri="{BB962C8B-B14F-4D97-AF65-F5344CB8AC3E}">
        <p14:creationId xmlns:p14="http://schemas.microsoft.com/office/powerpoint/2010/main" val="16317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327</TotalTime>
  <Words>117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PT Sans</vt:lpstr>
      <vt:lpstr>Wingdings 3</vt:lpstr>
      <vt:lpstr>Ion</vt:lpstr>
      <vt:lpstr>LED CHASER CIRCUIT </vt:lpstr>
      <vt:lpstr>What is LED chaser circuit ?</vt:lpstr>
      <vt:lpstr>Chaser using PIC                  Components Required</vt:lpstr>
      <vt:lpstr>Schematic and code</vt:lpstr>
      <vt:lpstr>              SIMULATED CIRCUIT</vt:lpstr>
      <vt:lpstr>          ASSEMBLED HARDWARE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CHASER CIRCUIT </dc:title>
  <dc:creator>RUSHENDRA REDDY</dc:creator>
  <cp:lastModifiedBy>RUSHENDRA REDDY</cp:lastModifiedBy>
  <cp:revision>4</cp:revision>
  <dcterms:created xsi:type="dcterms:W3CDTF">2022-04-28T01:48:25Z</dcterms:created>
  <dcterms:modified xsi:type="dcterms:W3CDTF">2022-04-29T06:39:56Z</dcterms:modified>
</cp:coreProperties>
</file>