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ikOWTnQeDOcsLpCK1Gye6HSZTx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1173A3-3CF1-4202-A2B1-AC323EDB493E}">
  <a:tblStyle styleId="{A81173A3-3CF1-4202-A2B1-AC323EDB49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customschemas.google.com/relationships/presentationmetadata" Target="meta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190500" y="843901"/>
            <a:ext cx="87630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9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Summer Internship 2024</a:t>
            </a:r>
            <a:endParaRPr b="1" i="0" sz="29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3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400" u="none" cap="none" strike="noStrike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rPr>
              <a:t>&lt;&lt;Project Title&gt;&gt;</a:t>
            </a:r>
            <a:endParaRPr b="0" i="0" sz="2400" u="none" cap="none" strike="noStrike">
              <a:solidFill>
                <a:srgbClr val="4285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1"/>
          <p:cNvGrpSpPr/>
          <p:nvPr/>
        </p:nvGrpSpPr>
        <p:grpSpPr>
          <a:xfrm>
            <a:off x="3408300" y="2763795"/>
            <a:ext cx="2327400" cy="0"/>
            <a:chOff x="3176075" y="2150170"/>
            <a:chExt cx="2327400" cy="0"/>
          </a:xfrm>
        </p:grpSpPr>
        <p:cxnSp>
          <p:nvCxnSpPr>
            <p:cNvPr id="52" name="Google Shape;52;p1"/>
            <p:cNvCxnSpPr/>
            <p:nvPr/>
          </p:nvCxnSpPr>
          <p:spPr>
            <a:xfrm>
              <a:off x="3176075" y="2150170"/>
              <a:ext cx="314700" cy="0"/>
            </a:xfrm>
            <a:prstGeom prst="straightConnector1">
              <a:avLst/>
            </a:prstGeom>
            <a:noFill/>
            <a:ln cap="rnd" cmpd="sng" w="114300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"/>
            <p:cNvCxnSpPr/>
            <p:nvPr/>
          </p:nvCxnSpPr>
          <p:spPr>
            <a:xfrm>
              <a:off x="3807775" y="2150170"/>
              <a:ext cx="348000" cy="0"/>
            </a:xfrm>
            <a:prstGeom prst="straightConnector1">
              <a:avLst/>
            </a:prstGeom>
            <a:noFill/>
            <a:ln cap="rnd" cmpd="sng" w="114300">
              <a:solidFill>
                <a:srgbClr val="EA433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"/>
            <p:cNvCxnSpPr/>
            <p:nvPr/>
          </p:nvCxnSpPr>
          <p:spPr>
            <a:xfrm>
              <a:off x="4472775" y="2150170"/>
              <a:ext cx="367500" cy="0"/>
            </a:xfrm>
            <a:prstGeom prst="straightConnector1">
              <a:avLst/>
            </a:prstGeom>
            <a:noFill/>
            <a:ln cap="rnd" cmpd="sng" w="114300">
              <a:solidFill>
                <a:srgbClr val="34A8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"/>
            <p:cNvCxnSpPr/>
            <p:nvPr/>
          </p:nvCxnSpPr>
          <p:spPr>
            <a:xfrm>
              <a:off x="5157275" y="2150170"/>
              <a:ext cx="346200" cy="0"/>
            </a:xfrm>
            <a:prstGeom prst="straightConnector1">
              <a:avLst/>
            </a:prstGeom>
            <a:noFill/>
            <a:ln cap="rnd" cmpd="sng" w="114300">
              <a:solidFill>
                <a:srgbClr val="FFB72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6" name="Google Shape;56;p1"/>
          <p:cNvSpPr txBox="1"/>
          <p:nvPr/>
        </p:nvSpPr>
        <p:spPr>
          <a:xfrm>
            <a:off x="1303850" y="2902200"/>
            <a:ext cx="64923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b="0" i="0" sz="15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Faculty-in-charge:</a:t>
            </a:r>
            <a:r>
              <a:rPr b="0" i="0" lang="en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Dr. Sowmya Kamath S.</a:t>
            </a:r>
            <a:endParaRPr b="0" i="0" sz="15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b="0" i="0" sz="16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National Institute of Technology Karnataka, Surathkal</a:t>
            </a:r>
            <a:endParaRPr b="0" i="0" sz="16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300" y="138275"/>
            <a:ext cx="860225" cy="8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3723000" y="4660544"/>
            <a:ext cx="148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May 01, 2024</a:t>
            </a:r>
            <a:endParaRPr b="1" i="0" sz="15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Existing Approaches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311700" y="4728000"/>
            <a:ext cx="304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Dept of IT, NITK Surathkal</a:t>
            </a:r>
            <a:endParaRPr b="1" i="0" sz="15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800324" y="4822925"/>
            <a:ext cx="148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May 01, 2024</a:t>
            </a:r>
            <a:endParaRPr b="1" i="0" sz="15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Literature Survey</a:t>
            </a:r>
            <a:endParaRPr b="1"/>
          </a:p>
        </p:txBody>
      </p:sp>
      <p:sp>
        <p:nvSpPr>
          <p:cNvPr id="72" name="Google Shape;72;p5"/>
          <p:cNvSpPr txBox="1"/>
          <p:nvPr/>
        </p:nvSpPr>
        <p:spPr>
          <a:xfrm>
            <a:off x="4025875" y="2417863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0" y="0"/>
            <a:ext cx="80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" sz="1800" u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Literature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171900" y="4687975"/>
            <a:ext cx="304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Dept of IT, NITK Surathkal</a:t>
            </a:r>
            <a:endParaRPr b="1" i="0" sz="15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9" name="Google Shape;79;p6"/>
          <p:cNvGraphicFramePr/>
          <p:nvPr/>
        </p:nvGraphicFramePr>
        <p:xfrm>
          <a:off x="261889" y="8611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{A81173A3-3CF1-4202-A2B1-AC323EDB493E}</a:tableStyleId>
              </a:tblPr>
              <a:tblGrid>
                <a:gridCol w="1832425"/>
                <a:gridCol w="2029750"/>
                <a:gridCol w="2602950"/>
                <a:gridCol w="2133125"/>
              </a:tblGrid>
              <a:tr h="7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Reference</a:t>
                      </a:r>
                      <a:endParaRPr sz="1000" u="none" cap="none" strike="noStrike"/>
                    </a:p>
                  </a:txBody>
                  <a:tcPr marT="54225" marB="54225" marR="54225" marL="542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Dataset used</a:t>
                      </a:r>
                      <a:endParaRPr sz="1000" u="none" cap="none" strike="noStrike"/>
                    </a:p>
                  </a:txBody>
                  <a:tcPr marT="54225" marB="54225" marR="54225" marL="542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Merits</a:t>
                      </a:r>
                      <a:endParaRPr sz="1000" u="none" cap="none" strike="noStrike"/>
                    </a:p>
                  </a:txBody>
                  <a:tcPr marT="54225" marB="54225" marR="54225" marL="542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Demerits</a:t>
                      </a:r>
                      <a:endParaRPr sz="1000" u="none" cap="none" strike="noStrike"/>
                    </a:p>
                  </a:txBody>
                  <a:tcPr marT="54225" marB="54225" marR="54225" marL="542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4225" marB="54225" marR="54225" marL="542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br>
                        <a:rPr lang="en" sz="1000" u="none" cap="none" strike="noStrike"/>
                      </a:br>
                      <a:endParaRPr sz="1000" u="none" cap="none" strike="noStrike"/>
                    </a:p>
                  </a:txBody>
                  <a:tcPr marT="54225" marB="54225" marR="54225" marL="542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225" marB="54225" marR="54225" marL="542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4225" marB="54225" marR="54225" marL="542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6"/>
          <p:cNvSpPr txBox="1"/>
          <p:nvPr/>
        </p:nvSpPr>
        <p:spPr>
          <a:xfrm>
            <a:off x="7800324" y="4822925"/>
            <a:ext cx="148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May 01, 2024</a:t>
            </a:r>
            <a:endParaRPr b="1" i="0" sz="15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idx="4294967295" type="title"/>
          </p:nvPr>
        </p:nvSpPr>
        <p:spPr>
          <a:xfrm>
            <a:off x="228600" y="76200"/>
            <a:ext cx="84135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365250" y="891550"/>
            <a:ext cx="8413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104350" y="1239900"/>
            <a:ext cx="841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178825" y="4728000"/>
            <a:ext cx="304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Dept of IT, NITK Surathkal</a:t>
            </a:r>
            <a:endParaRPr b="1" i="0" sz="15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365250" y="764325"/>
            <a:ext cx="86229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 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/>
          <p:nvPr/>
        </p:nvSpPr>
        <p:spPr>
          <a:xfrm>
            <a:off x="7800324" y="4822925"/>
            <a:ext cx="148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May 01, 2024</a:t>
            </a:r>
            <a:endParaRPr b="1" i="0" sz="15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idx="1" type="body"/>
          </p:nvPr>
        </p:nvSpPr>
        <p:spPr>
          <a:xfrm>
            <a:off x="276800" y="745200"/>
            <a:ext cx="848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