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https://www.askpython.com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https://pythononline.ru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https://www.scientecheasy.com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https://notesformsc.org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https://i.ytimg.com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slidemak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Nested Try Catch,except Final Block In Python</a:t>
            </a:r>
            <a:endParaRPr lang="en-US" sz="3000" dirty="0"/>
          </a:p>
        </p:txBody>
      </p:sp>
      <p:sp>
        <p:nvSpPr>
          <p:cNvPr id="3" name="Text 1">
            <a:hlinkClick r:id="rId1" tooltip=""/>
          </p:cNvPr>
          <p:cNvSpPr/>
          <p:nvPr/>
        </p:nvSpPr>
        <p:spPr>
          <a:xfrm>
            <a:off x="7315200" y="457200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b="0" u="sng" dirty="0">
                <a:solidFill>
                  <a:srgbClr val="357EC7"/>
                </a:solidFill>
                <a:latin typeface="Optima" pitchFamily="34" charset="0"/>
                <a:ea typeface="Optima" pitchFamily="34" charset="-122"/>
                <a:cs typeface="Optima" pitchFamily="34" charset="-120"/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SlideMake.com</a:t>
            </a:r>
            <a:endParaRPr lang="en-US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askpython.com/wp-content/uploads/2019/07/python-try-except-else-finally-block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Exception Handling in Python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Python uses try, except, else, and finally blocks to handle exceptions and ensure code runs smoothly.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Proper exception handling helps manage errors gracefully and maintain program stability.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Nested try-except blocks allow for handling specific exceptions within different code sections for finer control.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pythononline.ru/wp-content/uploads/2020/09/img-58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Basic Try-Except Structure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 try block contains code that may raise exceptions, while except blocks specify how to handle these errors.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Multiple except blocks can be used to handle different types of exceptions separately.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finally block executes code regardless of whether an exception occurred, often used for cleanup.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scientecheasy.com/wp-content/uploads/2023/12/python-try-except-block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Nested Try-Except Blocks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Nested try blocks are used to handle exceptions in complex situations where multiple error types may occur at different levels.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Inner try-except blocks can catch exceptions locally, allowing outer blocks to handle issues not caught earlier.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Proper indentation is crucial for nested try-except blocks to ensure correct exception handling flow.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notesformsc.org/wp-content/uploads/2019/12/Nested-Try-Catch-Finally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Using Finally Block in Nested Structures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 finally block executes after try and except blocks, regardless of whether an exception was raised or handled.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is useful for releasing resources, closing files, or cleaning up after operations in nested structures.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Combining nested try-except with finally ensures robust error handling and resource management.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.ytimg.com/vi/nOjjUGt-CKo/maxresdefault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Example and Best Practices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Example: nesting try-except blocks to handle specific errors at different levels of a program.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Best practices include avoiding overly deep nesting to keep code readable and maintainable.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Always include a finally block when cleanup or resource release is necessary, regardless of exception occurrence.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References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Python Official Documentation on Exception Handling: https://docs.python.org/3/tutorial/errors.html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Real Python Guide on Try and Except: https://realpython.com/python-exceptions/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Effective Python: 59 Specific Ways to Write Better Python by Brett Slatkin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Nested Try Catch,except Final Block In Python</dc:title>
  <dc:subject>Nested Try Catch,except Final Block In Python</dc:subject>
  <dc:creator>SlideMake.com</dc:creator>
  <cp:lastModifiedBy>SlideMake.com</cp:lastModifiedBy>
  <cp:revision>1</cp:revision>
  <dcterms:created xsi:type="dcterms:W3CDTF">2025-09-11T10:37:02Z</dcterms:created>
  <dcterms:modified xsi:type="dcterms:W3CDTF">2025-09-11T10:37:02Z</dcterms:modified>
</cp:coreProperties>
</file>