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20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https://www.askpython.com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https://pythononline.ru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https://www.scientecheasy.com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https://notesformsc.org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41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568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4446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557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7914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541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976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08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90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65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580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292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40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47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658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359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4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Nested Try Catch,except Final Block In Python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skpython.com/wp-content/uploads/2019/07/python-try-except-else-finally-b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Exception Handling in Python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uses try, except, else, and finally blocks to handle exceptions and ensure code runs smoothly.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exception handling helps manage errors gracefully and maintain program stability.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Nested try-except blocks allow for handling specific exceptions within different code sections for finer control.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ythononline.ru/wp-content/uploads/2020/09/img-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Basic Try-Except Structure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try block contains code that may raise exceptions, while except blocks specify how to handle these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Multiple except blocks can be used to handle different types of exceptions separately.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finally block executes code regardless of whether an exception occurred, often used for cleanup.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cientecheasy.com/wp-content/uploads/2023/12/python-try-except-bl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Nested Try-Except Blocks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Nested try blocks are used to handle exceptions in complex situations where multiple error types may occur at different levels.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Inner try-except blocks can catch exceptions locally, allowing outer blocks to handle issues not caught earlier.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indentation is crucial for nested try-except blocks to ensure correct exception handling flow.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notesformsc.org/wp-content/uploads/2019/12/Nested-Try-Catch-Final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Finally Block in Nested Structures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finally block executes after try and except blocks, regardless of whether an exception was raised or handled.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useful for releasing resources, closing files, or cleaning up after operations in nested structures.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nested try-except with finally ensures robust error handling and resource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nOjjUGt-CKo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Example: nesting try-except blocks to handle specific errors at different levels of a program.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include avoiding overly deep nesting to keep code readable and maintainable.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include a finally block when cleanup or resource release is necessary, regardless of exception occurrence.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336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Optima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Try Catch,except Final Block In Python</dc:title>
  <dc:subject>Nested Try Catch,except Final Block In Python</dc:subject>
  <dc:creator>SlideMake.com</dc:creator>
  <cp:lastModifiedBy>CHINTHALA DILEEP</cp:lastModifiedBy>
  <cp:revision>2</cp:revision>
  <dcterms:created xsi:type="dcterms:W3CDTF">2025-09-11T10:37:02Z</dcterms:created>
  <dcterms:modified xsi:type="dcterms:W3CDTF">2025-09-11T11:51:28Z</dcterms:modified>
</cp:coreProperties>
</file>