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53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NITHIN 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/>
              <a:t>STU678f6e3ac45e61737453114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GLOBAL ACADEMY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91BD0-C1E8-20B7-C695-7AA67445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project demonstrates a </a:t>
            </a:r>
            <a:r>
              <a:rPr lang="en-US" b="1" dirty="0"/>
              <a:t>scalable, efficient, and modern food delivery system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enhances </a:t>
            </a:r>
            <a:r>
              <a:rPr lang="en-US" b="1" dirty="0"/>
              <a:t>user experience, security, and business efficiency</a:t>
            </a:r>
            <a:r>
              <a:rPr lang="en-US" dirty="0"/>
              <a:t> by integrating: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Real-time order tracking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Secure payments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 robust backend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Future Enhancements: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Mobile applications</a:t>
            </a:r>
            <a:r>
              <a:rPr lang="en-US" dirty="0"/>
              <a:t> for better accessibility.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AI-powered chatbots</a:t>
            </a:r>
            <a:r>
              <a:rPr lang="en-US" dirty="0"/>
              <a:t> for customer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Predictive analytics</a:t>
            </a:r>
            <a:r>
              <a:rPr lang="en-US" dirty="0"/>
              <a:t> for demand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Drone delivery systems</a:t>
            </a:r>
            <a:r>
              <a:rPr lang="en-US" dirty="0"/>
              <a:t> for ultra-fast service.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 Proposed 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649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solidFill>
                    <a:srgbClr val="5C5776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 Service for Delivering Food (Zomato Clone) with MERN Technology</a:t>
              </a: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The project is a </a:t>
                </a:r>
                <a:r>
                  <a:rPr lang="en-US" b="1" dirty="0">
                    <a:solidFill>
                      <a:schemeClr val="tx1"/>
                    </a:solidFill>
                  </a:rPr>
                  <a:t>Food Delivery System</a:t>
                </a:r>
                <a:r>
                  <a:rPr lang="en-US" dirty="0">
                    <a:solidFill>
                      <a:schemeClr val="tx1"/>
                    </a:solidFill>
                  </a:rPr>
                  <a:t> designed to streamline the process of ordering and delivering food.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It consists of a </a:t>
                </a:r>
                <a:r>
                  <a:rPr lang="en-US" b="1" dirty="0">
                    <a:solidFill>
                      <a:schemeClr val="tx1"/>
                    </a:solidFill>
                  </a:rPr>
                  <a:t>React-based frontend and admin panel</a:t>
                </a:r>
                <a:r>
                  <a:rPr lang="en-US" dirty="0">
                    <a:solidFill>
                      <a:schemeClr val="tx1"/>
                    </a:solidFill>
                  </a:rPr>
                  <a:t>, with a </a:t>
                </a:r>
                <a:r>
                  <a:rPr lang="en-US" b="1" dirty="0">
                    <a:solidFill>
                      <a:schemeClr val="tx1"/>
                    </a:solidFill>
                  </a:rPr>
                  <a:t>Node.js and MongoDB backend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Key features include </a:t>
                </a:r>
                <a:r>
                  <a:rPr lang="en-US" b="1" dirty="0">
                    <a:solidFill>
                      <a:schemeClr val="tx1"/>
                    </a:solidFill>
                  </a:rPr>
                  <a:t>user authentication, order management, payment integration, and real-time updates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The solution is </a:t>
                </a:r>
                <a:r>
                  <a:rPr lang="en-US" b="1" dirty="0">
                    <a:solidFill>
                      <a:schemeClr val="tx1"/>
                    </a:solidFill>
                  </a:rPr>
                  <a:t>scalable, secure, and efficient</a:t>
                </a:r>
                <a:r>
                  <a:rPr lang="en-US" dirty="0">
                    <a:solidFill>
                      <a:schemeClr val="tx1"/>
                    </a:solidFill>
                  </a:rPr>
                  <a:t>, catering to both customers and restaurant managers.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/>
              <a:t>Traditional food delivery systems often lack:</a:t>
            </a:r>
          </a:p>
          <a:p>
            <a:pPr marL="271463">
              <a:buFont typeface="Arial" panose="020B0604020202020204" pitchFamily="34" charset="0"/>
              <a:buChar char="•"/>
            </a:pPr>
            <a:r>
              <a:rPr lang="en-US" b="1" dirty="0"/>
              <a:t>Efficient real-time tracking</a:t>
            </a:r>
            <a:endParaRPr lang="en-US" dirty="0"/>
          </a:p>
          <a:p>
            <a:pPr marL="271463">
              <a:buFont typeface="Arial" panose="020B0604020202020204" pitchFamily="34" charset="0"/>
              <a:buChar char="•"/>
            </a:pPr>
            <a:r>
              <a:rPr lang="en-US" b="1" dirty="0"/>
              <a:t>Seamless payment integration</a:t>
            </a:r>
            <a:endParaRPr lang="en-US" dirty="0"/>
          </a:p>
          <a:p>
            <a:pPr marL="271463">
              <a:buFont typeface="Arial" panose="020B0604020202020204" pitchFamily="34" charset="0"/>
              <a:buChar char="•"/>
            </a:pPr>
            <a:r>
              <a:rPr lang="en-US" b="1" dirty="0"/>
              <a:t>User-friendly administration tools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Manual order processing leads to:</a:t>
            </a:r>
          </a:p>
          <a:p>
            <a:pPr marL="271463">
              <a:buFont typeface="Arial" panose="020B0604020202020204" pitchFamily="34" charset="0"/>
              <a:buChar char="•"/>
            </a:pPr>
            <a:r>
              <a:rPr lang="en-US" b="1" dirty="0"/>
              <a:t>Delays and errors</a:t>
            </a:r>
            <a:endParaRPr lang="en-US" dirty="0"/>
          </a:p>
          <a:p>
            <a:pPr marL="271463">
              <a:buFont typeface="Arial" panose="020B0604020202020204" pitchFamily="34" charset="0"/>
              <a:buChar char="•"/>
            </a:pPr>
            <a:r>
              <a:rPr lang="en-US" b="1" dirty="0"/>
              <a:t>Poor user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project addresses these challenges by building a </a:t>
            </a:r>
            <a:r>
              <a:rPr lang="en-US" b="1" dirty="0"/>
              <a:t>modern, scalable food delivery platform</a:t>
            </a:r>
            <a:r>
              <a:rPr lang="en-US" dirty="0"/>
              <a:t> that enhances </a:t>
            </a:r>
            <a:r>
              <a:rPr lang="en-US" b="1" dirty="0"/>
              <a:t>speed, accuracy, and customer satisfaction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73736" lvl="4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Full-stack web application</a:t>
            </a:r>
            <a:r>
              <a:rPr lang="en-IN" dirty="0"/>
              <a:t> for food delivery.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Users can: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Browse menus.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Place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payments securely.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Admin Panel for Restaurants: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Manage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Update menus.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Analyze</a:t>
            </a:r>
            <a:r>
              <a:rPr lang="en-IN" dirty="0"/>
              <a:t> sales and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Secure Backend:</a:t>
            </a:r>
            <a:r>
              <a:rPr lang="en-IN" dirty="0"/>
              <a:t> Handles transactions, data storage, and authentication.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Responsive &amp; Intuitive UI:</a:t>
            </a:r>
            <a:r>
              <a:rPr lang="en-IN" dirty="0"/>
              <a:t> Enhances user experience.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User-Friendly Interface:</a:t>
            </a:r>
            <a:r>
              <a:rPr lang="en-IN" dirty="0"/>
              <a:t> Built with </a:t>
            </a:r>
            <a:r>
              <a:rPr lang="en-IN" b="1" dirty="0"/>
              <a:t>React</a:t>
            </a:r>
            <a:r>
              <a:rPr lang="en-IN" dirty="0"/>
              <a:t> for seamless navigation.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Secure Backend:</a:t>
            </a:r>
            <a:r>
              <a:rPr lang="en-IN" dirty="0"/>
              <a:t> Developed with </a:t>
            </a:r>
            <a:r>
              <a:rPr lang="en-IN" b="1" dirty="0"/>
              <a:t>Node.js &amp; Express.js</a:t>
            </a:r>
            <a:r>
              <a:rPr lang="en-IN" dirty="0"/>
              <a:t>, using </a:t>
            </a:r>
            <a:r>
              <a:rPr lang="en-IN" b="1" dirty="0"/>
              <a:t>MongoDB</a:t>
            </a:r>
            <a:r>
              <a:rPr lang="en-IN" dirty="0"/>
              <a:t> for data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Authentication &amp; Security:</a:t>
            </a:r>
            <a:r>
              <a:rPr lang="en-IN" dirty="0"/>
              <a:t> Uses </a:t>
            </a:r>
            <a:r>
              <a:rPr lang="en-IN" b="1" dirty="0"/>
              <a:t>JWT authentication &amp; </a:t>
            </a:r>
            <a:r>
              <a:rPr lang="en-IN" b="1" dirty="0" err="1"/>
              <a:t>bcrypt</a:t>
            </a:r>
            <a:r>
              <a:rPr lang="en-IN" b="1" dirty="0"/>
              <a:t> encryption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Payment Integration:</a:t>
            </a:r>
            <a:r>
              <a:rPr lang="en-IN" dirty="0"/>
              <a:t> Implements </a:t>
            </a:r>
            <a:r>
              <a:rPr lang="en-IN" b="1" dirty="0"/>
              <a:t>Stripe</a:t>
            </a:r>
            <a:r>
              <a:rPr lang="en-IN" dirty="0"/>
              <a:t> for secure transactions.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File Uploads:</a:t>
            </a:r>
            <a:r>
              <a:rPr lang="en-IN" dirty="0"/>
              <a:t> Uses </a:t>
            </a:r>
            <a:r>
              <a:rPr lang="en-IN" b="1" dirty="0" err="1"/>
              <a:t>Multer</a:t>
            </a:r>
            <a:r>
              <a:rPr lang="en-IN" dirty="0"/>
              <a:t> for high-quality image and document uploads.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Real-Time Order Updates:</a:t>
            </a:r>
            <a:r>
              <a:rPr lang="en-IN" dirty="0"/>
              <a:t> Keeps users and restaurants informed.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Admin Dashboard:</a:t>
            </a:r>
            <a:r>
              <a:rPr lang="en-IN" dirty="0"/>
              <a:t> Provides an </a:t>
            </a:r>
            <a:r>
              <a:rPr lang="en-IN" b="1" dirty="0"/>
              <a:t>analytics dashboard</a:t>
            </a:r>
            <a:r>
              <a:rPr lang="en-IN" dirty="0"/>
              <a:t> for revenue and order trends.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61425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React.js, React Router, Axios, Vite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Node.js, Express.js, MongoDB, Mongoose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Security:</a:t>
            </a:r>
            <a:r>
              <a:rPr lang="en-IN" dirty="0"/>
              <a:t> JWT, </a:t>
            </a:r>
            <a:r>
              <a:rPr lang="en-IN" dirty="0" err="1"/>
              <a:t>Bcrypt</a:t>
            </a:r>
            <a:r>
              <a:rPr lang="en-IN" dirty="0"/>
              <a:t>, CORS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Payment Processing:</a:t>
            </a:r>
            <a:r>
              <a:rPr lang="en-IN" dirty="0"/>
              <a:t> Stripe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File Uploads:</a:t>
            </a:r>
            <a:r>
              <a:rPr lang="en-IN" dirty="0"/>
              <a:t> </a:t>
            </a:r>
            <a:r>
              <a:rPr lang="en-IN" dirty="0" err="1"/>
              <a:t>Multer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Deployment:</a:t>
            </a:r>
            <a:r>
              <a:rPr lang="en-IN" dirty="0"/>
              <a:t> Docker, AWS, Firebase (for authentication and notifications)</a:t>
            </a:r>
          </a:p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B6D7E-ABC2-AC61-FE0B-824B0FDB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4" cy="34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8BABB-6D6F-21F0-FCF0-04171861D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4" cy="34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470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nithinv7775@outlook.com</cp:lastModifiedBy>
  <cp:revision>54</cp:revision>
  <dcterms:modified xsi:type="dcterms:W3CDTF">2025-03-09T06:36:52Z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