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06C32-0DB0-401D-B000-706DD78A7637}" v="836" dt="2020-12-06T11:56:1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vert="horz" lIns="91440" tIns="45720" rIns="91440" bIns="45720" rtlCol="0" anchor="t">
            <a:normAutofit fontScale="92500" lnSpcReduction="20000"/>
          </a:bodyPr>
          <a:lstStyle/>
          <a:p>
            <a:r>
              <a:rPr lang="en-US" sz="2800" dirty="0"/>
              <a:t>Section - D</a:t>
            </a:r>
          </a:p>
          <a:p>
            <a:r>
              <a:rPr lang="en-US" sz="2800" dirty="0"/>
              <a:t>MADHURA.C – PES2UG19CS208</a:t>
            </a:r>
            <a:endParaRPr lang="en-GB" sz="2800" dirty="0"/>
          </a:p>
          <a:p>
            <a:r>
              <a:rPr lang="en-US" sz="2800" dirty="0">
                <a:cs typeface="Calibri"/>
              </a:rPr>
              <a:t>NEHA BACHINENI</a:t>
            </a:r>
            <a:r>
              <a:rPr lang="en-US" sz="2800" dirty="0">
                <a:ea typeface="+mn-lt"/>
                <a:cs typeface="+mn-lt"/>
              </a:rPr>
              <a:t>– </a:t>
            </a:r>
            <a:r>
              <a:rPr lang="en-US" sz="2800" dirty="0">
                <a:cs typeface="Calibri"/>
              </a:rPr>
              <a:t> PES2UG19CS252</a:t>
            </a:r>
          </a:p>
          <a:p>
            <a:r>
              <a:rPr lang="en-US" sz="2800" dirty="0">
                <a:cs typeface="Calibri"/>
              </a:rPr>
              <a:t>MELAVOY NITHIN REDDY</a:t>
            </a:r>
            <a:r>
              <a:rPr lang="en-US" sz="2800" dirty="0">
                <a:ea typeface="+mn-lt"/>
                <a:cs typeface="+mn-lt"/>
              </a:rPr>
              <a:t>– </a:t>
            </a:r>
            <a:r>
              <a:rPr lang="en-US" sz="2800" dirty="0">
                <a:cs typeface="Calibri"/>
              </a:rPr>
              <a:t> PES2UG19CS230</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chor="t">
            <a:normAutofit fontScale="62500" lnSpcReduction="20000"/>
          </a:bodyPr>
          <a:lstStyle/>
          <a:p>
            <a:pPr algn="ctr">
              <a:spcBef>
                <a:spcPct val="20000"/>
              </a:spcBef>
              <a:defRPr/>
            </a:pPr>
            <a:r>
              <a:rPr kumimoji="0" lang="en-US" sz="2800" b="0" i="0" u="none" strike="noStrike" kern="1200" cap="none" spc="0" normalizeH="0" baseline="0" noProof="0">
                <a:ln>
                  <a:noFill/>
                </a:ln>
                <a:solidFill>
                  <a:schemeClr val="tx1">
                    <a:tint val="75000"/>
                  </a:schemeClr>
                </a:solidFill>
                <a:effectLst/>
                <a:uLnTx/>
                <a:uFillTx/>
                <a:latin typeface="+mn-lt"/>
                <a:ea typeface="+mn-ea"/>
                <a:cs typeface="+mn-cs"/>
              </a:rPr>
              <a:t>GITHUB Link -</a:t>
            </a:r>
            <a:r>
              <a:rPr lang="en-US" sz="2800">
                <a:solidFill>
                  <a:schemeClr val="tx1">
                    <a:tint val="75000"/>
                  </a:schemeClr>
                </a:solidFill>
              </a:rPr>
              <a:t> </a:t>
            </a:r>
            <a:r>
              <a:rPr lang="en-US" sz="2800">
                <a:ea typeface="+mn-lt"/>
                <a:cs typeface="+mn-lt"/>
              </a:rPr>
              <a:t>https://github.com/Nithin6202/exercise-tracker-master</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92500" lnSpcReduction="10000"/>
          </a:bodyPr>
          <a:lstStyle/>
          <a:p>
            <a:pPr algn="ctr">
              <a:spcBef>
                <a:spcPct val="0"/>
              </a:spcBef>
              <a:defRPr/>
            </a:pPr>
            <a:r>
              <a:rPr kumimoji="0" lang="en-US" sz="3200" b="0" i="0" u="none" strike="noStrike" kern="1200" cap="none" spc="0" normalizeH="0" baseline="0" noProof="0" dirty="0">
                <a:ln>
                  <a:noFill/>
                </a:ln>
                <a:effectLst/>
                <a:uLnTx/>
                <a:uFillTx/>
                <a:latin typeface="+mj-lt"/>
                <a:ea typeface="+mj-ea"/>
                <a:cs typeface="+mj-cs"/>
              </a:rPr>
              <a:t>Project</a:t>
            </a:r>
            <a:r>
              <a:rPr kumimoji="0" lang="en-US" sz="3200" b="0" i="0" u="none" strike="noStrike" kern="1200" cap="none" spc="0" normalizeH="0" noProof="0" dirty="0">
                <a:ln>
                  <a:noFill/>
                </a:ln>
                <a:effectLst/>
                <a:uLnTx/>
                <a:uFillTx/>
                <a:latin typeface="+mj-lt"/>
                <a:ea typeface="+mj-ea"/>
                <a:cs typeface="+mj-cs"/>
              </a:rPr>
              <a:t> Title -</a:t>
            </a:r>
            <a:endParaRPr lang="en-GB" sz="3200" dirty="0">
              <a:latin typeface="+mj-lt"/>
              <a:ea typeface="+mj-ea"/>
              <a:cs typeface="+mj-cs"/>
            </a:endParaRPr>
          </a:p>
          <a:p>
            <a:pPr algn="ctr">
              <a:spcBef>
                <a:spcPct val="0"/>
              </a:spcBef>
              <a:defRPr/>
            </a:pPr>
            <a:r>
              <a:rPr lang="en-GB" sz="3200" dirty="0">
                <a:latin typeface="+mj-lt"/>
                <a:ea typeface="+mj-ea"/>
                <a:cs typeface="Calibri"/>
              </a:rPr>
              <a:t>EXERCISE TRACKER </a:t>
            </a:r>
            <a:endParaRPr lang="en-GB" sz="3200" b="0" i="0" u="none" strike="noStrike" kern="1200" cap="none" spc="0" normalizeH="0" baseline="0" noProof="0" dirty="0">
              <a:ln>
                <a:noFill/>
              </a:ln>
              <a:effectLst/>
              <a:uLnTx/>
              <a:uFillTx/>
              <a:latin typeface="+mj-lt"/>
              <a:ea typeface="+mj-ea"/>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255735"/>
            <a:ext cx="8229600" cy="4870428"/>
          </a:xfrm>
        </p:spPr>
        <p:txBody>
          <a:bodyPr vert="horz" lIns="91440" tIns="45720" rIns="91440" bIns="45720" rtlCol="0" anchor="t">
            <a:normAutofit lnSpcReduction="10000"/>
          </a:bodyPr>
          <a:lstStyle/>
          <a:p>
            <a:r>
              <a:rPr lang="en-GB" dirty="0">
                <a:ea typeface="+mn-lt"/>
                <a:cs typeface="+mn-lt"/>
              </a:rPr>
              <a:t>It's an exercise tracker in which we can create user and for each created user we can add exercises for each user and we can see for each user what exercises are added and in the exercises logger part we can see the exercises and even edit them and change the details for each user or delete the exercise once we complete it</a:t>
            </a:r>
            <a:endParaRPr lang="en-GB" dirty="0">
              <a:cs typeface="Calibri"/>
            </a:endParaRPr>
          </a:p>
          <a:p>
            <a:r>
              <a:rPr lang="en-GB" dirty="0">
                <a:ea typeface="+mn-lt"/>
                <a:cs typeface="+mn-lt"/>
              </a:rPr>
              <a:t> In create exercise tab we can select user and create exercise for that particular user</a:t>
            </a:r>
            <a:endParaRPr lang="en-GB" dirty="0"/>
          </a:p>
          <a:p>
            <a:endParaRPr lang="en-GB"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vert="horz" lIns="91440" tIns="45720" rIns="91440" bIns="45720" rtlCol="0" anchor="t">
            <a:normAutofit fontScale="55000" lnSpcReduction="20000"/>
          </a:bodyPr>
          <a:lstStyle/>
          <a:p>
            <a:r>
              <a:rPr lang="en-US" dirty="0">
                <a:ea typeface="+mn-lt"/>
                <a:cs typeface="+mn-lt"/>
              </a:rPr>
              <a:t>1.React JS                            For Frontend</a:t>
            </a:r>
            <a:endParaRPr lang="en-US" dirty="0">
              <a:cs typeface="Calibri"/>
            </a:endParaRPr>
          </a:p>
          <a:p>
            <a:r>
              <a:rPr lang="en-US" dirty="0">
                <a:ea typeface="+mn-lt"/>
                <a:cs typeface="+mn-lt"/>
              </a:rPr>
              <a:t>2.Node JS                             For Backend</a:t>
            </a:r>
            <a:endParaRPr lang="en-US" dirty="0"/>
          </a:p>
          <a:p>
            <a:r>
              <a:rPr lang="en-US" dirty="0">
                <a:ea typeface="+mn-lt"/>
                <a:cs typeface="+mn-lt"/>
              </a:rPr>
              <a:t>3.MongoDB                        </a:t>
            </a:r>
            <a:r>
              <a:rPr lang="en-US" dirty="0" err="1">
                <a:ea typeface="+mn-lt"/>
                <a:cs typeface="+mn-lt"/>
              </a:rPr>
              <a:t>DataBase</a:t>
            </a:r>
            <a:endParaRPr lang="en-US" dirty="0" err="1"/>
          </a:p>
          <a:p>
            <a:r>
              <a:rPr lang="en-US" dirty="0">
                <a:ea typeface="+mn-lt"/>
                <a:cs typeface="+mn-lt"/>
              </a:rPr>
              <a:t>4.Express JS                        For Frameworks</a:t>
            </a:r>
            <a:endParaRPr lang="en-US" dirty="0"/>
          </a:p>
          <a:p>
            <a:endParaRPr lang="en-US" dirty="0">
              <a:cs typeface="Calibri"/>
            </a:endParaRPr>
          </a:p>
          <a:p>
            <a:pPr marL="0" indent="0">
              <a:buNone/>
            </a:pPr>
            <a:r>
              <a:rPr lang="en-US" dirty="0">
                <a:cs typeface="Calibri"/>
              </a:rPr>
              <a:t>MODULES</a:t>
            </a:r>
          </a:p>
          <a:p>
            <a:pPr marL="0" indent="0">
              <a:buNone/>
            </a:pPr>
            <a:r>
              <a:rPr lang="en-US">
                <a:cs typeface="Calibri"/>
              </a:rPr>
              <a:t>1.</a:t>
            </a:r>
            <a:r>
              <a:rPr lang="en-US" b="1">
                <a:cs typeface="Calibri"/>
              </a:rPr>
              <a:t>Create User</a:t>
            </a:r>
            <a:r>
              <a:rPr lang="en-US">
                <a:cs typeface="Calibri"/>
              </a:rPr>
              <a:t>:</a:t>
            </a:r>
          </a:p>
          <a:p>
            <a:pPr marL="0" indent="0">
              <a:buNone/>
            </a:pPr>
            <a:r>
              <a:rPr lang="en-US">
                <a:cs typeface="Calibri"/>
              </a:rPr>
              <a:t>Takes in the Username.</a:t>
            </a:r>
            <a:endParaRPr lang="en-US" dirty="0">
              <a:cs typeface="Calibri"/>
            </a:endParaRPr>
          </a:p>
          <a:p>
            <a:pPr marL="0" indent="0">
              <a:buNone/>
            </a:pPr>
            <a:r>
              <a:rPr lang="en-US">
                <a:cs typeface="Calibri"/>
              </a:rPr>
              <a:t>2.</a:t>
            </a:r>
            <a:r>
              <a:rPr lang="en-US" b="1">
                <a:cs typeface="Calibri"/>
              </a:rPr>
              <a:t>Create New Exercise Log</a:t>
            </a:r>
            <a:r>
              <a:rPr lang="en-US">
                <a:cs typeface="Calibri"/>
              </a:rPr>
              <a:t>:</a:t>
            </a:r>
            <a:endParaRPr lang="en-US" dirty="0">
              <a:cs typeface="Calibri"/>
            </a:endParaRPr>
          </a:p>
          <a:p>
            <a:pPr marL="0" indent="0">
              <a:buNone/>
            </a:pPr>
            <a:r>
              <a:rPr lang="en-US" dirty="0">
                <a:cs typeface="Calibri"/>
              </a:rPr>
              <a:t>Lets you select a particular user to add in the description of the exercise, </a:t>
            </a:r>
            <a:r>
              <a:rPr lang="en-US">
                <a:cs typeface="Calibri"/>
              </a:rPr>
              <a:t>duration and date.</a:t>
            </a:r>
            <a:endParaRPr lang="en-US" dirty="0">
              <a:cs typeface="Calibri"/>
            </a:endParaRPr>
          </a:p>
          <a:p>
            <a:pPr marL="0" indent="0">
              <a:buNone/>
            </a:pPr>
            <a:r>
              <a:rPr lang="en-US">
                <a:cs typeface="Calibri"/>
              </a:rPr>
              <a:t>3. </a:t>
            </a:r>
            <a:r>
              <a:rPr lang="en-US" b="1">
                <a:cs typeface="Calibri"/>
              </a:rPr>
              <a:t>Exercises</a:t>
            </a:r>
            <a:r>
              <a:rPr lang="en-US">
                <a:cs typeface="Calibri"/>
              </a:rPr>
              <a:t>:</a:t>
            </a:r>
            <a:endParaRPr lang="en-US" dirty="0">
              <a:cs typeface="Calibri"/>
            </a:endParaRPr>
          </a:p>
          <a:p>
            <a:pPr marL="0" indent="0">
              <a:buNone/>
            </a:pPr>
            <a:r>
              <a:rPr lang="en-US">
                <a:cs typeface="Calibri"/>
              </a:rPr>
              <a:t>Shows the activities of the users and allows to perform 2 actions:</a:t>
            </a:r>
            <a:endParaRPr lang="en-US" dirty="0">
              <a:cs typeface="Calibri"/>
            </a:endParaRPr>
          </a:p>
          <a:p>
            <a:pPr marL="0" indent="0">
              <a:buNone/>
            </a:pPr>
            <a:r>
              <a:rPr lang="en-US">
                <a:cs typeface="Calibri"/>
              </a:rPr>
              <a:t>Edit Exercises</a:t>
            </a:r>
            <a:endParaRPr lang="en-US" dirty="0">
              <a:cs typeface="Calibri"/>
            </a:endParaRPr>
          </a:p>
          <a:p>
            <a:pPr marL="0" indent="0">
              <a:buNone/>
            </a:pPr>
            <a:r>
              <a:rPr lang="en-US">
                <a:cs typeface="Calibri"/>
              </a:rPr>
              <a:t>Delete Exercises </a:t>
            </a:r>
            <a:endParaRPr lang="en-US" dirty="0">
              <a:cs typeface="Calibri"/>
            </a:endParaRPr>
          </a:p>
          <a:p>
            <a:pPr marL="0" indent="0">
              <a:buNone/>
            </a:pPr>
            <a:r>
              <a:rPr lang="en-US">
                <a:cs typeface="Calibri"/>
              </a:rPr>
              <a:t>for each user</a:t>
            </a:r>
          </a:p>
          <a:p>
            <a:endParaRPr lang="en-US"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endParaRPr lang="en-US" dirty="0">
              <a:ea typeface="+mn-lt"/>
              <a:cs typeface="+mn-lt"/>
            </a:endParaRPr>
          </a:p>
          <a:p>
            <a:r>
              <a:rPr lang="en-US">
                <a:ea typeface="+mn-lt"/>
                <a:cs typeface="+mn-lt"/>
              </a:rPr>
              <a:t>Nithin : both client and server and error handling</a:t>
            </a:r>
            <a:endParaRPr lang="en-US">
              <a:cs typeface="Calibri"/>
            </a:endParaRPr>
          </a:p>
          <a:p>
            <a:pPr marL="0" indent="0">
              <a:buNone/>
            </a:pPr>
            <a:endParaRPr lang="en-US" dirty="0">
              <a:ea typeface="+mn-lt"/>
              <a:cs typeface="+mn-lt"/>
            </a:endParaRPr>
          </a:p>
          <a:p>
            <a:r>
              <a:rPr lang="en-US">
                <a:ea typeface="+mn-lt"/>
                <a:cs typeface="+mn-lt"/>
              </a:rPr>
              <a:t>Madhura : client part</a:t>
            </a:r>
            <a:br>
              <a:rPr lang="en-US" dirty="0"/>
            </a:br>
            <a:endParaRPr lang="en-US">
              <a:cs typeface="Calibri"/>
            </a:endParaRPr>
          </a:p>
          <a:p>
            <a:r>
              <a:rPr lang="en-US">
                <a:ea typeface="+mn-lt"/>
                <a:cs typeface="+mn-lt"/>
              </a:rPr>
              <a:t>Neha : server part</a:t>
            </a:r>
            <a:endParaRPr lang="en-US"/>
          </a:p>
          <a:p>
            <a:pPr marL="0" indent="0">
              <a:buNone/>
            </a:pP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39</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VJ</cp:lastModifiedBy>
  <cp:revision>99</cp:revision>
  <dcterms:created xsi:type="dcterms:W3CDTF">2020-11-18T05:59:33Z</dcterms:created>
  <dcterms:modified xsi:type="dcterms:W3CDTF">2020-12-06T11:56:12Z</dcterms:modified>
</cp:coreProperties>
</file>