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4" r:id="rId9"/>
    <p:sldId id="275" r:id="rId10"/>
    <p:sldId id="276" r:id="rId11"/>
    <p:sldId id="277" r:id="rId12"/>
    <p:sldId id="270" r:id="rId13"/>
    <p:sldId id="265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679E8E-EF01-4775-A81F-0E819D33BCB4}" v="2" dt="2025-05-14T04:50:23.902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2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in g" userId="976c3a055402c68c" providerId="LiveId" clId="{F7677357-C4B1-446D-A204-E4CE2C6D1C8E}"/>
    <pc:docChg chg="undo custSel addSld modSld">
      <pc:chgData name="nithin g" userId="976c3a055402c68c" providerId="LiveId" clId="{F7677357-C4B1-446D-A204-E4CE2C6D1C8E}" dt="2025-03-20T17:49:23.264" v="121" actId="20577"/>
      <pc:docMkLst>
        <pc:docMk/>
      </pc:docMkLst>
      <pc:sldChg chg="modSp mod">
        <pc:chgData name="nithin g" userId="976c3a055402c68c" providerId="LiveId" clId="{F7677357-C4B1-446D-A204-E4CE2C6D1C8E}" dt="2025-03-20T17:49:01.552" v="120" actId="20577"/>
        <pc:sldMkLst>
          <pc:docMk/>
          <pc:sldMk cId="0" sldId="265"/>
        </pc:sldMkLst>
        <pc:spChg chg="mod">
          <ac:chgData name="nithin g" userId="976c3a055402c68c" providerId="LiveId" clId="{F7677357-C4B1-446D-A204-E4CE2C6D1C8E}" dt="2025-03-20T17:49:01.552" v="120" actId="20577"/>
          <ac:spMkLst>
            <pc:docMk/>
            <pc:sldMk cId="0" sldId="265"/>
            <ac:spMk id="145" creationId="{00000000-0000-0000-0000-000000000000}"/>
          </ac:spMkLst>
        </pc:spChg>
      </pc:sldChg>
      <pc:sldChg chg="modSp mod">
        <pc:chgData name="nithin g" userId="976c3a055402c68c" providerId="LiveId" clId="{F7677357-C4B1-446D-A204-E4CE2C6D1C8E}" dt="2025-03-20T17:49:23.264" v="121" actId="20577"/>
        <pc:sldMkLst>
          <pc:docMk/>
          <pc:sldMk cId="1030816154" sldId="273"/>
        </pc:sldMkLst>
        <pc:spChg chg="mod">
          <ac:chgData name="nithin g" userId="976c3a055402c68c" providerId="LiveId" clId="{F7677357-C4B1-446D-A204-E4CE2C6D1C8E}" dt="2025-03-20T17:49:23.264" v="121" actId="20577"/>
          <ac:spMkLst>
            <pc:docMk/>
            <pc:sldMk cId="1030816154" sldId="273"/>
            <ac:spMk id="115" creationId="{00000000-0000-0000-0000-000000000000}"/>
          </ac:spMkLst>
        </pc:spChg>
      </pc:sldChg>
      <pc:sldChg chg="modSp new mod">
        <pc:chgData name="nithin g" userId="976c3a055402c68c" providerId="LiveId" clId="{F7677357-C4B1-446D-A204-E4CE2C6D1C8E}" dt="2025-03-20T17:40:35.575" v="39" actId="20577"/>
        <pc:sldMkLst>
          <pc:docMk/>
          <pc:sldMk cId="4130164545" sldId="274"/>
        </pc:sldMkLst>
        <pc:spChg chg="mod">
          <ac:chgData name="nithin g" userId="976c3a055402c68c" providerId="LiveId" clId="{F7677357-C4B1-446D-A204-E4CE2C6D1C8E}" dt="2025-03-20T17:39:03.554" v="3"/>
          <ac:spMkLst>
            <pc:docMk/>
            <pc:sldMk cId="4130164545" sldId="274"/>
            <ac:spMk id="2" creationId="{33D69693-988A-7216-8DBA-5B59ACA5C824}"/>
          </ac:spMkLst>
        </pc:spChg>
        <pc:spChg chg="mod">
          <ac:chgData name="nithin g" userId="976c3a055402c68c" providerId="LiveId" clId="{F7677357-C4B1-446D-A204-E4CE2C6D1C8E}" dt="2025-03-20T17:40:35.575" v="39" actId="20577"/>
          <ac:spMkLst>
            <pc:docMk/>
            <pc:sldMk cId="4130164545" sldId="274"/>
            <ac:spMk id="3" creationId="{5212354E-4037-931D-325F-062430A741E7}"/>
          </ac:spMkLst>
        </pc:spChg>
      </pc:sldChg>
      <pc:sldChg chg="addSp delSp modSp new mod">
        <pc:chgData name="nithin g" userId="976c3a055402c68c" providerId="LiveId" clId="{F7677357-C4B1-446D-A204-E4CE2C6D1C8E}" dt="2025-03-20T17:46:52.494" v="96" actId="1076"/>
        <pc:sldMkLst>
          <pc:docMk/>
          <pc:sldMk cId="2800192905" sldId="275"/>
        </pc:sldMkLst>
        <pc:spChg chg="mod">
          <ac:chgData name="nithin g" userId="976c3a055402c68c" providerId="LiveId" clId="{F7677357-C4B1-446D-A204-E4CE2C6D1C8E}" dt="2025-03-20T17:41:04.610" v="91" actId="20577"/>
          <ac:spMkLst>
            <pc:docMk/>
            <pc:sldMk cId="2800192905" sldId="275"/>
            <ac:spMk id="2" creationId="{2EC078F0-8D1C-16F7-ABA5-FDBE83822AE4}"/>
          </ac:spMkLst>
        </pc:spChg>
        <pc:picChg chg="add mod">
          <ac:chgData name="nithin g" userId="976c3a055402c68c" providerId="LiveId" clId="{F7677357-C4B1-446D-A204-E4CE2C6D1C8E}" dt="2025-03-20T17:46:52.494" v="96" actId="1076"/>
          <ac:picMkLst>
            <pc:docMk/>
            <pc:sldMk cId="2800192905" sldId="275"/>
            <ac:picMk id="4" creationId="{37AECDA1-AFDB-6331-5220-95E744A14769}"/>
          </ac:picMkLst>
        </pc:picChg>
      </pc:sldChg>
      <pc:sldChg chg="addSp delSp modSp new mod">
        <pc:chgData name="nithin g" userId="976c3a055402c68c" providerId="LiveId" clId="{F7677357-C4B1-446D-A204-E4CE2C6D1C8E}" dt="2025-03-20T17:47:34.748" v="105" actId="1036"/>
        <pc:sldMkLst>
          <pc:docMk/>
          <pc:sldMk cId="1535864667" sldId="276"/>
        </pc:sldMkLst>
        <pc:spChg chg="mod">
          <ac:chgData name="nithin g" userId="976c3a055402c68c" providerId="LiveId" clId="{F7677357-C4B1-446D-A204-E4CE2C6D1C8E}" dt="2025-03-20T17:47:34.748" v="105" actId="1036"/>
          <ac:spMkLst>
            <pc:docMk/>
            <pc:sldMk cId="1535864667" sldId="276"/>
            <ac:spMk id="3" creationId="{95705065-6E72-243D-B1D6-B4919D1B2A8B}"/>
          </ac:spMkLst>
        </pc:spChg>
        <pc:picChg chg="add mod">
          <ac:chgData name="nithin g" userId="976c3a055402c68c" providerId="LiveId" clId="{F7677357-C4B1-446D-A204-E4CE2C6D1C8E}" dt="2025-03-20T17:47:27.990" v="102" actId="14100"/>
          <ac:picMkLst>
            <pc:docMk/>
            <pc:sldMk cId="1535864667" sldId="276"/>
            <ac:picMk id="4" creationId="{8BD94D56-F7F4-6728-AED9-0CD124E6C9F3}"/>
          </ac:picMkLst>
        </pc:picChg>
      </pc:sldChg>
    </pc:docChg>
  </pc:docChgLst>
  <pc:docChgLst>
    <pc:chgData name="nithin g" userId="976c3a055402c68c" providerId="LiveId" clId="{D3679E8E-EF01-4775-A81F-0E819D33BCB4}"/>
    <pc:docChg chg="custSel addSld modSld">
      <pc:chgData name="nithin g" userId="976c3a055402c68c" providerId="LiveId" clId="{D3679E8E-EF01-4775-A81F-0E819D33BCB4}" dt="2025-05-14T04:56:25.594" v="77" actId="255"/>
      <pc:docMkLst>
        <pc:docMk/>
      </pc:docMkLst>
      <pc:sldChg chg="addSp modSp mod">
        <pc:chgData name="nithin g" userId="976c3a055402c68c" providerId="LiveId" clId="{D3679E8E-EF01-4775-A81F-0E819D33BCB4}" dt="2025-05-14T04:56:25.594" v="77" actId="255"/>
        <pc:sldMkLst>
          <pc:docMk/>
          <pc:sldMk cId="0" sldId="256"/>
        </pc:sldMkLst>
        <pc:spChg chg="add mod">
          <ac:chgData name="nithin g" userId="976c3a055402c68c" providerId="LiveId" clId="{D3679E8E-EF01-4775-A81F-0E819D33BCB4}" dt="2025-05-14T04:56:25.594" v="77" actId="255"/>
          <ac:spMkLst>
            <pc:docMk/>
            <pc:sldMk cId="0" sldId="256"/>
            <ac:spMk id="2" creationId="{A20B359E-E629-EFFD-9953-C09DBB01BE2E}"/>
          </ac:spMkLst>
        </pc:spChg>
        <pc:spChg chg="mod">
          <ac:chgData name="nithin g" userId="976c3a055402c68c" providerId="LiveId" clId="{D3679E8E-EF01-4775-A81F-0E819D33BCB4}" dt="2025-05-14T04:49:26.707" v="12" actId="20577"/>
          <ac:spMkLst>
            <pc:docMk/>
            <pc:sldMk cId="0" sldId="256"/>
            <ac:spMk id="88" creationId="{00000000-0000-0000-0000-000000000000}"/>
          </ac:spMkLst>
        </pc:spChg>
        <pc:spChg chg="mod">
          <ac:chgData name="nithin g" userId="976c3a055402c68c" providerId="LiveId" clId="{D3679E8E-EF01-4775-A81F-0E819D33BCB4}" dt="2025-05-14T04:50:12.312" v="34" actId="20577"/>
          <ac:spMkLst>
            <pc:docMk/>
            <pc:sldMk cId="0" sldId="256"/>
            <ac:spMk id="91" creationId="{00000000-0000-0000-0000-000000000000}"/>
          </ac:spMkLst>
        </pc:spChg>
      </pc:sldChg>
      <pc:sldChg chg="addSp delSp modSp new mod">
        <pc:chgData name="nithin g" userId="976c3a055402c68c" providerId="LiveId" clId="{D3679E8E-EF01-4775-A81F-0E819D33BCB4}" dt="2025-04-24T04:25:09.455" v="10" actId="14100"/>
        <pc:sldMkLst>
          <pc:docMk/>
          <pc:sldMk cId="4204276645" sldId="277"/>
        </pc:sldMkLst>
        <pc:picChg chg="add mod modCrop">
          <ac:chgData name="nithin g" userId="976c3a055402c68c" providerId="LiveId" clId="{D3679E8E-EF01-4775-A81F-0E819D33BCB4}" dt="2025-04-24T04:25:09.455" v="10" actId="14100"/>
          <ac:picMkLst>
            <pc:docMk/>
            <pc:sldMk cId="4204276645" sldId="277"/>
            <ac:picMk id="5" creationId="{D0DCBD47-AB13-078D-9979-32EECB6BFEA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0" y="1069102"/>
            <a:ext cx="12344399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App for Direct Market Access</a:t>
            </a:r>
            <a:b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Farmers 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CSG G 6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65916956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20211CSG0030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 Nithin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20211CSG0012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Jayanth V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20211CSG0034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Swaroop R 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20221LCG0003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Lohith</a:t>
                      </a: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 C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Lakshmisha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 Krishna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University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IN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Computer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Atham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0B359E-E629-EFFD-9953-C09DBB01BE2E}"/>
              </a:ext>
            </a:extLst>
          </p:cNvPr>
          <p:cNvSpPr txBox="1"/>
          <p:nvPr/>
        </p:nvSpPr>
        <p:spPr>
          <a:xfrm>
            <a:off x="4851275" y="2100770"/>
            <a:ext cx="22414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14-05-2025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05065-6E72-243D-B1D6-B4919D1B2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79097"/>
            <a:ext cx="10668000" cy="495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D94D56-F7F4-6728-AED9-0CD124E6C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71" y="1238133"/>
            <a:ext cx="9326166" cy="3694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586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DCBD47-AB13-078D-9979-32EECB6B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01"/>
          <a:stretch/>
        </p:blipFill>
        <p:spPr>
          <a:xfrm>
            <a:off x="3625597" y="64736"/>
            <a:ext cx="5267549" cy="679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76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2D3939D-9499-2423-1A37-FA20870C0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990915"/>
            <a:ext cx="9620250" cy="55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03201" y="1143001"/>
            <a:ext cx="11742056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Farm Connect Application: Bridging the Gap Between Farmers and Consumers Through  Digital Technology 	https://ieeexplore.ieee.org/document/10303471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 Direct Market Access for Farmers https://ijcrt.org/papers/IJCRT2412239.pdf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 Machine Learning for Detection and Prediction of Crop Diseases and Pests https://www.mdpi.com/2077-0472/12/9/1350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 Farmers E-Commerce Mobile Application https://ijcrt.org/papers/IJCRT2403320.pdf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	 Crop Disease Prediction Using Machine Learning and Deep Learning: An Exploratory Study 	https://ieeexplore.ieee.org/document/10169612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	 Development of Web-Based System for Farmer to Consumer Product Selling - https://ijcrt.org/papers/IJCRT2003308.pdf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	 Plant Disease Detection Using Machine Learning https://ieeexplore.ieee.org/document/8437085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	 Mobile App for Direct Market Access  https://www.jetir.org/papers/JETIR2412104.pdf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	 AI-Powered Predictive Analysis for Pest and Disease Forecasting in Crops - https://ieeexplore.ieee.org/document/10421237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Development of a Mobile Application for Connecting Farmers with Traders https://www.sciencedirect.com/science/article/pii/S2352711021001234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PSCS_342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Ministry of Agriculture and Farmers Welfare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Background: Farmers often face challenges in accessing markets, leading to lower income due to middlemen. This gap restricts their ability to sell produce at fair prices. Description: Create a mobile application that connects farmers directly with consumers and retailers. The app should include features for listing produce, negotiating prices, and managing transactions, thereby reducing dependence on intermediaries. Expected Solution: A user-friendly mobile platform that enables farmers to showcase their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products and connect with buyers directly, enhancing their income potential.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Complex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12011" y="1130969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Stack Components: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with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 &amp; GitHub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Software and Hardware Requirements: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11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 VS Code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 MYSQL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Frameworks: React.js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Virtualization (Optional): Docker for containerization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i5/i7 or AMD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Ryzen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5/7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080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face challenges in accessing markets, relying on middlemen who take a significant cut, leading to lower income. Limited market access and lack of price transparency restrict their ability to sell produce at fair prices.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by Farmers: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on middlemen for selling produce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Unfair pricing and lack of direct negotiations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reaching potential buyers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digital payment solutions in rural areas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marL="762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mobile application that enables farmers to directly connect with consumers and retailers, ensuring better profits and eliminating unnecessary intermediaries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 Listing: Farmers can showcase their products.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Negotiation: Direct communication between buyers and sellers.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 System: Secure transactions without middlemen.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9693-988A-7216-8DBA-5B59ACA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 OF EXISTING METHODS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2354E-4037-931D-325F-062430A74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Limitations in User Accessibility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Incomplete Integration of AI/ML Tools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 Security and Trust Issues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 and Infrastructure Challenges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Need for Multidisciplinary Approaches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164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78F0-8D1C-16F7-ABA5-FDBE8382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 of the System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ECDA1-AFDB-6331-5220-95E744A14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610" y="902370"/>
            <a:ext cx="6640780" cy="52915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01929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Props1.xml><?xml version="1.0" encoding="utf-8"?>
<ds:datastoreItem xmlns:ds="http://schemas.openxmlformats.org/officeDocument/2006/customXml" ds:itemID="{DE5490EB-FEF2-421A-B785-21BBA8A7C393}"/>
</file>

<file path=customXml/itemProps2.xml><?xml version="1.0" encoding="utf-8"?>
<ds:datastoreItem xmlns:ds="http://schemas.openxmlformats.org/officeDocument/2006/customXml" ds:itemID="{F9987AF3-F1F8-4670-B421-B90C75DF2F8F}"/>
</file>

<file path=customXml/itemProps3.xml><?xml version="1.0" encoding="utf-8"?>
<ds:datastoreItem xmlns:ds="http://schemas.openxmlformats.org/officeDocument/2006/customXml" ds:itemID="{C515F08C-70F3-4908-B67F-28C0C1F8527C}"/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786</Words>
  <Application>Microsoft Office PowerPoint</Application>
  <PresentationFormat>Widescreen</PresentationFormat>
  <Paragraphs>103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</vt:lpstr>
      <vt:lpstr>Times New Roman</vt:lpstr>
      <vt:lpstr>Verdana</vt:lpstr>
      <vt:lpstr>Wingdings</vt:lpstr>
      <vt:lpstr>Bioinformatics</vt:lpstr>
      <vt:lpstr>Mobile App for Direct Market Access for Farmers </vt:lpstr>
      <vt:lpstr>Content</vt:lpstr>
      <vt:lpstr>Problem Statement Number: PSCS_342</vt:lpstr>
      <vt:lpstr>Github Link</vt:lpstr>
      <vt:lpstr>Analysis of Problem Statement</vt:lpstr>
      <vt:lpstr>Analysis of Problem Statement (contd...)</vt:lpstr>
      <vt:lpstr>Analysis of Problem Statement (contd...)</vt:lpstr>
      <vt:lpstr>RESEARCH GAPS OF EXISTING METHODS</vt:lpstr>
      <vt:lpstr>Proposed Methodology of the System </vt:lpstr>
      <vt:lpstr>PowerPoint Presentation</vt:lpstr>
      <vt:lpstr>PowerPoint Presentation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nithin g</cp:lastModifiedBy>
  <cp:revision>37</cp:revision>
  <dcterms:modified xsi:type="dcterms:W3CDTF">2025-05-14T04:56:31Z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</Properties>
</file>