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08"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0" r:id="rId1"/>
  </p:sldMasterIdLst>
  <p:notesMasterIdLst>
    <p:notesMasterId r:id="rId25"/>
  </p:notesMasterIdLst>
  <p:handoutMasterIdLst>
    <p:handoutMasterId r:id="rId26"/>
  </p:handoutMasterIdLst>
  <p:sldIdLst>
    <p:sldId id="826" r:id="rId2"/>
    <p:sldId id="838" r:id="rId3"/>
    <p:sldId id="921" r:id="rId4"/>
    <p:sldId id="923" r:id="rId5"/>
    <p:sldId id="963" r:id="rId6"/>
    <p:sldId id="964" r:id="rId7"/>
    <p:sldId id="965" r:id="rId8"/>
    <p:sldId id="966" r:id="rId9"/>
    <p:sldId id="974" r:id="rId10"/>
    <p:sldId id="975" r:id="rId11"/>
    <p:sldId id="976" r:id="rId12"/>
    <p:sldId id="977" r:id="rId13"/>
    <p:sldId id="967" r:id="rId14"/>
    <p:sldId id="968" r:id="rId15"/>
    <p:sldId id="982" r:id="rId16"/>
    <p:sldId id="979" r:id="rId17"/>
    <p:sldId id="980" r:id="rId18"/>
    <p:sldId id="978" r:id="rId19"/>
    <p:sldId id="969" r:id="rId20"/>
    <p:sldId id="970" r:id="rId21"/>
    <p:sldId id="973" r:id="rId22"/>
    <p:sldId id="971" r:id="rId23"/>
    <p:sldId id="972" r:id="rId24"/>
  </p:sldIdLst>
  <p:sldSz cx="12188825" cy="6858000"/>
  <p:notesSz cx="7315200" cy="9601200"/>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2" userDrawn="1">
          <p15:clr>
            <a:srgbClr val="A4A3A4"/>
          </p15:clr>
        </p15:guide>
        <p15:guide id="2" orient="horz" pos="1056" userDrawn="1">
          <p15:clr>
            <a:srgbClr val="A4A3A4"/>
          </p15:clr>
        </p15:guide>
        <p15:guide id="3" orient="horz" pos="3744" userDrawn="1">
          <p15:clr>
            <a:srgbClr val="A4A3A4"/>
          </p15:clr>
        </p15:guide>
        <p15:guide id="4" pos="7343" userDrawn="1">
          <p15:clr>
            <a:srgbClr val="A4A3A4"/>
          </p15:clr>
        </p15:guide>
        <p15:guide id="7" orient="horz" pos="768" userDrawn="1">
          <p15:clr>
            <a:srgbClr val="A4A3A4"/>
          </p15:clr>
        </p15:guide>
        <p15:guide id="8" pos="335" userDrawn="1">
          <p15:clr>
            <a:srgbClr val="A4A3A4"/>
          </p15:clr>
        </p15:guide>
        <p15:guide id="9" orient="horz" pos="2160" userDrawn="1">
          <p15:clr>
            <a:srgbClr val="A4A3A4"/>
          </p15:clr>
        </p15:guide>
        <p15:guide id="10" pos="3839" userDrawn="1">
          <p15:clr>
            <a:srgbClr val="A4A3A4"/>
          </p15:clr>
        </p15:guide>
        <p15:guide id="11" pos="455" userDrawn="1">
          <p15:clr>
            <a:srgbClr val="A4A3A4"/>
          </p15:clr>
        </p15:guide>
        <p15:guide id="12" pos="7223"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extLst/>
  </p:cmAuthor>
  <p:cmAuthor id="2" name="Emilie Doolittle" initials="ED [8]" lastIdx="1" clrIdx="1">
    <p:extLst/>
  </p:cmAuthor>
  <p:cmAuthor id="3" name="Emilie Doolittle" initials="ED [9]" lastIdx="1" clrIdx="2">
    <p:extLst/>
  </p:cmAuthor>
  <p:cmAuthor id="4" name="Emilie Doolittle" initials="ED [10]" lastIdx="1" clrIdx="3">
    <p:extLst/>
  </p:cmAuthor>
  <p:cmAuthor id="5" name="Emilie Doolittle" initials="ED [11]" lastIdx="1" clrIdx="4">
    <p:extLst/>
  </p:cmAuthor>
  <p:cmAuthor id="6" name="Emilie Doolittle" initials="ED [12]" lastIdx="1" clrIdx="5">
    <p:extLst/>
  </p:cmAuthor>
  <p:cmAuthor id="7" name="Emilie Doolittle" initials="ED [13]" lastIdx="1" clrIdx="6">
    <p:extLst/>
  </p:cmAuthor>
  <p:cmAuthor id="8" name="Emilie Doolittle" initials="ED" lastIdx="1" clrIdx="7">
    <p:extLst/>
  </p:cmAuthor>
  <p:cmAuthor id="9" name="Emilie Doolittle" initials="ED [2]" lastIdx="1" clrIdx="8">
    <p:extLst/>
  </p:cmAuthor>
  <p:cmAuthor id="10" name="Emilie Doolittle" initials="ED [3]" lastIdx="1" clrIdx="9">
    <p:extLst/>
  </p:cmAuthor>
  <p:cmAuthor id="11" name="Emilie Doolittle" initials="ED [4]" lastIdx="1" clrIdx="10">
    <p:extLst/>
  </p:cmAuthor>
  <p:cmAuthor id="12" name="Emilie Doolittle" initials="ED [5]" lastIdx="1" clrIdx="11">
    <p:extLst/>
  </p:cmAuthor>
  <p:cmAuthor id="13" name="Emilie Doolittle" initials="ED [6]" lastIdx="1" clrIdx="12">
    <p:extLst/>
  </p:cmAuthor>
  <p:cmAuthor id="14" name="Emilie Doolittle" initials="ED [14]" lastIdx="1" clrIdx="13">
    <p:extLst/>
  </p:cmAuthor>
  <p:cmAuthor id="15" name="Emilie Doolittle" initials="ED [15]" lastIdx="1" clrIdx="14">
    <p:extLst/>
  </p:cmAuthor>
  <p:cmAuthor id="16" name="Emilie Doolittle" initials="ED [16]" lastIdx="1" clrIdx="15">
    <p:extLst/>
  </p:cmAuthor>
  <p:cmAuthor id="17" name="Emilie Doolittle" initials="ED [17]" lastIdx="1" clrIdx="1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E1CE"/>
    <a:srgbClr val="72D0E2"/>
    <a:srgbClr val="E9BCBC"/>
    <a:srgbClr val="FBF2B4"/>
    <a:srgbClr val="F7F7F7"/>
    <a:srgbClr val="334C4F"/>
    <a:srgbClr val="B1B1E4"/>
    <a:srgbClr val="A7D4DF"/>
    <a:srgbClr val="81B5A0"/>
    <a:srgbClr val="81B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8" autoAdjust="0"/>
    <p:restoredTop sz="83438" autoAdjust="0"/>
  </p:normalViewPr>
  <p:slideViewPr>
    <p:cSldViewPr snapToGrid="0">
      <p:cViewPr>
        <p:scale>
          <a:sx n="140" d="100"/>
          <a:sy n="140" d="100"/>
        </p:scale>
        <p:origin x="1344" y="736"/>
      </p:cViewPr>
      <p:guideLst>
        <p:guide orient="horz" pos="3912"/>
        <p:guide orient="horz" pos="1056"/>
        <p:guide orient="horz" pos="3744"/>
        <p:guide pos="7343"/>
        <p:guide orient="horz" pos="768"/>
        <p:guide pos="335"/>
        <p:guide orient="horz" pos="2160"/>
        <p:guide pos="3839"/>
        <p:guide pos="455"/>
        <p:guide pos="7223"/>
      </p:guideLst>
    </p:cSldViewPr>
  </p:slideViewPr>
  <p:outlineViewPr>
    <p:cViewPr>
      <p:scale>
        <a:sx n="33" d="100"/>
        <a:sy n="33" d="100"/>
      </p:scale>
      <p:origin x="0" y="-19995"/>
    </p:cViewPr>
  </p:outlineViewPr>
  <p:notesTextViewPr>
    <p:cViewPr>
      <p:scale>
        <a:sx n="100" d="100"/>
        <a:sy n="100" d="100"/>
      </p:scale>
      <p:origin x="0" y="0"/>
    </p:cViewPr>
  </p:notesTextViewPr>
  <p:sorterViewPr>
    <p:cViewPr>
      <p:scale>
        <a:sx n="100" d="100"/>
        <a:sy n="100" d="100"/>
      </p:scale>
      <p:origin x="0" y="-16008"/>
    </p:cViewPr>
  </p:sorterViewPr>
  <p:notesViewPr>
    <p:cSldViewPr snapToGrid="0" snapToObjects="1">
      <p:cViewPr varScale="1">
        <p:scale>
          <a:sx n="80" d="100"/>
          <a:sy n="80" d="100"/>
        </p:scale>
        <p:origin x="3810"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30742"/>
            <a:ext cx="3169920" cy="480060"/>
          </a:xfrm>
          <a:prstGeom prst="rect">
            <a:avLst/>
          </a:prstGeom>
        </p:spPr>
        <p:txBody>
          <a:bodyPr vert="horz" lIns="97250" tIns="48626" rIns="97250" bIns="48626" rtlCol="0"/>
          <a:lstStyle>
            <a:lvl1pPr algn="l">
              <a:defRPr sz="1200"/>
            </a:lvl1pPr>
          </a:lstStyle>
          <a:p>
            <a:endParaRPr lang="en-US" dirty="0">
              <a:latin typeface="+mj-lt"/>
            </a:endParaRPr>
          </a:p>
        </p:txBody>
      </p:sp>
      <p:sp>
        <p:nvSpPr>
          <p:cNvPr id="3" name="Date Placeholder 2"/>
          <p:cNvSpPr>
            <a:spLocks noGrp="1"/>
          </p:cNvSpPr>
          <p:nvPr>
            <p:ph type="dt" sz="quarter" idx="1"/>
          </p:nvPr>
        </p:nvSpPr>
        <p:spPr>
          <a:xfrm>
            <a:off x="4143591" y="130742"/>
            <a:ext cx="3169920" cy="480060"/>
          </a:xfrm>
          <a:prstGeom prst="rect">
            <a:avLst/>
          </a:prstGeom>
        </p:spPr>
        <p:txBody>
          <a:bodyPr vert="horz" lIns="97250" tIns="48626" rIns="97250" bIns="48626" rtlCol="0"/>
          <a:lstStyle>
            <a:lvl1pPr algn="r">
              <a:defRPr sz="1200"/>
            </a:lvl1pPr>
          </a:lstStyle>
          <a:p>
            <a:fld id="{E17B2DBE-960A-614B-B965-BE0EA04CC77A}" type="datetimeFigureOut">
              <a:rPr lang="en-US" smtClean="0">
                <a:latin typeface="+mj-lt"/>
              </a:rPr>
              <a:pPr/>
              <a:t>4/19/18</a:t>
            </a:fld>
            <a:endParaRPr lang="en-US" dirty="0">
              <a:latin typeface="+mj-lt"/>
            </a:endParaRPr>
          </a:p>
        </p:txBody>
      </p:sp>
      <p:sp>
        <p:nvSpPr>
          <p:cNvPr id="4" name="Footer Placeholder 3"/>
          <p:cNvSpPr>
            <a:spLocks noGrp="1"/>
          </p:cNvSpPr>
          <p:nvPr>
            <p:ph type="ftr" sz="quarter" idx="2"/>
          </p:nvPr>
        </p:nvSpPr>
        <p:spPr>
          <a:xfrm>
            <a:off x="3" y="9045301"/>
            <a:ext cx="3169920" cy="480060"/>
          </a:xfrm>
          <a:prstGeom prst="rect">
            <a:avLst/>
          </a:prstGeom>
        </p:spPr>
        <p:txBody>
          <a:bodyPr vert="horz" lIns="97250" tIns="48626" rIns="97250" bIns="48626" rtlCol="0" anchor="b"/>
          <a:lstStyle>
            <a:lvl1pPr algn="l">
              <a:defRPr sz="1200"/>
            </a:lvl1pPr>
          </a:lstStyle>
          <a:p>
            <a:endParaRPr lang="en-US" dirty="0">
              <a:latin typeface="+mj-lt"/>
            </a:endParaRPr>
          </a:p>
        </p:txBody>
      </p:sp>
      <p:sp>
        <p:nvSpPr>
          <p:cNvPr id="5" name="Slide Number Placeholder 4"/>
          <p:cNvSpPr>
            <a:spLocks noGrp="1"/>
          </p:cNvSpPr>
          <p:nvPr>
            <p:ph type="sldNum" sz="quarter" idx="3"/>
          </p:nvPr>
        </p:nvSpPr>
        <p:spPr>
          <a:xfrm>
            <a:off x="4143591" y="9045301"/>
            <a:ext cx="3169920" cy="480060"/>
          </a:xfrm>
          <a:prstGeom prst="rect">
            <a:avLst/>
          </a:prstGeom>
        </p:spPr>
        <p:txBody>
          <a:bodyPr vert="horz" lIns="97250" tIns="48626" rIns="97250" bIns="48626" rtlCol="0" anchor="b"/>
          <a:lstStyle>
            <a:lvl1pPr algn="r">
              <a:defRPr sz="1200"/>
            </a:lvl1pPr>
          </a:lstStyle>
          <a:p>
            <a:fld id="{1339C423-F22A-3B4E-A9CE-1A814546B4AA}" type="slidenum">
              <a:rPr lang="en-US" smtClean="0">
                <a:latin typeface="+mj-lt"/>
              </a:rPr>
              <a:pPr/>
              <a:t>‹#›</a:t>
            </a:fld>
            <a:endParaRPr lang="en-US" dirty="0">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3030911" y="9263210"/>
            <a:ext cx="1221885" cy="192587"/>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169920" cy="480060"/>
          </a:xfrm>
          <a:prstGeom prst="rect">
            <a:avLst/>
          </a:prstGeom>
        </p:spPr>
        <p:txBody>
          <a:bodyPr vert="horz" lIns="97250" tIns="48626" rIns="97250" bIns="48626" rtlCol="0"/>
          <a:lstStyle>
            <a:lvl1pPr algn="l">
              <a:defRPr sz="1200">
                <a:latin typeface="+mj-lt"/>
              </a:defRPr>
            </a:lvl1pPr>
          </a:lstStyle>
          <a:p>
            <a:endParaRPr lang="en-US" dirty="0"/>
          </a:p>
        </p:txBody>
      </p:sp>
      <p:sp>
        <p:nvSpPr>
          <p:cNvPr id="3" name="Date Placeholder 2"/>
          <p:cNvSpPr>
            <a:spLocks noGrp="1"/>
          </p:cNvSpPr>
          <p:nvPr>
            <p:ph type="dt" idx="1"/>
          </p:nvPr>
        </p:nvSpPr>
        <p:spPr>
          <a:xfrm>
            <a:off x="4143591" y="0"/>
            <a:ext cx="3169920" cy="480060"/>
          </a:xfrm>
          <a:prstGeom prst="rect">
            <a:avLst/>
          </a:prstGeom>
        </p:spPr>
        <p:txBody>
          <a:bodyPr vert="horz" lIns="97250" tIns="48626" rIns="97250" bIns="48626" rtlCol="0"/>
          <a:lstStyle>
            <a:lvl1pPr algn="r">
              <a:defRPr sz="1200">
                <a:latin typeface="+mj-lt"/>
              </a:defRPr>
            </a:lvl1pPr>
          </a:lstStyle>
          <a:p>
            <a:fld id="{546148A2-A49E-4B44-80FB-1D231F249F30}" type="datetimeFigureOut">
              <a:rPr lang="en-US" smtClean="0"/>
              <a:pPr/>
              <a:t>4/19/18</a:t>
            </a:fld>
            <a:endParaRPr lang="en-US" dirty="0"/>
          </a:p>
        </p:txBody>
      </p:sp>
      <p:sp>
        <p:nvSpPr>
          <p:cNvPr id="4" name="Slide Image Placeholder 3"/>
          <p:cNvSpPr>
            <a:spLocks noGrp="1" noRot="1" noChangeAspect="1"/>
          </p:cNvSpPr>
          <p:nvPr>
            <p:ph type="sldImg" idx="2"/>
          </p:nvPr>
        </p:nvSpPr>
        <p:spPr>
          <a:xfrm>
            <a:off x="458788" y="719138"/>
            <a:ext cx="6397625" cy="3600450"/>
          </a:xfrm>
          <a:prstGeom prst="rect">
            <a:avLst/>
          </a:prstGeom>
          <a:noFill/>
          <a:ln w="12700">
            <a:solidFill>
              <a:prstClr val="black"/>
            </a:solidFill>
          </a:ln>
        </p:spPr>
        <p:txBody>
          <a:bodyPr vert="horz" lIns="97250" tIns="48626" rIns="97250" bIns="48626" rtlCol="0" anchor="ctr"/>
          <a:lstStyle/>
          <a:p>
            <a:endParaRPr lang="en-US" dirty="0"/>
          </a:p>
        </p:txBody>
      </p:sp>
      <p:sp>
        <p:nvSpPr>
          <p:cNvPr id="5" name="Notes Placeholder 4"/>
          <p:cNvSpPr>
            <a:spLocks noGrp="1"/>
          </p:cNvSpPr>
          <p:nvPr>
            <p:ph type="body" sz="quarter" idx="3"/>
          </p:nvPr>
        </p:nvSpPr>
        <p:spPr>
          <a:xfrm>
            <a:off x="457200" y="4560570"/>
            <a:ext cx="6400800" cy="4320540"/>
          </a:xfrm>
          <a:prstGeom prst="rect">
            <a:avLst/>
          </a:prstGeom>
        </p:spPr>
        <p:txBody>
          <a:bodyPr vert="horz" lIns="97250" tIns="48626" rIns="97250" bIns="48626"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3" y="9073275"/>
            <a:ext cx="3169920" cy="480060"/>
          </a:xfrm>
          <a:prstGeom prst="rect">
            <a:avLst/>
          </a:prstGeom>
        </p:spPr>
        <p:txBody>
          <a:bodyPr vert="horz" lIns="97250" tIns="48626" rIns="97250" bIns="48626" rtlCol="0" anchor="b"/>
          <a:lstStyle>
            <a:lvl1pPr algn="l">
              <a:defRPr sz="1200">
                <a:latin typeface="+mj-lt"/>
              </a:defRPr>
            </a:lvl1pPr>
          </a:lstStyle>
          <a:p>
            <a:endParaRPr lang="en-US" dirty="0"/>
          </a:p>
        </p:txBody>
      </p:sp>
      <p:sp>
        <p:nvSpPr>
          <p:cNvPr id="7" name="Slide Number Placeholder 6"/>
          <p:cNvSpPr>
            <a:spLocks noGrp="1"/>
          </p:cNvSpPr>
          <p:nvPr>
            <p:ph type="sldNum" sz="quarter" idx="5"/>
          </p:nvPr>
        </p:nvSpPr>
        <p:spPr>
          <a:xfrm>
            <a:off x="4143591" y="9073275"/>
            <a:ext cx="3169920" cy="480060"/>
          </a:xfrm>
          <a:prstGeom prst="rect">
            <a:avLst/>
          </a:prstGeom>
        </p:spPr>
        <p:txBody>
          <a:bodyPr vert="horz" lIns="97250" tIns="48626" rIns="97250" bIns="48626" rtlCol="0" anchor="b"/>
          <a:lstStyle>
            <a:lvl1pPr algn="r">
              <a:defRPr sz="1200">
                <a:latin typeface="+mj-lt"/>
              </a:defRPr>
            </a:lvl1pPr>
          </a:lstStyle>
          <a:p>
            <a:fld id="{074299CD-3469-7241-AD37-C0E01E3A61D2}" type="slidenum">
              <a:rPr lang="en-US" smtClean="0"/>
              <a:pPr/>
              <a:t>‹#›</a:t>
            </a:fld>
            <a:endParaRPr lang="en-US" dirty="0"/>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3030911" y="9263210"/>
            <a:ext cx="1221885" cy="192587"/>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over what we’re building…</a:t>
            </a:r>
          </a:p>
        </p:txBody>
      </p:sp>
      <p:sp>
        <p:nvSpPr>
          <p:cNvPr id="4" name="Slide Number Placeholder 3"/>
          <p:cNvSpPr>
            <a:spLocks noGrp="1"/>
          </p:cNvSpPr>
          <p:nvPr>
            <p:ph type="sldNum" sz="quarter" idx="10"/>
          </p:nvPr>
        </p:nvSpPr>
        <p:spPr/>
        <p:txBody>
          <a:bodyPr/>
          <a:lstStyle/>
          <a:p>
            <a:fld id="{074299CD-3469-7241-AD37-C0E01E3A61D2}" type="slidenum">
              <a:rPr lang="en-US" smtClean="0"/>
              <a:pPr/>
              <a:t>6</a:t>
            </a:fld>
            <a:endParaRPr lang="en-US" dirty="0"/>
          </a:p>
        </p:txBody>
      </p:sp>
    </p:spTree>
    <p:extLst>
      <p:ext uri="{BB962C8B-B14F-4D97-AF65-F5344CB8AC3E}">
        <p14:creationId xmlns:p14="http://schemas.microsoft.com/office/powerpoint/2010/main" val="273579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is a core part of Service Portal.</a:t>
            </a:r>
          </a:p>
          <a:p>
            <a:endParaRPr lang="en-US" dirty="0"/>
          </a:p>
          <a:p>
            <a:r>
              <a:rPr lang="en-US" dirty="0"/>
              <a:t>Bootstrap is a CSS framework that was developed by Twitter.</a:t>
            </a:r>
          </a:p>
          <a:p>
            <a:endParaRPr lang="en-US" dirty="0"/>
          </a:p>
          <a:p>
            <a:r>
              <a:rPr lang="en-US" dirty="0"/>
              <a:t>Bootstrap partitions your page into a grid of 12 columns.</a:t>
            </a:r>
          </a:p>
          <a:p>
            <a:pPr lvl="1"/>
            <a:r>
              <a:rPr lang="en-US" dirty="0"/>
              <a:t>you can arrange your items on this grid</a:t>
            </a:r>
          </a:p>
          <a:p>
            <a:pPr lvl="1"/>
            <a:endParaRPr lang="en-US" dirty="0"/>
          </a:p>
          <a:p>
            <a:pPr lvl="0"/>
            <a:r>
              <a:rPr lang="en-US" dirty="0"/>
              <a:t>See in the screenshot of the OOB Service Portal that the items all align to the grid of columns?</a:t>
            </a:r>
          </a:p>
        </p:txBody>
      </p:sp>
      <p:sp>
        <p:nvSpPr>
          <p:cNvPr id="4" name="Slide Number Placeholder 3"/>
          <p:cNvSpPr>
            <a:spLocks noGrp="1"/>
          </p:cNvSpPr>
          <p:nvPr>
            <p:ph type="sldNum" sz="quarter" idx="10"/>
          </p:nvPr>
        </p:nvSpPr>
        <p:spPr/>
        <p:txBody>
          <a:bodyPr/>
          <a:lstStyle/>
          <a:p>
            <a:fld id="{074299CD-3469-7241-AD37-C0E01E3A61D2}" type="slidenum">
              <a:rPr lang="en-US" smtClean="0"/>
              <a:pPr/>
              <a:t>9</a:t>
            </a:fld>
            <a:endParaRPr lang="en-US" dirty="0"/>
          </a:p>
        </p:txBody>
      </p:sp>
    </p:spTree>
    <p:extLst>
      <p:ext uri="{BB962C8B-B14F-4D97-AF65-F5344CB8AC3E}">
        <p14:creationId xmlns:p14="http://schemas.microsoft.com/office/powerpoint/2010/main" val="113151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10</a:t>
            </a:fld>
            <a:endParaRPr lang="en-US" dirty="0"/>
          </a:p>
        </p:txBody>
      </p:sp>
    </p:spTree>
    <p:extLst>
      <p:ext uri="{BB962C8B-B14F-4D97-AF65-F5344CB8AC3E}">
        <p14:creationId xmlns:p14="http://schemas.microsoft.com/office/powerpoint/2010/main" val="227284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on our Idea Home page…</a:t>
            </a:r>
          </a:p>
          <a:p>
            <a:pPr lvl="1"/>
            <a:r>
              <a:rPr lang="en-US" dirty="0"/>
              <a:t>We have two containers</a:t>
            </a:r>
          </a:p>
          <a:p>
            <a:pPr lvl="1"/>
            <a:r>
              <a:rPr lang="en-US" dirty="0"/>
              <a:t>The top container is fluid, hence why it takes up the full width of the page</a:t>
            </a:r>
          </a:p>
          <a:p>
            <a:pPr lvl="1"/>
            <a:r>
              <a:rPr lang="en-US" dirty="0"/>
              <a:t>The bottom container is fixed, hence that on a large screen the most the container will expand to is 1170px.</a:t>
            </a:r>
          </a:p>
          <a:p>
            <a:pPr lvl="1"/>
            <a:r>
              <a:rPr lang="en-US" dirty="0"/>
              <a:t>Fixed containers will always be horizontally centered.</a:t>
            </a:r>
          </a:p>
        </p:txBody>
      </p:sp>
      <p:sp>
        <p:nvSpPr>
          <p:cNvPr id="4" name="Slide Number Placeholder 3"/>
          <p:cNvSpPr>
            <a:spLocks noGrp="1"/>
          </p:cNvSpPr>
          <p:nvPr>
            <p:ph type="sldNum" sz="quarter" idx="10"/>
          </p:nvPr>
        </p:nvSpPr>
        <p:spPr/>
        <p:txBody>
          <a:bodyPr/>
          <a:lstStyle/>
          <a:p>
            <a:fld id="{074299CD-3469-7241-AD37-C0E01E3A61D2}" type="slidenum">
              <a:rPr lang="en-US" smtClean="0"/>
              <a:pPr/>
              <a:t>11</a:t>
            </a:fld>
            <a:endParaRPr lang="en-US" dirty="0"/>
          </a:p>
        </p:txBody>
      </p:sp>
    </p:spTree>
    <p:extLst>
      <p:ext uri="{BB962C8B-B14F-4D97-AF65-F5344CB8AC3E}">
        <p14:creationId xmlns:p14="http://schemas.microsoft.com/office/powerpoint/2010/main" val="31558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each container we can have columns.</a:t>
            </a:r>
          </a:p>
          <a:p>
            <a:endParaRPr lang="en-US" dirty="0"/>
          </a:p>
          <a:p>
            <a:r>
              <a:rPr lang="en-US" dirty="0"/>
              <a:t>You can have as many columns in a container as you like, however the max width of a column is 12 units.</a:t>
            </a:r>
          </a:p>
          <a:p>
            <a:endParaRPr lang="en-US" dirty="0"/>
          </a:p>
          <a:p>
            <a:r>
              <a:rPr lang="en-US" dirty="0"/>
              <a:t>You can see in our top container, we have a single column which is set to 12 units.</a:t>
            </a:r>
          </a:p>
          <a:p>
            <a:endParaRPr lang="en-US" dirty="0"/>
          </a:p>
          <a:p>
            <a:r>
              <a:rPr lang="en-US" dirty="0"/>
              <a:t>In our bottom container, we have 2 columns, the first taking 3 units, the second taking 9 units.</a:t>
            </a:r>
          </a:p>
        </p:txBody>
      </p:sp>
      <p:sp>
        <p:nvSpPr>
          <p:cNvPr id="4" name="Slide Number Placeholder 3"/>
          <p:cNvSpPr>
            <a:spLocks noGrp="1"/>
          </p:cNvSpPr>
          <p:nvPr>
            <p:ph type="sldNum" sz="quarter" idx="10"/>
          </p:nvPr>
        </p:nvSpPr>
        <p:spPr/>
        <p:txBody>
          <a:bodyPr/>
          <a:lstStyle/>
          <a:p>
            <a:fld id="{074299CD-3469-7241-AD37-C0E01E3A61D2}" type="slidenum">
              <a:rPr lang="en-US" smtClean="0"/>
              <a:pPr/>
              <a:t>12</a:t>
            </a:fld>
            <a:endParaRPr lang="en-US" dirty="0"/>
          </a:p>
        </p:txBody>
      </p:sp>
    </p:spTree>
    <p:extLst>
      <p:ext uri="{BB962C8B-B14F-4D97-AF65-F5344CB8AC3E}">
        <p14:creationId xmlns:p14="http://schemas.microsoft.com/office/powerpoint/2010/main" val="397647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15</a:t>
            </a:fld>
            <a:endParaRPr lang="en-US" dirty="0"/>
          </a:p>
        </p:txBody>
      </p:sp>
    </p:spTree>
    <p:extLst>
      <p:ext uri="{BB962C8B-B14F-4D97-AF65-F5344CB8AC3E}">
        <p14:creationId xmlns:p14="http://schemas.microsoft.com/office/powerpoint/2010/main" val="260425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functions exist in both local-scope ($scope) and root-scope ($</a:t>
            </a:r>
            <a:r>
              <a:rPr lang="en-US" dirty="0" err="1"/>
              <a:t>rootScope</a:t>
            </a:r>
            <a:r>
              <a:rPr lang="en-US" dirty="0"/>
              <a:t>)</a:t>
            </a:r>
            <a:br>
              <a:rPr lang="en-US" dirty="0"/>
            </a:br>
            <a:endParaRPr lang="en-US" dirty="0"/>
          </a:p>
          <a:p>
            <a:pPr lvl="1"/>
            <a:r>
              <a:rPr lang="en-US" dirty="0"/>
              <a:t>Which of these you use is informed by:</a:t>
            </a:r>
          </a:p>
          <a:p>
            <a:pPr lvl="2"/>
            <a:r>
              <a:rPr lang="en-US" dirty="0"/>
              <a:t>Where you’re calling the event</a:t>
            </a:r>
          </a:p>
          <a:p>
            <a:pPr lvl="2"/>
            <a:r>
              <a:rPr lang="en-US" dirty="0"/>
              <a:t>Where you will be listening for the event</a:t>
            </a:r>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16</a:t>
            </a:fld>
            <a:endParaRPr lang="en-US" dirty="0"/>
          </a:p>
        </p:txBody>
      </p:sp>
    </p:spTree>
    <p:extLst>
      <p:ext uri="{BB962C8B-B14F-4D97-AF65-F5344CB8AC3E}">
        <p14:creationId xmlns:p14="http://schemas.microsoft.com/office/powerpoint/2010/main" val="350673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bwMode="gray">
      <p:bgPr>
        <a:solidFill>
          <a:schemeClr val="tx1"/>
        </a:solidFill>
        <a:effectLst/>
      </p:bgPr>
    </p:bg>
    <p:spTree>
      <p:nvGrpSpPr>
        <p:cNvPr id="1" name=""/>
        <p:cNvGrpSpPr/>
        <p:nvPr/>
      </p:nvGrpSpPr>
      <p:grpSpPr>
        <a:xfrm>
          <a:off x="0" y="0"/>
          <a:ext cx="0" cy="0"/>
          <a:chOff x="0" y="0"/>
          <a:chExt cx="0" cy="0"/>
        </a:xfrm>
      </p:grpSpPr>
      <p:sp>
        <p:nvSpPr>
          <p:cNvPr id="28" name="Text Placeholder 2"/>
          <p:cNvSpPr>
            <a:spLocks noGrp="1"/>
          </p:cNvSpPr>
          <p:nvPr>
            <p:ph type="body" sz="quarter" idx="12" hasCustomPrompt="1"/>
          </p:nvPr>
        </p:nvSpPr>
        <p:spPr>
          <a:xfrm>
            <a:off x="428223" y="3369312"/>
            <a:ext cx="9392443" cy="789637"/>
          </a:xfrm>
        </p:spPr>
        <p:txBody>
          <a:bodyPr/>
          <a:lstStyle>
            <a:lvl1pPr marL="0" indent="0">
              <a:lnSpc>
                <a:spcPct val="80000"/>
              </a:lnSpc>
              <a:spcBef>
                <a:spcPts val="0"/>
              </a:spcBef>
              <a:buFont typeface="Arial" panose="020B0604020202020204" pitchFamily="34" charset="0"/>
              <a:buNone/>
              <a:defRPr sz="2300" b="0">
                <a:solidFill>
                  <a:schemeClr val="bg1"/>
                </a:solidFill>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30" name="Title 2"/>
          <p:cNvSpPr>
            <a:spLocks noGrp="1"/>
          </p:cNvSpPr>
          <p:nvPr>
            <p:ph type="title"/>
          </p:nvPr>
        </p:nvSpPr>
        <p:spPr>
          <a:xfrm>
            <a:off x="427244" y="774667"/>
            <a:ext cx="9393422" cy="2642187"/>
          </a:xfrm>
        </p:spPr>
        <p:txBody>
          <a:bodyPr/>
          <a:lstStyle>
            <a:lvl1pPr marL="0" algn="l" defTabSz="457017" rtl="0" eaLnBrk="1" latinLnBrk="0" hangingPunct="1">
              <a:lnSpc>
                <a:spcPct val="85000"/>
              </a:lnSpc>
              <a:spcBef>
                <a:spcPts val="0"/>
              </a:spcBef>
              <a:buNone/>
              <a:defRPr lang="en-US" sz="4600" b="1" i="0" kern="1200" normalizeH="0" baseline="0" dirty="0">
                <a:solidFill>
                  <a:schemeClr val="bg1"/>
                </a:solidFill>
                <a:latin typeface="+mj-lt"/>
                <a:ea typeface="Gilroy" panose="00000500000000000000" pitchFamily="50" charset="0"/>
                <a:cs typeface="Gilroy" panose="00000500000000000000" pitchFamily="50" charset="0"/>
              </a:defRPr>
            </a:lvl1pPr>
          </a:lstStyle>
          <a:p>
            <a:r>
              <a:rPr lang="en-US" dirty="0"/>
              <a:t>Click to edit Master title style</a:t>
            </a:r>
          </a:p>
        </p:txBody>
      </p:sp>
      <p:sp>
        <p:nvSpPr>
          <p:cNvPr id="42" name="Freeform 25">
            <a:extLst>
              <a:ext uri="{FF2B5EF4-FFF2-40B4-BE49-F238E27FC236}">
                <a16:creationId xmlns:a16="http://schemas.microsoft.com/office/drawing/2014/main" id="{9C0A4303-E17A-4B90-83FB-D422BDBE8722}"/>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a:extLst>
              <a:ext uri="{FF2B5EF4-FFF2-40B4-BE49-F238E27FC236}">
                <a16:creationId xmlns:a16="http://schemas.microsoft.com/office/drawing/2014/main" id="{42644802-B406-4034-B402-C033A4A3B5FC}"/>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C3EC2875-06DE-4611-B20F-2A517633AC2B}"/>
              </a:ext>
            </a:extLst>
          </p:cNvPr>
          <p:cNvGrpSpPr/>
          <p:nvPr userDrawn="1"/>
        </p:nvGrpSpPr>
        <p:grpSpPr>
          <a:xfrm>
            <a:off x="11515028" y="4967191"/>
            <a:ext cx="693857" cy="1779686"/>
            <a:chOff x="11488619" y="4967191"/>
            <a:chExt cx="693857" cy="1779686"/>
          </a:xfrm>
        </p:grpSpPr>
        <p:sp>
          <p:nvSpPr>
            <p:cNvPr id="8" name="Rectangle 5">
              <a:extLst>
                <a:ext uri="{FF2B5EF4-FFF2-40B4-BE49-F238E27FC236}">
                  <a16:creationId xmlns:a16="http://schemas.microsoft.com/office/drawing/2014/main" id="{4AD242E7-2B9D-4186-9176-366396BA0592}"/>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AE61BB60-C748-4D23-A088-52CE3EC94EC7}"/>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76C816A8-5586-4E8B-9AB0-0151A7B16B59}"/>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5F1D4B58-25D1-4228-8330-9F66664909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a:extLst>
                <a:ext uri="{FF2B5EF4-FFF2-40B4-BE49-F238E27FC236}">
                  <a16:creationId xmlns:a16="http://schemas.microsoft.com/office/drawing/2014/main" id="{C0693029-5224-499E-8963-388DDACCF72D}"/>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0">
              <a:extLst>
                <a:ext uri="{FF2B5EF4-FFF2-40B4-BE49-F238E27FC236}">
                  <a16:creationId xmlns:a16="http://schemas.microsoft.com/office/drawing/2014/main" id="{B9854F84-86FA-439C-95E8-7969BFECB34F}"/>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1">
              <a:extLst>
                <a:ext uri="{FF2B5EF4-FFF2-40B4-BE49-F238E27FC236}">
                  <a16:creationId xmlns:a16="http://schemas.microsoft.com/office/drawing/2014/main" id="{F1362317-45B5-4668-A500-A1F229A01B4B}"/>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AF584A29-70BC-4B12-A43A-CD9DAD702555}"/>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3">
              <a:extLst>
                <a:ext uri="{FF2B5EF4-FFF2-40B4-BE49-F238E27FC236}">
                  <a16:creationId xmlns:a16="http://schemas.microsoft.com/office/drawing/2014/main" id="{24947AEA-E266-4899-A820-7933FDE4C9E2}"/>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4">
              <a:extLst>
                <a:ext uri="{FF2B5EF4-FFF2-40B4-BE49-F238E27FC236}">
                  <a16:creationId xmlns:a16="http://schemas.microsoft.com/office/drawing/2014/main" id="{6410867F-95BB-4AAE-AD50-7976BA6F502B}"/>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A5D8C95E-7339-425A-9EF8-C816C200002B}"/>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6">
              <a:extLst>
                <a:ext uri="{FF2B5EF4-FFF2-40B4-BE49-F238E27FC236}">
                  <a16:creationId xmlns:a16="http://schemas.microsoft.com/office/drawing/2014/main" id="{68F6E330-4EF7-4FBF-AD28-ABA183C5B382}"/>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7">
              <a:extLst>
                <a:ext uri="{FF2B5EF4-FFF2-40B4-BE49-F238E27FC236}">
                  <a16:creationId xmlns:a16="http://schemas.microsoft.com/office/drawing/2014/main" id="{39A7B627-8B7C-4834-B85C-372347DF9156}"/>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809074A6-2ACC-41CF-9263-C7AA1891328F}"/>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9">
              <a:extLst>
                <a:ext uri="{FF2B5EF4-FFF2-40B4-BE49-F238E27FC236}">
                  <a16:creationId xmlns:a16="http://schemas.microsoft.com/office/drawing/2014/main" id="{86B6315D-F5EB-4C47-8802-2CC94ABAB97E}"/>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20">
              <a:extLst>
                <a:ext uri="{FF2B5EF4-FFF2-40B4-BE49-F238E27FC236}">
                  <a16:creationId xmlns:a16="http://schemas.microsoft.com/office/drawing/2014/main" id="{18A65875-35C1-47F7-B02E-37FC6CBD1B4F}"/>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9E5DF524-233A-48B6-9328-2B75D9E4EA69}"/>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2">
              <a:extLst>
                <a:ext uri="{FF2B5EF4-FFF2-40B4-BE49-F238E27FC236}">
                  <a16:creationId xmlns:a16="http://schemas.microsoft.com/office/drawing/2014/main" id="{266C06B4-5022-4ACC-BF2D-4DB77D4AA903}"/>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A637BA36-F795-4C45-9DED-D34787F56A19}"/>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24F5781B-EBCB-4129-B947-16BC4C7517FA}"/>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Freeform 29">
            <a:extLst>
              <a:ext uri="{FF2B5EF4-FFF2-40B4-BE49-F238E27FC236}">
                <a16:creationId xmlns:a16="http://schemas.microsoft.com/office/drawing/2014/main" id="{A9044935-FB09-4941-87F4-DD7EE047CB04}"/>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a:extLst>
              <a:ext uri="{FF2B5EF4-FFF2-40B4-BE49-F238E27FC236}">
                <a16:creationId xmlns:a16="http://schemas.microsoft.com/office/drawing/2014/main" id="{F258C081-DD2D-468C-89ED-B0476527DFC6}"/>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22039735-7EA5-46F5-BEA7-DEA1CE1D7078}"/>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a:extLst>
              <a:ext uri="{FF2B5EF4-FFF2-40B4-BE49-F238E27FC236}">
                <a16:creationId xmlns:a16="http://schemas.microsoft.com/office/drawing/2014/main" id="{77CE3600-DFD8-4725-AF87-E95A93BA91B1}"/>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a:extLst>
              <a:ext uri="{FF2B5EF4-FFF2-40B4-BE49-F238E27FC236}">
                <a16:creationId xmlns:a16="http://schemas.microsoft.com/office/drawing/2014/main" id="{CB308BD0-6D43-4F09-ABE1-F67F18B602B4}"/>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Text Placeholder 4"/>
          <p:cNvSpPr>
            <a:spLocks noGrp="1"/>
          </p:cNvSpPr>
          <p:nvPr>
            <p:ph type="body" sz="quarter" idx="13" hasCustomPrompt="1"/>
          </p:nvPr>
        </p:nvSpPr>
        <p:spPr>
          <a:xfrm>
            <a:off x="427295" y="5506862"/>
            <a:ext cx="6164720" cy="914400"/>
          </a:xfrm>
        </p:spPr>
        <p:txBody>
          <a:bodyPr/>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sp>
        <p:nvSpPr>
          <p:cNvPr id="35" name="Text Placeholder 4"/>
          <p:cNvSpPr>
            <a:spLocks noGrp="1"/>
          </p:cNvSpPr>
          <p:nvPr>
            <p:ph type="body" sz="quarter" idx="14" hasCustomPrompt="1"/>
          </p:nvPr>
        </p:nvSpPr>
        <p:spPr>
          <a:xfrm>
            <a:off x="428543" y="5135720"/>
            <a:ext cx="6164720" cy="390748"/>
          </a:xfrm>
        </p:spPr>
        <p:txBody>
          <a:bodyPr anchor="b"/>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pic>
        <p:nvPicPr>
          <p:cNvPr id="54" name="Picture 53">
            <a:extLst>
              <a:ext uri="{FF2B5EF4-FFF2-40B4-BE49-F238E27FC236}">
                <a16:creationId xmlns:a16="http://schemas.microsoft.com/office/drawing/2014/main" id="{AA4AF59E-340B-4415-B83D-CB76E08BF667}"/>
              </a:ext>
            </a:extLst>
          </p:cNvPr>
          <p:cNvPicPr>
            <a:picLocks noChangeAspect="1"/>
          </p:cNvPicPr>
          <p:nvPr userDrawn="1"/>
        </p:nvPicPr>
        <p:blipFill>
          <a:blip r:embed="rId2"/>
          <a:stretch>
            <a:fillRect/>
          </a:stretch>
        </p:blipFill>
        <p:spPr>
          <a:xfrm>
            <a:off x="5621401" y="-1867388"/>
            <a:ext cx="3612875" cy="3517834"/>
          </a:xfrm>
          <a:prstGeom prst="rect">
            <a:avLst/>
          </a:prstGeom>
        </p:spPr>
      </p:pic>
      <p:sp>
        <p:nvSpPr>
          <p:cNvPr id="57" name="Freeform 26">
            <a:extLst>
              <a:ext uri="{FF2B5EF4-FFF2-40B4-BE49-F238E27FC236}">
                <a16:creationId xmlns:a16="http://schemas.microsoft.com/office/drawing/2014/main" id="{3B6836D0-5D24-4083-B28E-03F4D7251358}"/>
              </a:ext>
            </a:extLst>
          </p:cNvPr>
          <p:cNvSpPr>
            <a:spLocks/>
          </p:cNvSpPr>
          <p:nvPr userDrawn="1"/>
        </p:nvSpPr>
        <p:spPr bwMode="auto">
          <a:xfrm rot="10800000">
            <a:off x="5489151" y="1378"/>
            <a:ext cx="1210522" cy="63058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6">
            <a:extLst>
              <a:ext uri="{FF2B5EF4-FFF2-40B4-BE49-F238E27FC236}">
                <a16:creationId xmlns:a16="http://schemas.microsoft.com/office/drawing/2014/main" id="{F6B36C2F-E33D-4167-ADEE-B000D1FC9027}"/>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6" name="Group 35">
            <a:extLst>
              <a:ext uri="{FF2B5EF4-FFF2-40B4-BE49-F238E27FC236}">
                <a16:creationId xmlns:a16="http://schemas.microsoft.com/office/drawing/2014/main" id="{263776A5-4AD5-4B46-9367-7EFDFFA31569}"/>
              </a:ext>
            </a:extLst>
          </p:cNvPr>
          <p:cNvGrpSpPr/>
          <p:nvPr userDrawn="1"/>
        </p:nvGrpSpPr>
        <p:grpSpPr bwMode="gray">
          <a:xfrm>
            <a:off x="539750" y="1054100"/>
            <a:ext cx="1498357" cy="234950"/>
            <a:chOff x="539750" y="1054100"/>
            <a:chExt cx="1498357" cy="234950"/>
          </a:xfrm>
        </p:grpSpPr>
        <p:sp>
          <p:nvSpPr>
            <p:cNvPr id="3" name="AutoShape 3">
              <a:extLst>
                <a:ext uri="{FF2B5EF4-FFF2-40B4-BE49-F238E27FC236}">
                  <a16:creationId xmlns:a16="http://schemas.microsoft.com/office/drawing/2014/main" id="{F44A7F4F-3695-4630-9B30-7479D6FAFDF8}"/>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a:extLst>
                <a:ext uri="{FF2B5EF4-FFF2-40B4-BE49-F238E27FC236}">
                  <a16:creationId xmlns:a16="http://schemas.microsoft.com/office/drawing/2014/main" id="{F7A8AA34-C7CD-4589-B11D-4A9848602D00}"/>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90062EE8-46D4-48D9-9B3C-75326CF7F9E8}"/>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9DEBBD20-E2EB-4610-9A51-669AC0D2F6A6}"/>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EEAA3DE7-23CD-4558-8709-1B1030645528}"/>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9">
              <a:extLst>
                <a:ext uri="{FF2B5EF4-FFF2-40B4-BE49-F238E27FC236}">
                  <a16:creationId xmlns:a16="http://schemas.microsoft.com/office/drawing/2014/main" id="{60E1A601-537D-4FD7-9DCA-4471CC0D2AC8}"/>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a:extLst>
                <a:ext uri="{FF2B5EF4-FFF2-40B4-BE49-F238E27FC236}">
                  <a16:creationId xmlns:a16="http://schemas.microsoft.com/office/drawing/2014/main" id="{D7DA4939-7418-4F1E-AC7B-C955EC8331C2}"/>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1227FC7A-9D41-44D0-99AD-04D451161FC2}"/>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1D49DE8A-F082-488C-A82C-AD1F171C1B97}"/>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59E73E17-1BB6-4243-A33F-8C2A2A877998}"/>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DCDABC89-7E30-44B2-829D-185E31F03F4B}"/>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D4B8C552-A263-429A-9311-1418F422600A}"/>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6" name="Group 65">
              <a:extLst>
                <a:ext uri="{FF2B5EF4-FFF2-40B4-BE49-F238E27FC236}">
                  <a16:creationId xmlns:a16="http://schemas.microsoft.com/office/drawing/2014/main" id="{DEBBE881-3D3E-4191-A054-64C53E636502}"/>
                </a:ext>
              </a:extLst>
            </p:cNvPr>
            <p:cNvGrpSpPr>
              <a:grpSpLocks noChangeAspect="1"/>
            </p:cNvGrpSpPr>
            <p:nvPr/>
          </p:nvGrpSpPr>
          <p:grpSpPr bwMode="gray">
            <a:xfrm>
              <a:off x="1998819" y="1263267"/>
              <a:ext cx="39288" cy="20954"/>
              <a:chOff x="2687241" y="1822450"/>
              <a:chExt cx="23813" cy="12700"/>
            </a:xfrm>
          </p:grpSpPr>
          <p:sp>
            <p:nvSpPr>
              <p:cNvPr id="67" name="Freeform 8">
                <a:extLst>
                  <a:ext uri="{FF2B5EF4-FFF2-40B4-BE49-F238E27FC236}">
                    <a16:creationId xmlns:a16="http://schemas.microsoft.com/office/drawing/2014/main" id="{C1FFE498-E612-4637-9DEA-045FEC39828C}"/>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26FC909D-B696-446E-A642-B1EBF7471724}"/>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7" name="Text Placeholder 8"/>
          <p:cNvSpPr>
            <a:spLocks noGrp="1"/>
          </p:cNvSpPr>
          <p:nvPr>
            <p:ph type="body" sz="quarter" idx="13"/>
          </p:nvPr>
        </p:nvSpPr>
        <p:spPr>
          <a:xfrm>
            <a:off x="438912" y="960120"/>
            <a:ext cx="11183112" cy="448056"/>
          </a:xfrm>
        </p:spPr>
        <p:txBody>
          <a:bodyPr>
            <a:noAutofit/>
          </a:bodyPr>
          <a:lstStyle>
            <a:lvl1pPr marL="0" indent="0">
              <a:buNone/>
              <a:defRPr sz="19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TextBox 2">
            <a:extLst>
              <a:ext uri="{FF2B5EF4-FFF2-40B4-BE49-F238E27FC236}">
                <a16:creationId xmlns:a16="http://schemas.microsoft.com/office/drawing/2014/main" id="{5D74186C-932E-6641-BE69-5CB188AB38C6}"/>
              </a:ext>
            </a:extLst>
          </p:cNvPr>
          <p:cNvSpPr txBox="1"/>
          <p:nvPr userDrawn="1"/>
        </p:nvSpPr>
        <p:spPr>
          <a:xfrm>
            <a:off x="10756415" y="6505502"/>
            <a:ext cx="0" cy="0"/>
          </a:xfrm>
          <a:prstGeom prst="rect">
            <a:avLst/>
          </a:prstGeom>
          <a:noFill/>
        </p:spPr>
        <p:txBody>
          <a:bodyPr wrap="none" rtlCol="0">
            <a:noAutofit/>
          </a:bodyPr>
          <a:lstStyle/>
          <a:p>
            <a:pPr algn="l">
              <a:lnSpc>
                <a:spcPct val="90000"/>
              </a:lnSpc>
              <a:spcBef>
                <a:spcPts val="600"/>
              </a:spcBef>
              <a:buClr>
                <a:schemeClr val="tx2"/>
              </a:buClr>
            </a:pPr>
            <a:endParaRPr lang="en-US" sz="1600" dirty="0" err="1">
              <a:solidFill>
                <a:schemeClr val="tx1"/>
              </a:solidFill>
              <a:latin typeface="+mn-lt"/>
              <a:ea typeface="Avenir Book" charset="0"/>
              <a:cs typeface="Avenir Book" charset="0"/>
            </a:endParaRPr>
          </a:p>
        </p:txBody>
      </p:sp>
    </p:spTree>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Safe Harbor Notice for Forward-Looking Statements</a:t>
            </a:r>
          </a:p>
        </p:txBody>
      </p:sp>
      <p:sp>
        <p:nvSpPr>
          <p:cNvPr id="5" name="TextBox 4"/>
          <p:cNvSpPr txBox="1"/>
          <p:nvPr userDrawn="1"/>
        </p:nvSpPr>
        <p:spPr bwMode="gray">
          <a:xfrm>
            <a:off x="463106" y="1252087"/>
            <a:ext cx="11226454" cy="5311454"/>
          </a:xfrm>
          <a:prstGeom prst="rect">
            <a:avLst/>
          </a:prstGeom>
          <a:noFill/>
        </p:spPr>
        <p:txBody>
          <a:bodyPr wrap="square" rtlCol="0">
            <a:spAutoFit/>
          </a:bodyPr>
          <a:lstStyle/>
          <a:p>
            <a:pPr marL="0" indent="0">
              <a:lnSpc>
                <a:spcPct val="95000"/>
              </a:lnSpc>
              <a:buNone/>
            </a:pPr>
            <a:r>
              <a:rPr lang="en-US" sz="1050" dirty="0">
                <a:solidFill>
                  <a:schemeClr val="tx1"/>
                </a:solidFill>
              </a:rPr>
              <a:t>This presentation contains “forward‐looking” statements that are based on our management’s beliefs and assumptions and on information currently available to management. We intend for such forward‐looking statements to be covered by the safe harbor provisions for forward‐looking statements contained in the U.S. Private Securities Litigation Reform Act of 1995. Forward‐looking statements include information concerning our possible or assumed strategy, future operations, financing plans, operating model, financial position, future revenues, projected costs, competitive position, industry environment, potential growth opportunities, potential market opportunities, plans and objectives of management and the effects of competition.</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include all statements that are not historical facts and can be identified by terms such as “anticipates,” “believes,” “could,” “seeks,” “estimates,” “expects,” “intends,” “may,” “plans,” “potential,” “predicts,” “prospects”, “projects,” “should,” “will,” “would” or similar expressions and the negatives of those terms, although not all forward‐looking statements contain these identifying words. Forward‐looking statements involve known and unknown risks, uncertainties and other factors that may cause our actual results, performance or achievements to be materially different from any future results, performance or achievements expressed or implied by the forward‐looking statements. We cannot guarantee that we actually will achieve the plans, intentions, or expectations disclosed in our forward‐looking statements and you should not place undue reliance on our forward‐looking statements. </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represent our management’s beliefs and assumptions only as of the date of this presentation. We undertake no obligation, and do not intend to update these forward‐looking statements, to review or confirm analysts’ expectations, or to provide interim reports or updates on the progress of the current financial quarter. Further information on these and other factors that could affect our financial results are included in our filings we make with the Securities and Exchange Commission, including those discussed in our most recent Annual Report on form 10-K.</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This presentation includes certain non‐GAAP financial measures as defined by SEC rules. We have provided a reconciliation of those measures to the most directly comparable GAAP measures in the Appendix. Terms such as “Annual Contract Value” and “G2K Customer” shall have the meanings set forth in our filings with the SEC. </a:t>
            </a:r>
            <a:br>
              <a:rPr lang="en-US" sz="1050" dirty="0">
                <a:solidFill>
                  <a:schemeClr val="tx1"/>
                </a:solidFill>
              </a:rPr>
            </a:br>
            <a:r>
              <a:rPr lang="en-US" sz="1050" dirty="0">
                <a:solidFill>
                  <a:schemeClr val="tx1"/>
                </a:solidFill>
              </a:rPr>
              <a:t>This presentation includes estimates of the size of the target addressable market for our products and services.  We obtain industry and market data from our own internal estimates, from industry and general publications, and from research, surveys and studies conducted by third parties.  The data on which we rely, and our assumptions, involve approximations, judgments about how to define and group product segments and markets, estimates, and risks and uncertainties, including those discussed in our most recent annual report on Form 10-K and other risks which we do not foresee that may materially, and negatively impact or fundamentally change the markets in which we compete.  Therefore, our estimates of the size of the target addressable markets for our products and services could be overstated.  Further, in a number of product segments and markets our product offerings have only recently been introduced, and we do not have an operating history establishing that our products will successfully compete in these product and market segments or successfully address the breadth and size of the market opportunity stated of implied by the industry and market data in this presentation. The information in this presentation on new products, features, or functionalities is intended to outline ServiceNow’s general product direction and should not be included in making a purchasing decision. The information on new products, features, functionalities is for informational purposes only and may not be incorporated into any contract. The information on new products is not a commitment, promise, or legal obligation to deliver any material, code or functionality. The development, release, and timing of any features or functionality described for our products remains at </a:t>
            </a:r>
            <a:r>
              <a:rPr lang="en-US" sz="1050" dirty="0" err="1">
                <a:solidFill>
                  <a:schemeClr val="tx1"/>
                </a:solidFill>
              </a:rPr>
              <a:t>ServiceNow’s</a:t>
            </a:r>
            <a:r>
              <a:rPr lang="en-US" sz="1050" dirty="0">
                <a:solidFill>
                  <a:schemeClr val="tx1"/>
                </a:solidFill>
              </a:rPr>
              <a:t> sole discretion.</a:t>
            </a:r>
          </a:p>
          <a:p>
            <a:pPr>
              <a:lnSpc>
                <a:spcPct val="95000"/>
              </a:lnSpc>
            </a:pPr>
            <a:endParaRPr lang="en-US" sz="1050" dirty="0">
              <a:solidFill>
                <a:schemeClr val="tx1"/>
              </a:solidFill>
            </a:endParaRPr>
          </a:p>
          <a:p>
            <a:pPr>
              <a:lnSpc>
                <a:spcPct val="95000"/>
              </a:lnSpc>
            </a:pPr>
            <a:endParaRPr lang="en-US" sz="1050" dirty="0">
              <a:solidFill>
                <a:schemeClr val="tx1"/>
              </a:solidFill>
            </a:endParaRPr>
          </a:p>
        </p:txBody>
      </p:sp>
    </p:spTree>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6" name="Content Placeholder 5"/>
          <p:cNvSpPr>
            <a:spLocks noGrp="1"/>
          </p:cNvSpPr>
          <p:nvPr>
            <p:ph sz="quarter" idx="10"/>
          </p:nvPr>
        </p:nvSpPr>
        <p:spPr>
          <a:xfrm>
            <a:off x="475488" y="1901952"/>
            <a:ext cx="5608638" cy="4396987"/>
          </a:xfrm>
        </p:spPr>
        <p:txBody>
          <a:bodyPr/>
          <a:lstStyle>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p:nvPr>
        </p:nvSpPr>
        <p:spPr>
          <a:xfrm>
            <a:off x="6227299" y="1901952"/>
            <a:ext cx="5394726" cy="4396986"/>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6" name="Content Placeholder 5"/>
          <p:cNvSpPr>
            <a:spLocks noGrp="1"/>
          </p:cNvSpPr>
          <p:nvPr>
            <p:ph sz="quarter" idx="10" hasCustomPrompt="1"/>
          </p:nvPr>
        </p:nvSpPr>
        <p:spPr>
          <a:xfrm>
            <a:off x="475488" y="1901952"/>
            <a:ext cx="5608638" cy="4396987"/>
          </a:xfrm>
        </p:spPr>
        <p:txBody>
          <a:bodyPr/>
          <a:lstStyle>
            <a:lvl1pPr marL="0" indent="0">
              <a:buNone/>
              <a:defRPr b="1">
                <a:latin typeface="+mj-lt"/>
              </a:defRPr>
            </a:lvl1pPr>
            <a:lvl2pPr marL="228600" indent="-228600">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7" name="Content Placeholder 5"/>
          <p:cNvSpPr>
            <a:spLocks noGrp="1"/>
          </p:cNvSpPr>
          <p:nvPr>
            <p:ph sz="quarter" idx="11" hasCustomPrompt="1"/>
          </p:nvPr>
        </p:nvSpPr>
        <p:spPr>
          <a:xfrm>
            <a:off x="6227299" y="1901952"/>
            <a:ext cx="5394725" cy="4396986"/>
          </a:xfrm>
        </p:spPr>
        <p:txBody>
          <a:bodyPr/>
          <a:lstStyle>
            <a:lvl1pPr marL="0" indent="0">
              <a:buNone/>
              <a:defRPr b="1">
                <a:latin typeface="+mj-lt"/>
              </a:defRPr>
            </a:lvl1pPr>
            <a:lvl2pPr marL="228600" indent="-228600">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15839499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6" name="Content Placeholder 5"/>
          <p:cNvSpPr>
            <a:spLocks noGrp="1"/>
          </p:cNvSpPr>
          <p:nvPr>
            <p:ph sz="quarter" idx="10"/>
          </p:nvPr>
        </p:nvSpPr>
        <p:spPr>
          <a:xfrm>
            <a:off x="475488" y="1901952"/>
            <a:ext cx="3291840" cy="4396987"/>
          </a:xfrm>
        </p:spPr>
        <p:txBody>
          <a:bodyPr/>
          <a:lstStyle>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p:nvPr>
        </p:nvSpPr>
        <p:spPr>
          <a:xfrm>
            <a:off x="4516850" y="1901952"/>
            <a:ext cx="3291840" cy="4396986"/>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Content Placeholder 8">
            <a:extLst>
              <a:ext uri="{FF2B5EF4-FFF2-40B4-BE49-F238E27FC236}">
                <a16:creationId xmlns:a16="http://schemas.microsoft.com/office/drawing/2014/main" id="{4BC0AA83-3E7C-45A7-A78B-876FEFF1FDA8}"/>
              </a:ext>
            </a:extLst>
          </p:cNvPr>
          <p:cNvSpPr>
            <a:spLocks noGrp="1"/>
          </p:cNvSpPr>
          <p:nvPr>
            <p:ph sz="quarter" idx="13" hasCustomPrompt="1"/>
          </p:nvPr>
        </p:nvSpPr>
        <p:spPr>
          <a:xfrm>
            <a:off x="8558212" y="1901951"/>
            <a:ext cx="3125696" cy="4396987"/>
          </a:xfrm>
        </p:spPr>
        <p:txBody>
          <a:bodyPr/>
          <a:lstStyle>
            <a:lvl1pPr>
              <a:defRPr/>
            </a:lvl1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730402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with Header">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6" name="Content Placeholder 5"/>
          <p:cNvSpPr>
            <a:spLocks noGrp="1"/>
          </p:cNvSpPr>
          <p:nvPr>
            <p:ph sz="quarter" idx="10"/>
          </p:nvPr>
        </p:nvSpPr>
        <p:spPr>
          <a:xfrm>
            <a:off x="475488" y="2257426"/>
            <a:ext cx="3291840" cy="4041513"/>
          </a:xfrm>
        </p:spPr>
        <p:txBody>
          <a:bodyPr/>
          <a:lstStyle>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p:nvPr>
        </p:nvSpPr>
        <p:spPr>
          <a:xfrm>
            <a:off x="4516920" y="2257426"/>
            <a:ext cx="3291840" cy="4041512"/>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Content Placeholder 8">
            <a:extLst>
              <a:ext uri="{FF2B5EF4-FFF2-40B4-BE49-F238E27FC236}">
                <a16:creationId xmlns:a16="http://schemas.microsoft.com/office/drawing/2014/main" id="{4BC0AA83-3E7C-45A7-A78B-876FEFF1FDA8}"/>
              </a:ext>
            </a:extLst>
          </p:cNvPr>
          <p:cNvSpPr>
            <a:spLocks noGrp="1"/>
          </p:cNvSpPr>
          <p:nvPr>
            <p:ph sz="quarter" idx="13" hasCustomPrompt="1"/>
          </p:nvPr>
        </p:nvSpPr>
        <p:spPr>
          <a:xfrm>
            <a:off x="8558212" y="2257425"/>
            <a:ext cx="3125696" cy="4041513"/>
          </a:xfrm>
        </p:spPr>
        <p:txBody>
          <a:bodyPr/>
          <a:lstStyle>
            <a:lvl1pPr>
              <a:defRPr/>
            </a:lvl1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
        <p:nvSpPr>
          <p:cNvPr id="10" name="Text Placeholder 9">
            <a:extLst>
              <a:ext uri="{FF2B5EF4-FFF2-40B4-BE49-F238E27FC236}">
                <a16:creationId xmlns:a16="http://schemas.microsoft.com/office/drawing/2014/main" id="{6100EAFC-087A-458D-B309-6084AAA98B60}"/>
              </a:ext>
            </a:extLst>
          </p:cNvPr>
          <p:cNvSpPr>
            <a:spLocks noGrp="1"/>
          </p:cNvSpPr>
          <p:nvPr>
            <p:ph type="body" sz="quarter" idx="14" hasCustomPrompt="1"/>
          </p:nvPr>
        </p:nvSpPr>
        <p:spPr>
          <a:xfrm>
            <a:off x="475488" y="1824038"/>
            <a:ext cx="3292475" cy="433387"/>
          </a:xfrm>
        </p:spPr>
        <p:txBody>
          <a:bodyPr anchor="b" anchorCtr="0"/>
          <a:lstStyle>
            <a:lvl1pPr marL="0" indent="0">
              <a:buNone/>
              <a:defRPr b="1">
                <a:latin typeface="+mj-lt"/>
              </a:defRPr>
            </a:lvl1pPr>
          </a:lstStyle>
          <a:p>
            <a:pPr lvl="0"/>
            <a:r>
              <a:rPr lang="en-US" dirty="0"/>
              <a:t>Topic Header here</a:t>
            </a:r>
          </a:p>
        </p:txBody>
      </p:sp>
      <p:sp>
        <p:nvSpPr>
          <p:cNvPr id="12" name="Text Placeholder 11">
            <a:extLst>
              <a:ext uri="{FF2B5EF4-FFF2-40B4-BE49-F238E27FC236}">
                <a16:creationId xmlns:a16="http://schemas.microsoft.com/office/drawing/2014/main" id="{12F0E300-3630-4EDF-ABD4-990D6952A4BF}"/>
              </a:ext>
            </a:extLst>
          </p:cNvPr>
          <p:cNvSpPr>
            <a:spLocks noGrp="1"/>
          </p:cNvSpPr>
          <p:nvPr>
            <p:ph type="body" sz="quarter" idx="15" hasCustomPrompt="1"/>
          </p:nvPr>
        </p:nvSpPr>
        <p:spPr>
          <a:xfrm>
            <a:off x="4516145" y="1824038"/>
            <a:ext cx="3292475" cy="433387"/>
          </a:xfrm>
        </p:spPr>
        <p:txBody>
          <a:bodyPr anchor="b" anchorCtr="0"/>
          <a:lstStyle>
            <a:lvl1pPr marL="0" indent="0">
              <a:buNone/>
              <a:defRPr b="1">
                <a:latin typeface="+mj-lt"/>
              </a:defRPr>
            </a:lvl1pPr>
            <a:lvl2pPr marL="231682" indent="0">
              <a:buNone/>
              <a:defRPr/>
            </a:lvl2pPr>
            <a:lvl3pPr marL="569685" indent="0">
              <a:buNone/>
              <a:defRPr/>
            </a:lvl3pPr>
            <a:lvl4pPr marL="853733" indent="0">
              <a:buNone/>
              <a:defRPr/>
            </a:lvl4pPr>
            <a:lvl5pPr marL="1145716" indent="0">
              <a:buNone/>
              <a:defRPr/>
            </a:lvl5pPr>
          </a:lstStyle>
          <a:p>
            <a:pPr lvl="0"/>
            <a:r>
              <a:rPr lang="en-US" dirty="0"/>
              <a:t>Topic Header here</a:t>
            </a:r>
          </a:p>
        </p:txBody>
      </p:sp>
      <p:sp>
        <p:nvSpPr>
          <p:cNvPr id="14" name="Text Placeholder 13">
            <a:extLst>
              <a:ext uri="{FF2B5EF4-FFF2-40B4-BE49-F238E27FC236}">
                <a16:creationId xmlns:a16="http://schemas.microsoft.com/office/drawing/2014/main" id="{065F14B1-F5EF-40B5-987C-01DB251CEB43}"/>
              </a:ext>
            </a:extLst>
          </p:cNvPr>
          <p:cNvSpPr>
            <a:spLocks noGrp="1"/>
          </p:cNvSpPr>
          <p:nvPr>
            <p:ph type="body" sz="quarter" idx="16" hasCustomPrompt="1"/>
          </p:nvPr>
        </p:nvSpPr>
        <p:spPr>
          <a:xfrm>
            <a:off x="8558212" y="1824038"/>
            <a:ext cx="3125696" cy="433387"/>
          </a:xfrm>
        </p:spPr>
        <p:txBody>
          <a:bodyPr anchor="b" anchorCtr="0"/>
          <a:lstStyle>
            <a:lvl1pPr marL="0" indent="0">
              <a:buNone/>
              <a:defRPr b="1">
                <a:latin typeface="+mj-lt"/>
              </a:defRPr>
            </a:lvl1pPr>
          </a:lstStyle>
          <a:p>
            <a:pPr lvl="0"/>
            <a:r>
              <a:rPr lang="en-US" dirty="0"/>
              <a:t>Topic Header here</a:t>
            </a:r>
          </a:p>
        </p:txBody>
      </p:sp>
    </p:spTree>
    <p:extLst>
      <p:ext uri="{BB962C8B-B14F-4D97-AF65-F5344CB8AC3E}">
        <p14:creationId xmlns:p14="http://schemas.microsoft.com/office/powerpoint/2010/main" val="30822452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1231" y="341807"/>
            <a:ext cx="5376473" cy="668692"/>
          </a:xfrm>
        </p:spPr>
        <p:txBody>
          <a:bodyPr/>
          <a:lstStyle/>
          <a:p>
            <a:r>
              <a:rPr lang="en-US" dirty="0"/>
              <a:t>Click to edit Master title style</a:t>
            </a:r>
          </a:p>
        </p:txBody>
      </p:sp>
      <p:sp>
        <p:nvSpPr>
          <p:cNvPr id="6" name="Content Placeholder 5"/>
          <p:cNvSpPr>
            <a:spLocks noGrp="1"/>
          </p:cNvSpPr>
          <p:nvPr>
            <p:ph sz="quarter" idx="10"/>
          </p:nvPr>
        </p:nvSpPr>
        <p:spPr>
          <a:xfrm>
            <a:off x="475488" y="1901952"/>
            <a:ext cx="5312787" cy="4396987"/>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537879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Picture Placeholder 8">
            <a:extLst>
              <a:ext uri="{FF2B5EF4-FFF2-40B4-BE49-F238E27FC236}">
                <a16:creationId xmlns:a16="http://schemas.microsoft.com/office/drawing/2014/main" id="{068AC82B-C3C3-469A-884C-F151849E7E5B}"/>
              </a:ext>
            </a:extLst>
          </p:cNvPr>
          <p:cNvSpPr>
            <a:spLocks noGrp="1"/>
          </p:cNvSpPr>
          <p:nvPr>
            <p:ph type="pic" sz="quarter" idx="13" hasCustomPrompt="1"/>
          </p:nvPr>
        </p:nvSpPr>
        <p:spPr>
          <a:xfrm>
            <a:off x="6094413" y="0"/>
            <a:ext cx="6094412" cy="6856413"/>
          </a:xfrm>
          <a:solidFill>
            <a:srgbClr val="F7F7F7"/>
          </a:solidFill>
        </p:spPr>
        <p:txBody>
          <a:bodyPr anchor="ctr" anchorCtr="1"/>
          <a:lstStyle>
            <a:lvl1pPr algn="ctr">
              <a:defRPr sz="1400">
                <a:solidFill>
                  <a:schemeClr val="tx1"/>
                </a:solidFill>
              </a:defRPr>
            </a:lvl1pPr>
          </a:lstStyle>
          <a:p>
            <a:r>
              <a:rPr lang="en-US" dirty="0"/>
              <a:t>Picture here</a:t>
            </a:r>
          </a:p>
        </p:txBody>
      </p:sp>
      <p:grpSp>
        <p:nvGrpSpPr>
          <p:cNvPr id="17" name="Group 16">
            <a:extLst>
              <a:ext uri="{FF2B5EF4-FFF2-40B4-BE49-F238E27FC236}">
                <a16:creationId xmlns:a16="http://schemas.microsoft.com/office/drawing/2014/main" id="{4557EE15-8CF3-4D77-8F6D-6A0E7D63C12F}"/>
              </a:ext>
            </a:extLst>
          </p:cNvPr>
          <p:cNvGrpSpPr/>
          <p:nvPr userDrawn="1"/>
        </p:nvGrpSpPr>
        <p:grpSpPr bwMode="gray">
          <a:xfrm>
            <a:off x="559205" y="6347923"/>
            <a:ext cx="559991" cy="161925"/>
            <a:chOff x="4436128" y="1677988"/>
            <a:chExt cx="559991" cy="161925"/>
          </a:xfrm>
        </p:grpSpPr>
        <p:sp>
          <p:nvSpPr>
            <p:cNvPr id="18" name="Freeform 5">
              <a:extLst>
                <a:ext uri="{FF2B5EF4-FFF2-40B4-BE49-F238E27FC236}">
                  <a16:creationId xmlns:a16="http://schemas.microsoft.com/office/drawing/2014/main" id="{F454CF2C-716E-433B-8BE8-8B5A96EBFEEA}"/>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E7660D6-5B00-43DD-B240-0142C70D3C79}"/>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8A64B61-12BD-4A64-B26C-D4BC1856BDF5}"/>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20">
              <a:extLst>
                <a:ext uri="{FF2B5EF4-FFF2-40B4-BE49-F238E27FC236}">
                  <a16:creationId xmlns:a16="http://schemas.microsoft.com/office/drawing/2014/main" id="{C8687449-AF03-4556-9A97-84DA4C047F0D}"/>
                </a:ext>
              </a:extLst>
            </p:cNvPr>
            <p:cNvGrpSpPr>
              <a:grpSpLocks noChangeAspect="1"/>
            </p:cNvGrpSpPr>
            <p:nvPr/>
          </p:nvGrpSpPr>
          <p:grpSpPr bwMode="gray">
            <a:xfrm>
              <a:off x="4956831" y="1814196"/>
              <a:ext cx="39288" cy="20954"/>
              <a:chOff x="2687241" y="1822450"/>
              <a:chExt cx="23813" cy="12700"/>
            </a:xfrm>
          </p:grpSpPr>
          <p:sp>
            <p:nvSpPr>
              <p:cNvPr id="22" name="Freeform 8">
                <a:extLst>
                  <a:ext uri="{FF2B5EF4-FFF2-40B4-BE49-F238E27FC236}">
                    <a16:creationId xmlns:a16="http://schemas.microsoft.com/office/drawing/2014/main" id="{886970B2-9AE6-4AE0-A325-AA5840E29D2D}"/>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CEE59FB7-35EA-4D4F-8B41-9CE48056E10D}"/>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964970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on RIght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8912" y="338328"/>
            <a:ext cx="11093573" cy="668692"/>
          </a:xfrm>
        </p:spPr>
        <p:txBody>
          <a:bodyPr/>
          <a:lstStyle/>
          <a:p>
            <a:r>
              <a:rPr lang="en-US"/>
              <a:t>Click to edit Master title style</a:t>
            </a:r>
            <a:endParaRPr lang="en-US" dirty="0"/>
          </a:p>
        </p:txBody>
      </p:sp>
      <p:sp>
        <p:nvSpPr>
          <p:cNvPr id="6" name="Content Placeholder 5"/>
          <p:cNvSpPr>
            <a:spLocks noGrp="1"/>
          </p:cNvSpPr>
          <p:nvPr>
            <p:ph sz="quarter" idx="11"/>
          </p:nvPr>
        </p:nvSpPr>
        <p:spPr>
          <a:xfrm>
            <a:off x="6329082" y="1548907"/>
            <a:ext cx="5271248" cy="4632325"/>
          </a:xfrm>
        </p:spPr>
        <p:txBody>
          <a:bodyPr/>
          <a:lstStyle/>
          <a:p>
            <a:pPr lvl="0"/>
            <a:r>
              <a:rPr lang="en-US" dirty="0"/>
              <a:t>Click to edit Master text styles</a:t>
            </a:r>
          </a:p>
          <a:p>
            <a:pPr lvl="1"/>
            <a:r>
              <a:rPr lang="en-US" dirty="0"/>
              <a:t>Second level</a:t>
            </a:r>
          </a:p>
        </p:txBody>
      </p:sp>
      <p:sp>
        <p:nvSpPr>
          <p:cNvPr id="7" name="Picture Placeholder 4"/>
          <p:cNvSpPr>
            <a:spLocks noGrp="1"/>
          </p:cNvSpPr>
          <p:nvPr>
            <p:ph type="pic" sz="quarter" idx="10"/>
          </p:nvPr>
        </p:nvSpPr>
        <p:spPr bwMode="gray">
          <a:xfrm>
            <a:off x="555365" y="1548906"/>
            <a:ext cx="5467747" cy="4632325"/>
          </a:xfrm>
          <a:prstGeom prst="roundRect">
            <a:avLst>
              <a:gd name="adj" fmla="val 0"/>
            </a:avLst>
          </a:prstGeom>
          <a:solidFill>
            <a:srgbClr val="F7F7F7"/>
          </a:solidFill>
        </p:spPr>
        <p:txBody>
          <a:bodyPr anchor="ctr"/>
          <a:lstStyle>
            <a:lvl1pPr marL="0" indent="0" algn="ctr">
              <a:buFontTx/>
              <a:buNone/>
              <a:defRPr sz="1600">
                <a:solidFill>
                  <a:schemeClr val="tx1"/>
                </a:solidFill>
              </a:defRPr>
            </a:lvl1pPr>
          </a:lstStyle>
          <a:p>
            <a:r>
              <a:rPr lang="en-US" dirty="0"/>
              <a:t>Drag picture to placeholder or click icon to add</a:t>
            </a:r>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ual photo">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8912" y="338328"/>
            <a:ext cx="11183112" cy="668692"/>
          </a:xfrm>
        </p:spPr>
        <p:txBody>
          <a:bodyPr/>
          <a:lstStyle/>
          <a:p>
            <a:r>
              <a:rPr lang="en-US" dirty="0"/>
              <a:t>Click to edit Master title style</a:t>
            </a:r>
          </a:p>
        </p:txBody>
      </p:sp>
      <p:sp>
        <p:nvSpPr>
          <p:cNvPr id="5" name="Picture Placeholder 4"/>
          <p:cNvSpPr>
            <a:spLocks noGrp="1"/>
          </p:cNvSpPr>
          <p:nvPr>
            <p:ph type="pic" sz="quarter" idx="10"/>
          </p:nvPr>
        </p:nvSpPr>
        <p:spPr bwMode="gray">
          <a:xfrm>
            <a:off x="557783" y="1548907"/>
            <a:ext cx="5468112"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6203576" y="1548907"/>
            <a:ext cx="5396754"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4" name="Text Placeholder 3"/>
          <p:cNvSpPr>
            <a:spLocks noGrp="1"/>
          </p:cNvSpPr>
          <p:nvPr>
            <p:ph type="body" sz="quarter" idx="12"/>
          </p:nvPr>
        </p:nvSpPr>
        <p:spPr>
          <a:xfrm>
            <a:off x="557783" y="5414963"/>
            <a:ext cx="5468112" cy="735012"/>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8" name="Text Placeholder 3"/>
          <p:cNvSpPr>
            <a:spLocks noGrp="1"/>
          </p:cNvSpPr>
          <p:nvPr>
            <p:ph type="body" sz="quarter" idx="13"/>
          </p:nvPr>
        </p:nvSpPr>
        <p:spPr>
          <a:xfrm>
            <a:off x="6210768" y="5414963"/>
            <a:ext cx="5389562" cy="735012"/>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ank">
    <p:bg bwMode="gray">
      <p:bgPr>
        <a:solidFill>
          <a:schemeClr val="tx1"/>
        </a:solidFill>
        <a:effectLst/>
      </p:bgPr>
    </p:bg>
    <p:spTree>
      <p:nvGrpSpPr>
        <p:cNvPr id="1" name=""/>
        <p:cNvGrpSpPr/>
        <p:nvPr/>
      </p:nvGrpSpPr>
      <p:grpSpPr>
        <a:xfrm>
          <a:off x="0" y="0"/>
          <a:ext cx="0" cy="0"/>
          <a:chOff x="0" y="0"/>
          <a:chExt cx="0" cy="0"/>
        </a:xfrm>
      </p:grpSpPr>
      <p:sp>
        <p:nvSpPr>
          <p:cNvPr id="28" name="Text Placeholder 2"/>
          <p:cNvSpPr>
            <a:spLocks noGrp="1"/>
          </p:cNvSpPr>
          <p:nvPr>
            <p:ph type="body" sz="quarter" idx="12" hasCustomPrompt="1"/>
          </p:nvPr>
        </p:nvSpPr>
        <p:spPr>
          <a:xfrm>
            <a:off x="428223" y="3369312"/>
            <a:ext cx="9392443" cy="789637"/>
          </a:xfrm>
        </p:spPr>
        <p:txBody>
          <a:bodyPr/>
          <a:lstStyle>
            <a:lvl1pPr marL="0" indent="0">
              <a:lnSpc>
                <a:spcPct val="80000"/>
              </a:lnSpc>
              <a:spcBef>
                <a:spcPts val="0"/>
              </a:spcBef>
              <a:buFont typeface="Arial" panose="020B0604020202020204" pitchFamily="34" charset="0"/>
              <a:buNone/>
              <a:defRPr sz="2300" b="0">
                <a:solidFill>
                  <a:schemeClr val="bg1"/>
                </a:solidFill>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30" name="Title 2"/>
          <p:cNvSpPr>
            <a:spLocks noGrp="1"/>
          </p:cNvSpPr>
          <p:nvPr>
            <p:ph type="title"/>
          </p:nvPr>
        </p:nvSpPr>
        <p:spPr>
          <a:xfrm>
            <a:off x="427244" y="774667"/>
            <a:ext cx="9393422" cy="2642187"/>
          </a:xfrm>
        </p:spPr>
        <p:txBody>
          <a:bodyPr/>
          <a:lstStyle>
            <a:lvl1pPr marL="0" algn="l" defTabSz="457017" rtl="0" eaLnBrk="1" latinLnBrk="0" hangingPunct="1">
              <a:lnSpc>
                <a:spcPct val="85000"/>
              </a:lnSpc>
              <a:spcBef>
                <a:spcPts val="0"/>
              </a:spcBef>
              <a:buNone/>
              <a:defRPr lang="en-US" sz="4600" b="1" i="0" kern="1200" normalizeH="0" baseline="0" dirty="0">
                <a:solidFill>
                  <a:schemeClr val="bg1"/>
                </a:solidFill>
                <a:latin typeface="+mj-lt"/>
                <a:ea typeface="Gilroy" panose="00000500000000000000" pitchFamily="50" charset="0"/>
                <a:cs typeface="Gilroy" panose="00000500000000000000" pitchFamily="50" charset="0"/>
              </a:defRPr>
            </a:lvl1pPr>
          </a:lstStyle>
          <a:p>
            <a:r>
              <a:rPr lang="en-US" dirty="0"/>
              <a:t>Click to edit Master title style</a:t>
            </a:r>
          </a:p>
        </p:txBody>
      </p:sp>
      <p:sp>
        <p:nvSpPr>
          <p:cNvPr id="42" name="Freeform 25">
            <a:extLst>
              <a:ext uri="{FF2B5EF4-FFF2-40B4-BE49-F238E27FC236}">
                <a16:creationId xmlns:a16="http://schemas.microsoft.com/office/drawing/2014/main" id="{9C0A4303-E17A-4B90-83FB-D422BDBE8722}"/>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a:extLst>
              <a:ext uri="{FF2B5EF4-FFF2-40B4-BE49-F238E27FC236}">
                <a16:creationId xmlns:a16="http://schemas.microsoft.com/office/drawing/2014/main" id="{42644802-B406-4034-B402-C033A4A3B5FC}"/>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C3EC2875-06DE-4611-B20F-2A517633AC2B}"/>
              </a:ext>
            </a:extLst>
          </p:cNvPr>
          <p:cNvGrpSpPr/>
          <p:nvPr userDrawn="1"/>
        </p:nvGrpSpPr>
        <p:grpSpPr>
          <a:xfrm>
            <a:off x="11515028" y="4967191"/>
            <a:ext cx="693857" cy="1779686"/>
            <a:chOff x="11488619" y="4967191"/>
            <a:chExt cx="693857" cy="1779686"/>
          </a:xfrm>
        </p:grpSpPr>
        <p:sp>
          <p:nvSpPr>
            <p:cNvPr id="8" name="Rectangle 5">
              <a:extLst>
                <a:ext uri="{FF2B5EF4-FFF2-40B4-BE49-F238E27FC236}">
                  <a16:creationId xmlns:a16="http://schemas.microsoft.com/office/drawing/2014/main" id="{4AD242E7-2B9D-4186-9176-366396BA0592}"/>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AE61BB60-C748-4D23-A088-52CE3EC94EC7}"/>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76C816A8-5586-4E8B-9AB0-0151A7B16B59}"/>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5F1D4B58-25D1-4228-8330-9F66664909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a:extLst>
                <a:ext uri="{FF2B5EF4-FFF2-40B4-BE49-F238E27FC236}">
                  <a16:creationId xmlns:a16="http://schemas.microsoft.com/office/drawing/2014/main" id="{C0693029-5224-499E-8963-388DDACCF72D}"/>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0">
              <a:extLst>
                <a:ext uri="{FF2B5EF4-FFF2-40B4-BE49-F238E27FC236}">
                  <a16:creationId xmlns:a16="http://schemas.microsoft.com/office/drawing/2014/main" id="{B9854F84-86FA-439C-95E8-7969BFECB34F}"/>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1">
              <a:extLst>
                <a:ext uri="{FF2B5EF4-FFF2-40B4-BE49-F238E27FC236}">
                  <a16:creationId xmlns:a16="http://schemas.microsoft.com/office/drawing/2014/main" id="{F1362317-45B5-4668-A500-A1F229A01B4B}"/>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AF584A29-70BC-4B12-A43A-CD9DAD702555}"/>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3">
              <a:extLst>
                <a:ext uri="{FF2B5EF4-FFF2-40B4-BE49-F238E27FC236}">
                  <a16:creationId xmlns:a16="http://schemas.microsoft.com/office/drawing/2014/main" id="{24947AEA-E266-4899-A820-7933FDE4C9E2}"/>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4">
              <a:extLst>
                <a:ext uri="{FF2B5EF4-FFF2-40B4-BE49-F238E27FC236}">
                  <a16:creationId xmlns:a16="http://schemas.microsoft.com/office/drawing/2014/main" id="{6410867F-95BB-4AAE-AD50-7976BA6F502B}"/>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A5D8C95E-7339-425A-9EF8-C816C200002B}"/>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6">
              <a:extLst>
                <a:ext uri="{FF2B5EF4-FFF2-40B4-BE49-F238E27FC236}">
                  <a16:creationId xmlns:a16="http://schemas.microsoft.com/office/drawing/2014/main" id="{68F6E330-4EF7-4FBF-AD28-ABA183C5B382}"/>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7">
              <a:extLst>
                <a:ext uri="{FF2B5EF4-FFF2-40B4-BE49-F238E27FC236}">
                  <a16:creationId xmlns:a16="http://schemas.microsoft.com/office/drawing/2014/main" id="{39A7B627-8B7C-4834-B85C-372347DF9156}"/>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809074A6-2ACC-41CF-9263-C7AA1891328F}"/>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9">
              <a:extLst>
                <a:ext uri="{FF2B5EF4-FFF2-40B4-BE49-F238E27FC236}">
                  <a16:creationId xmlns:a16="http://schemas.microsoft.com/office/drawing/2014/main" id="{86B6315D-F5EB-4C47-8802-2CC94ABAB97E}"/>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20">
              <a:extLst>
                <a:ext uri="{FF2B5EF4-FFF2-40B4-BE49-F238E27FC236}">
                  <a16:creationId xmlns:a16="http://schemas.microsoft.com/office/drawing/2014/main" id="{18A65875-35C1-47F7-B02E-37FC6CBD1B4F}"/>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9E5DF524-233A-48B6-9328-2B75D9E4EA69}"/>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2">
              <a:extLst>
                <a:ext uri="{FF2B5EF4-FFF2-40B4-BE49-F238E27FC236}">
                  <a16:creationId xmlns:a16="http://schemas.microsoft.com/office/drawing/2014/main" id="{266C06B4-5022-4ACC-BF2D-4DB77D4AA903}"/>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A637BA36-F795-4C45-9DED-D34787F56A19}"/>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24F5781B-EBCB-4129-B947-16BC4C7517FA}"/>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Freeform 29">
            <a:extLst>
              <a:ext uri="{FF2B5EF4-FFF2-40B4-BE49-F238E27FC236}">
                <a16:creationId xmlns:a16="http://schemas.microsoft.com/office/drawing/2014/main" id="{A9044935-FB09-4941-87F4-DD7EE047CB04}"/>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a:extLst>
              <a:ext uri="{FF2B5EF4-FFF2-40B4-BE49-F238E27FC236}">
                <a16:creationId xmlns:a16="http://schemas.microsoft.com/office/drawing/2014/main" id="{F258C081-DD2D-468C-89ED-B0476527DFC6}"/>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22039735-7EA5-46F5-BEA7-DEA1CE1D7078}"/>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a:extLst>
              <a:ext uri="{FF2B5EF4-FFF2-40B4-BE49-F238E27FC236}">
                <a16:creationId xmlns:a16="http://schemas.microsoft.com/office/drawing/2014/main" id="{77CE3600-DFD8-4725-AF87-E95A93BA91B1}"/>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a:extLst>
              <a:ext uri="{FF2B5EF4-FFF2-40B4-BE49-F238E27FC236}">
                <a16:creationId xmlns:a16="http://schemas.microsoft.com/office/drawing/2014/main" id="{CB308BD0-6D43-4F09-ABE1-F67F18B602B4}"/>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Text Placeholder 4"/>
          <p:cNvSpPr>
            <a:spLocks noGrp="1"/>
          </p:cNvSpPr>
          <p:nvPr>
            <p:ph type="body" sz="quarter" idx="13" hasCustomPrompt="1"/>
          </p:nvPr>
        </p:nvSpPr>
        <p:spPr>
          <a:xfrm>
            <a:off x="427295" y="5506862"/>
            <a:ext cx="6164720" cy="914400"/>
          </a:xfrm>
        </p:spPr>
        <p:txBody>
          <a:bodyPr/>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sp>
        <p:nvSpPr>
          <p:cNvPr id="35" name="Text Placeholder 4"/>
          <p:cNvSpPr>
            <a:spLocks noGrp="1"/>
          </p:cNvSpPr>
          <p:nvPr>
            <p:ph type="body" sz="quarter" idx="14" hasCustomPrompt="1"/>
          </p:nvPr>
        </p:nvSpPr>
        <p:spPr>
          <a:xfrm>
            <a:off x="428543" y="5135720"/>
            <a:ext cx="6164720" cy="390748"/>
          </a:xfrm>
        </p:spPr>
        <p:txBody>
          <a:bodyPr anchor="b"/>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pic>
        <p:nvPicPr>
          <p:cNvPr id="54" name="Picture 53">
            <a:extLst>
              <a:ext uri="{FF2B5EF4-FFF2-40B4-BE49-F238E27FC236}">
                <a16:creationId xmlns:a16="http://schemas.microsoft.com/office/drawing/2014/main" id="{AA4AF59E-340B-4415-B83D-CB76E08BF667}"/>
              </a:ext>
            </a:extLst>
          </p:cNvPr>
          <p:cNvPicPr>
            <a:picLocks noChangeAspect="1"/>
          </p:cNvPicPr>
          <p:nvPr userDrawn="1"/>
        </p:nvPicPr>
        <p:blipFill>
          <a:blip r:embed="rId2"/>
          <a:stretch>
            <a:fillRect/>
          </a:stretch>
        </p:blipFill>
        <p:spPr>
          <a:xfrm>
            <a:off x="5621401" y="-1867388"/>
            <a:ext cx="3612875" cy="3517834"/>
          </a:xfrm>
          <a:prstGeom prst="rect">
            <a:avLst/>
          </a:prstGeom>
        </p:spPr>
      </p:pic>
      <p:sp>
        <p:nvSpPr>
          <p:cNvPr id="57" name="Freeform 26">
            <a:extLst>
              <a:ext uri="{FF2B5EF4-FFF2-40B4-BE49-F238E27FC236}">
                <a16:creationId xmlns:a16="http://schemas.microsoft.com/office/drawing/2014/main" id="{3B6836D0-5D24-4083-B28E-03F4D7251358}"/>
              </a:ext>
            </a:extLst>
          </p:cNvPr>
          <p:cNvSpPr>
            <a:spLocks/>
          </p:cNvSpPr>
          <p:nvPr userDrawn="1"/>
        </p:nvSpPr>
        <p:spPr bwMode="auto">
          <a:xfrm rot="10800000">
            <a:off x="5489151" y="1378"/>
            <a:ext cx="1210522" cy="63058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6">
            <a:extLst>
              <a:ext uri="{FF2B5EF4-FFF2-40B4-BE49-F238E27FC236}">
                <a16:creationId xmlns:a16="http://schemas.microsoft.com/office/drawing/2014/main" id="{F6B36C2F-E33D-4167-ADEE-B000D1FC9027}"/>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 name="Group 42">
            <a:extLst>
              <a:ext uri="{FF2B5EF4-FFF2-40B4-BE49-F238E27FC236}">
                <a16:creationId xmlns:a16="http://schemas.microsoft.com/office/drawing/2014/main" id="{9D18DC03-6812-4359-8016-97AC23470523}"/>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F259BB82-2242-4C03-B4BF-0D29FBCCBF87}"/>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
              <a:extLst>
                <a:ext uri="{FF2B5EF4-FFF2-40B4-BE49-F238E27FC236}">
                  <a16:creationId xmlns:a16="http://schemas.microsoft.com/office/drawing/2014/main" id="{B0BBFA45-6012-4363-9306-4F4EA9744051}"/>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
              <a:extLst>
                <a:ext uri="{FF2B5EF4-FFF2-40B4-BE49-F238E27FC236}">
                  <a16:creationId xmlns:a16="http://schemas.microsoft.com/office/drawing/2014/main" id="{FD1F2554-3C6D-42D6-8125-DDE7E3D9C753}"/>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a:extLst>
                <a:ext uri="{FF2B5EF4-FFF2-40B4-BE49-F238E27FC236}">
                  <a16:creationId xmlns:a16="http://schemas.microsoft.com/office/drawing/2014/main" id="{5C2D11C7-FA7A-453B-9402-FDF981459669}"/>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51FEA722-8053-4BCD-8947-32982F0275A1}"/>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9">
              <a:extLst>
                <a:ext uri="{FF2B5EF4-FFF2-40B4-BE49-F238E27FC236}">
                  <a16:creationId xmlns:a16="http://schemas.microsoft.com/office/drawing/2014/main" id="{88D26FC4-6F29-48DF-A2F5-837B2C8FB120}"/>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0">
              <a:extLst>
                <a:ext uri="{FF2B5EF4-FFF2-40B4-BE49-F238E27FC236}">
                  <a16:creationId xmlns:a16="http://schemas.microsoft.com/office/drawing/2014/main" id="{58700DA8-9FEB-4A97-B24B-9D2361AF60AA}"/>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1">
              <a:extLst>
                <a:ext uri="{FF2B5EF4-FFF2-40B4-BE49-F238E27FC236}">
                  <a16:creationId xmlns:a16="http://schemas.microsoft.com/office/drawing/2014/main" id="{06CB6ECE-5741-4437-AF5B-E70C2DA17C49}"/>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
              <a:extLst>
                <a:ext uri="{FF2B5EF4-FFF2-40B4-BE49-F238E27FC236}">
                  <a16:creationId xmlns:a16="http://schemas.microsoft.com/office/drawing/2014/main" id="{D4CDD956-066B-4990-AAF6-81CA329A0FAD}"/>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
              <a:extLst>
                <a:ext uri="{FF2B5EF4-FFF2-40B4-BE49-F238E27FC236}">
                  <a16:creationId xmlns:a16="http://schemas.microsoft.com/office/drawing/2014/main" id="{BB8DC6BE-F695-4CDF-9776-EABA3B08A446}"/>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4">
              <a:extLst>
                <a:ext uri="{FF2B5EF4-FFF2-40B4-BE49-F238E27FC236}">
                  <a16:creationId xmlns:a16="http://schemas.microsoft.com/office/drawing/2014/main" id="{FB6E5F48-2B98-4FF8-84BA-EF510D2767FC}"/>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5">
              <a:extLst>
                <a:ext uri="{FF2B5EF4-FFF2-40B4-BE49-F238E27FC236}">
                  <a16:creationId xmlns:a16="http://schemas.microsoft.com/office/drawing/2014/main" id="{8A15431D-FFFB-463B-B3F8-50AD4299A422}"/>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a16="http://schemas.microsoft.com/office/drawing/2014/main" id="{85DFC0C9-919C-4F6D-9A97-9736F8C33B41}"/>
                </a:ext>
              </a:extLst>
            </p:cNvPr>
            <p:cNvGrpSpPr>
              <a:grpSpLocks noChangeAspect="1"/>
            </p:cNvGrpSpPr>
            <p:nvPr/>
          </p:nvGrpSpPr>
          <p:grpSpPr bwMode="gray">
            <a:xfrm>
              <a:off x="1998819" y="1263267"/>
              <a:ext cx="39288" cy="20954"/>
              <a:chOff x="2687241" y="1822450"/>
              <a:chExt cx="23813" cy="12700"/>
            </a:xfrm>
          </p:grpSpPr>
          <p:sp>
            <p:nvSpPr>
              <p:cNvPr id="68" name="Freeform 8">
                <a:extLst>
                  <a:ext uri="{FF2B5EF4-FFF2-40B4-BE49-F238E27FC236}">
                    <a16:creationId xmlns:a16="http://schemas.microsoft.com/office/drawing/2014/main" id="{FB8C3AAB-ADE4-4707-8483-F0898B86C559}"/>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9">
                <a:extLst>
                  <a:ext uri="{FF2B5EF4-FFF2-40B4-BE49-F238E27FC236}">
                    <a16:creationId xmlns:a16="http://schemas.microsoft.com/office/drawing/2014/main" id="{D27E6085-1907-4C45-937A-8233AC7B882C}"/>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59485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iple photo">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8912" y="338328"/>
            <a:ext cx="11183112" cy="668692"/>
          </a:xfrm>
        </p:spPr>
        <p:txBody>
          <a:bodyPr/>
          <a:lstStyle/>
          <a:p>
            <a:r>
              <a:rPr lang="en-US"/>
              <a:t>Click to edit Master title style</a:t>
            </a:r>
            <a:endParaRPr lang="en-US" dirty="0"/>
          </a:p>
        </p:txBody>
      </p:sp>
      <p:sp>
        <p:nvSpPr>
          <p:cNvPr id="5" name="Picture Placeholder 4"/>
          <p:cNvSpPr>
            <a:spLocks noGrp="1"/>
          </p:cNvSpPr>
          <p:nvPr>
            <p:ph type="pic" sz="quarter" idx="10"/>
          </p:nvPr>
        </p:nvSpPr>
        <p:spPr bwMode="gray">
          <a:xfrm>
            <a:off x="557784" y="1548907"/>
            <a:ext cx="351575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4321181" y="1548907"/>
            <a:ext cx="351575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8" name="Picture Placeholder 4"/>
          <p:cNvSpPr>
            <a:spLocks noGrp="1"/>
          </p:cNvSpPr>
          <p:nvPr>
            <p:ph type="pic" sz="quarter" idx="12"/>
          </p:nvPr>
        </p:nvSpPr>
        <p:spPr bwMode="gray">
          <a:xfrm>
            <a:off x="8102511" y="1548907"/>
            <a:ext cx="351575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dirty="0"/>
              <a:t>Drag picture to placeholder or click icon to add</a:t>
            </a:r>
          </a:p>
        </p:txBody>
      </p:sp>
      <p:sp>
        <p:nvSpPr>
          <p:cNvPr id="10" name="Text Placeholder 3"/>
          <p:cNvSpPr>
            <a:spLocks noGrp="1"/>
          </p:cNvSpPr>
          <p:nvPr>
            <p:ph type="body" sz="quarter" idx="13"/>
          </p:nvPr>
        </p:nvSpPr>
        <p:spPr>
          <a:xfrm>
            <a:off x="557785"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11" name="Text Placeholder 3"/>
          <p:cNvSpPr>
            <a:spLocks noGrp="1"/>
          </p:cNvSpPr>
          <p:nvPr>
            <p:ph type="body" sz="quarter" idx="14"/>
          </p:nvPr>
        </p:nvSpPr>
        <p:spPr>
          <a:xfrm>
            <a:off x="4321181"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
        <p:nvSpPr>
          <p:cNvPr id="12" name="Text Placeholder 3"/>
          <p:cNvSpPr>
            <a:spLocks noGrp="1"/>
          </p:cNvSpPr>
          <p:nvPr>
            <p:ph type="body" sz="quarter" idx="15"/>
          </p:nvPr>
        </p:nvSpPr>
        <p:spPr>
          <a:xfrm>
            <a:off x="8084580"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Tree>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441232" y="1704848"/>
            <a:ext cx="11185080" cy="427074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540" y="5951592"/>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8" name="Text Placeholder 8"/>
          <p:cNvSpPr>
            <a:spLocks noGrp="1"/>
          </p:cNvSpPr>
          <p:nvPr>
            <p:ph type="body" sz="quarter" idx="13"/>
          </p:nvPr>
        </p:nvSpPr>
        <p:spPr bwMode="gray">
          <a:xfrm>
            <a:off x="1912971" y="1198320"/>
            <a:ext cx="8362886" cy="446087"/>
          </a:xfrm>
        </p:spPr>
        <p:txBody>
          <a:bodyPr lIns="0" anchor="b">
            <a:noAutofit/>
          </a:bodyPr>
          <a:lstStyle>
            <a:lvl1pPr algn="ctr">
              <a:lnSpc>
                <a:spcPct val="85000"/>
              </a:lnSpc>
              <a:spcBef>
                <a:spcPts val="600"/>
              </a:spcBef>
              <a:buNone/>
              <a:defRPr sz="1800" b="1">
                <a:solidFill>
                  <a:schemeClr val="tx1"/>
                </a:solidFill>
                <a:latin typeface="+mj-lt"/>
                <a:ea typeface="Gilroy" panose="00000500000000000000" pitchFamily="50" charset="0"/>
                <a:cs typeface="Gilroy" panose="00000500000000000000" pitchFamily="50"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441231" y="1106488"/>
            <a:ext cx="5558104" cy="474210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12" name="Chart Placeholder 3"/>
          <p:cNvSpPr>
            <a:spLocks noGrp="1"/>
          </p:cNvSpPr>
          <p:nvPr>
            <p:ph type="chart" sz="quarter" idx="18" hasCustomPrompt="1"/>
          </p:nvPr>
        </p:nvSpPr>
        <p:spPr bwMode="gray">
          <a:xfrm>
            <a:off x="6094413" y="1106488"/>
            <a:ext cx="5531898" cy="474210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200" y="5951594"/>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3" name="Title 2"/>
          <p:cNvSpPr>
            <a:spLocks noGrp="1"/>
          </p:cNvSpPr>
          <p:nvPr>
            <p:ph type="title"/>
          </p:nvPr>
        </p:nvSpPr>
        <p:spPr/>
        <p:txBody>
          <a:bodyPr/>
          <a:lstStyle/>
          <a:p>
            <a:r>
              <a:rPr lang="en-US" dirty="0"/>
              <a:t>Click to edit Master title style</a:t>
            </a:r>
          </a:p>
        </p:txBody>
      </p:sp>
    </p:spTree>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ulti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457199" y="1141890"/>
            <a:ext cx="5611007"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2" name="Chart Placeholder 3"/>
          <p:cNvSpPr>
            <a:spLocks noGrp="1"/>
          </p:cNvSpPr>
          <p:nvPr>
            <p:ph type="chart" sz="quarter" idx="18" hasCustomPrompt="1"/>
          </p:nvPr>
        </p:nvSpPr>
        <p:spPr bwMode="gray">
          <a:xfrm>
            <a:off x="6068206" y="11418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7" name="Text Placeholder 6"/>
          <p:cNvSpPr>
            <a:spLocks noGrp="1"/>
          </p:cNvSpPr>
          <p:nvPr>
            <p:ph type="body" sz="quarter" idx="17" hasCustomPrompt="1"/>
          </p:nvPr>
        </p:nvSpPr>
        <p:spPr bwMode="gray">
          <a:xfrm>
            <a:off x="457200" y="5950986"/>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15" name="Chart Placeholder 3"/>
          <p:cNvSpPr>
            <a:spLocks noGrp="1"/>
          </p:cNvSpPr>
          <p:nvPr>
            <p:ph type="chart" sz="quarter" idx="19" hasCustomPrompt="1"/>
          </p:nvPr>
        </p:nvSpPr>
        <p:spPr bwMode="gray">
          <a:xfrm>
            <a:off x="457199" y="3358590"/>
            <a:ext cx="5611007"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6" name="Chart Placeholder 3"/>
          <p:cNvSpPr>
            <a:spLocks noGrp="1"/>
          </p:cNvSpPr>
          <p:nvPr>
            <p:ph type="chart" sz="quarter" idx="20" hasCustomPrompt="1"/>
          </p:nvPr>
        </p:nvSpPr>
        <p:spPr bwMode="gray">
          <a:xfrm>
            <a:off x="6068206" y="33585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ext Placeholder 6"/>
          <p:cNvSpPr>
            <a:spLocks noGrp="1"/>
          </p:cNvSpPr>
          <p:nvPr>
            <p:ph type="body" sz="quarter" idx="17" hasCustomPrompt="1"/>
          </p:nvPr>
        </p:nvSpPr>
        <p:spPr bwMode="gray">
          <a:xfrm>
            <a:off x="457200" y="5951218"/>
            <a:ext cx="11109960" cy="260484"/>
          </a:xfrm>
        </p:spPr>
        <p:txBody>
          <a:bodyPr bIns="0" anchor="b" anchorCtr="0"/>
          <a:lstStyle>
            <a:lvl1pPr marL="0" indent="0">
              <a:buNone/>
              <a:defRPr sz="800" baseline="0">
                <a:solidFill>
                  <a:schemeClr val="tx1"/>
                </a:solidFill>
              </a:defRPr>
            </a:lvl1pPr>
          </a:lstStyle>
          <a:p>
            <a:pPr lvl="0"/>
            <a:r>
              <a:rPr lang="en-US" dirty="0"/>
              <a:t>Source: Goes Here</a:t>
            </a:r>
          </a:p>
        </p:txBody>
      </p:sp>
      <p:sp>
        <p:nvSpPr>
          <p:cNvPr id="4" name="Table Placeholder 3"/>
          <p:cNvSpPr>
            <a:spLocks noGrp="1"/>
          </p:cNvSpPr>
          <p:nvPr>
            <p:ph type="tbl" sz="quarter" idx="18"/>
          </p:nvPr>
        </p:nvSpPr>
        <p:spPr bwMode="gray">
          <a:xfrm>
            <a:off x="441232" y="1230697"/>
            <a:ext cx="11185080" cy="4481512"/>
          </a:xfrm>
        </p:spPr>
        <p:txBody>
          <a:bodyPr anchor="ctr"/>
          <a:lstStyle>
            <a:lvl1pPr marL="0" indent="0" algn="ctr">
              <a:buNone/>
              <a:defRPr>
                <a:solidFill>
                  <a:schemeClr val="tx1"/>
                </a:solidFill>
              </a:defRPr>
            </a:lvl1pPr>
          </a:lstStyle>
          <a:p>
            <a:r>
              <a:rPr lang="en-US"/>
              <a:t>Click icon to add table</a:t>
            </a:r>
            <a:endParaRPr lang="en-US" dirty="0"/>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Quote ">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74C911-67DD-4DDC-A8AC-E7A528D4C20C}"/>
              </a:ext>
            </a:extLst>
          </p:cNvPr>
          <p:cNvGrpSpPr/>
          <p:nvPr userDrawn="1"/>
        </p:nvGrpSpPr>
        <p:grpSpPr>
          <a:xfrm>
            <a:off x="-7938" y="-14753"/>
            <a:ext cx="12215381" cy="6898154"/>
            <a:chOff x="-7938" y="-14753"/>
            <a:chExt cx="12215381" cy="6898154"/>
          </a:xfrm>
        </p:grpSpPr>
        <p:sp>
          <p:nvSpPr>
            <p:cNvPr id="6" name="Rectangle: Rounded Corners 5">
              <a:extLst>
                <a:ext uri="{FF2B5EF4-FFF2-40B4-BE49-F238E27FC236}">
                  <a16:creationId xmlns:a16="http://schemas.microsoft.com/office/drawing/2014/main" id="{404BEA74-4490-4A28-ACF2-254EB7DE8361}"/>
                </a:ext>
              </a:extLst>
            </p:cNvPr>
            <p:cNvSpPr/>
            <p:nvPr/>
          </p:nvSpPr>
          <p:spPr>
            <a:xfrm>
              <a:off x="0" y="0"/>
              <a:ext cx="12188824" cy="6858000"/>
            </a:xfrm>
            <a:prstGeom prst="roundRect">
              <a:avLst>
                <a:gd name="adj" fmla="val 0"/>
              </a:avLst>
            </a:prstGeom>
            <a:solidFill>
              <a:srgbClr val="293E40"/>
            </a:solidFill>
            <a:ln w="19050">
              <a:solidFill>
                <a:srgbClr val="293E4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7" name="AutoShape 3">
              <a:extLst>
                <a:ext uri="{FF2B5EF4-FFF2-40B4-BE49-F238E27FC236}">
                  <a16:creationId xmlns:a16="http://schemas.microsoft.com/office/drawing/2014/main" id="{6DE6B404-3451-40AE-9B1F-A2B1554E30A4}"/>
                </a:ext>
              </a:extLst>
            </p:cNvPr>
            <p:cNvSpPr>
              <a:spLocks noChangeAspect="1" noChangeArrowheads="1" noTextEdit="1"/>
            </p:cNvSpPr>
            <p:nvPr/>
          </p:nvSpPr>
          <p:spPr bwMode="auto">
            <a:xfrm>
              <a:off x="12700" y="0"/>
              <a:ext cx="12163426"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7BCFEE5-4642-4E8C-8FCD-64FB4E52813A}"/>
                </a:ext>
              </a:extLst>
            </p:cNvPr>
            <p:cNvSpPr>
              <a:spLocks/>
            </p:cNvSpPr>
            <p:nvPr/>
          </p:nvSpPr>
          <p:spPr bwMode="auto">
            <a:xfrm>
              <a:off x="10375900" y="203200"/>
              <a:ext cx="1830388" cy="4138613"/>
            </a:xfrm>
            <a:custGeom>
              <a:avLst/>
              <a:gdLst>
                <a:gd name="T0" fmla="*/ 1175 w 1467"/>
                <a:gd name="T1" fmla="*/ 1296 h 3208"/>
                <a:gd name="T2" fmla="*/ 1055 w 1467"/>
                <a:gd name="T3" fmla="*/ 1604 h 3208"/>
                <a:gd name="T4" fmla="*/ 1175 w 1467"/>
                <a:gd name="T5" fmla="*/ 1912 h 3208"/>
                <a:gd name="T6" fmla="*/ 1467 w 1467"/>
                <a:gd name="T7" fmla="*/ 2056 h 3208"/>
                <a:gd name="T8" fmla="*/ 1467 w 1467"/>
                <a:gd name="T9" fmla="*/ 3208 h 3208"/>
                <a:gd name="T10" fmla="*/ 1446 w 1467"/>
                <a:gd name="T11" fmla="*/ 3206 h 3208"/>
                <a:gd name="T12" fmla="*/ 418 w 1467"/>
                <a:gd name="T13" fmla="*/ 2687 h 3208"/>
                <a:gd name="T14" fmla="*/ 0 w 1467"/>
                <a:gd name="T15" fmla="*/ 1604 h 3208"/>
                <a:gd name="T16" fmla="*/ 418 w 1467"/>
                <a:gd name="T17" fmla="*/ 521 h 3208"/>
                <a:gd name="T18" fmla="*/ 1446 w 1467"/>
                <a:gd name="T19" fmla="*/ 2 h 3208"/>
                <a:gd name="T20" fmla="*/ 1467 w 1467"/>
                <a:gd name="T21" fmla="*/ 0 h 3208"/>
                <a:gd name="T22" fmla="*/ 1467 w 1467"/>
                <a:gd name="T23" fmla="*/ 1152 h 3208"/>
                <a:gd name="T24" fmla="*/ 1175 w 1467"/>
                <a:gd name="T25" fmla="*/ 1296 h 3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7" h="3208">
                  <a:moveTo>
                    <a:pt x="1175" y="1296"/>
                  </a:moveTo>
                  <a:cubicBezTo>
                    <a:pt x="1098" y="1380"/>
                    <a:pt x="1055" y="1489"/>
                    <a:pt x="1055" y="1604"/>
                  </a:cubicBezTo>
                  <a:cubicBezTo>
                    <a:pt x="1055" y="1719"/>
                    <a:pt x="1098" y="1828"/>
                    <a:pt x="1175" y="1912"/>
                  </a:cubicBezTo>
                  <a:cubicBezTo>
                    <a:pt x="1252" y="1995"/>
                    <a:pt x="1355" y="2046"/>
                    <a:pt x="1467" y="2056"/>
                  </a:cubicBezTo>
                  <a:cubicBezTo>
                    <a:pt x="1467" y="3208"/>
                    <a:pt x="1467" y="3208"/>
                    <a:pt x="1467" y="3208"/>
                  </a:cubicBezTo>
                  <a:cubicBezTo>
                    <a:pt x="1446" y="3206"/>
                    <a:pt x="1446" y="3206"/>
                    <a:pt x="1446" y="3206"/>
                  </a:cubicBezTo>
                  <a:cubicBezTo>
                    <a:pt x="1051" y="3166"/>
                    <a:pt x="686" y="2982"/>
                    <a:pt x="418" y="2687"/>
                  </a:cubicBezTo>
                  <a:cubicBezTo>
                    <a:pt x="148" y="2390"/>
                    <a:pt x="0" y="2005"/>
                    <a:pt x="0" y="1604"/>
                  </a:cubicBezTo>
                  <a:cubicBezTo>
                    <a:pt x="0" y="1202"/>
                    <a:pt x="148" y="818"/>
                    <a:pt x="418" y="521"/>
                  </a:cubicBezTo>
                  <a:cubicBezTo>
                    <a:pt x="686" y="226"/>
                    <a:pt x="1051" y="42"/>
                    <a:pt x="1446" y="2"/>
                  </a:cubicBezTo>
                  <a:cubicBezTo>
                    <a:pt x="1467" y="0"/>
                    <a:pt x="1467" y="0"/>
                    <a:pt x="1467" y="0"/>
                  </a:cubicBezTo>
                  <a:cubicBezTo>
                    <a:pt x="1467" y="1152"/>
                    <a:pt x="1467" y="1152"/>
                    <a:pt x="1467" y="1152"/>
                  </a:cubicBezTo>
                  <a:cubicBezTo>
                    <a:pt x="1355" y="1162"/>
                    <a:pt x="1252" y="1213"/>
                    <a:pt x="1175" y="1296"/>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42061B82-EE2E-4E1A-86CC-18AE878CFC33}"/>
                </a:ext>
              </a:extLst>
            </p:cNvPr>
            <p:cNvSpPr>
              <a:spLocks/>
            </p:cNvSpPr>
            <p:nvPr/>
          </p:nvSpPr>
          <p:spPr bwMode="auto">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0E2E3AF5-5555-461D-906F-879A531FB893}"/>
                </a:ext>
              </a:extLst>
            </p:cNvPr>
            <p:cNvSpPr>
              <a:spLocks/>
            </p:cNvSpPr>
            <p:nvPr/>
          </p:nvSpPr>
          <p:spPr bwMode="auto">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C32BEA32-0236-44C1-B761-A57C4037E958}"/>
                </a:ext>
              </a:extLst>
            </p:cNvPr>
            <p:cNvSpPr>
              <a:spLocks/>
            </p:cNvSpPr>
            <p:nvPr/>
          </p:nvSpPr>
          <p:spPr bwMode="auto">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FAA2EFAE-CB40-4890-8625-E49A91D78213}"/>
                </a:ext>
              </a:extLst>
            </p:cNvPr>
            <p:cNvSpPr>
              <a:spLocks/>
            </p:cNvSpPr>
            <p:nvPr/>
          </p:nvSpPr>
          <p:spPr bwMode="auto">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52D8CAB8-ED4D-41A5-BF4B-D6BE53278C41}"/>
                </a:ext>
              </a:extLst>
            </p:cNvPr>
            <p:cNvSpPr>
              <a:spLocks/>
            </p:cNvSpPr>
            <p:nvPr/>
          </p:nvSpPr>
          <p:spPr bwMode="auto">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3A89A786-6EF0-4B5E-9484-721BC69BFCAE}"/>
                </a:ext>
              </a:extLst>
            </p:cNvPr>
            <p:cNvSpPr>
              <a:spLocks/>
            </p:cNvSpPr>
            <p:nvPr/>
          </p:nvSpPr>
          <p:spPr bwMode="auto">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BA42FF38-9338-40F2-B405-283A169D703A}"/>
                </a:ext>
              </a:extLst>
            </p:cNvPr>
            <p:cNvSpPr>
              <a:spLocks/>
            </p:cNvSpPr>
            <p:nvPr/>
          </p:nvSpPr>
          <p:spPr bwMode="auto">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EABC0D97-D694-4501-80AA-330A203C9911}"/>
                </a:ext>
              </a:extLst>
            </p:cNvPr>
            <p:cNvSpPr>
              <a:spLocks noChangeArrowheads="1"/>
            </p:cNvSpPr>
            <p:nvPr/>
          </p:nvSpPr>
          <p:spPr bwMode="auto">
            <a:xfrm>
              <a:off x="2633662" y="6772276"/>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6A891196-5145-4930-90C6-082C46F1DD1A}"/>
                </a:ext>
              </a:extLst>
            </p:cNvPr>
            <p:cNvSpPr>
              <a:spLocks noChangeArrowheads="1"/>
            </p:cNvSpPr>
            <p:nvPr/>
          </p:nvSpPr>
          <p:spPr bwMode="auto">
            <a:xfrm>
              <a:off x="3079750" y="6324601"/>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6">
              <a:extLst>
                <a:ext uri="{FF2B5EF4-FFF2-40B4-BE49-F238E27FC236}">
                  <a16:creationId xmlns:a16="http://schemas.microsoft.com/office/drawing/2014/main" id="{3C9E9BAB-8995-43EA-844F-601E9F20B91D}"/>
                </a:ext>
              </a:extLst>
            </p:cNvPr>
            <p:cNvSpPr>
              <a:spLocks noChangeArrowheads="1"/>
            </p:cNvSpPr>
            <p:nvPr/>
          </p:nvSpPr>
          <p:spPr bwMode="auto">
            <a:xfrm>
              <a:off x="2778125"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1BF92852-C722-4C40-9C37-A6AB8342087B}"/>
                </a:ext>
              </a:extLst>
            </p:cNvPr>
            <p:cNvSpPr>
              <a:spLocks noChangeArrowheads="1"/>
            </p:cNvSpPr>
            <p:nvPr/>
          </p:nvSpPr>
          <p:spPr bwMode="auto">
            <a:xfrm>
              <a:off x="2778125"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2341BF4D-5ECD-4F36-98C9-DCF0777960A2}"/>
                </a:ext>
              </a:extLst>
            </p:cNvPr>
            <p:cNvSpPr>
              <a:spLocks noChangeArrowheads="1"/>
            </p:cNvSpPr>
            <p:nvPr/>
          </p:nvSpPr>
          <p:spPr bwMode="auto">
            <a:xfrm>
              <a:off x="2778125"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FF925A76-8A93-4507-8C3A-077EB0ACF3E8}"/>
                </a:ext>
              </a:extLst>
            </p:cNvPr>
            <p:cNvSpPr>
              <a:spLocks noChangeArrowheads="1"/>
            </p:cNvSpPr>
            <p:nvPr/>
          </p:nvSpPr>
          <p:spPr bwMode="auto">
            <a:xfrm>
              <a:off x="3000375"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41BB0318-B901-4E1D-8777-217A7FC30A5C}"/>
                </a:ext>
              </a:extLst>
            </p:cNvPr>
            <p:cNvSpPr>
              <a:spLocks noChangeArrowheads="1"/>
            </p:cNvSpPr>
            <p:nvPr/>
          </p:nvSpPr>
          <p:spPr bwMode="auto">
            <a:xfrm>
              <a:off x="3000375"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1">
              <a:extLst>
                <a:ext uri="{FF2B5EF4-FFF2-40B4-BE49-F238E27FC236}">
                  <a16:creationId xmlns:a16="http://schemas.microsoft.com/office/drawing/2014/main" id="{94489618-1B96-469F-81D2-13F36628B0CE}"/>
                </a:ext>
              </a:extLst>
            </p:cNvPr>
            <p:cNvSpPr>
              <a:spLocks noChangeArrowheads="1"/>
            </p:cNvSpPr>
            <p:nvPr/>
          </p:nvSpPr>
          <p:spPr bwMode="auto">
            <a:xfrm>
              <a:off x="3232150" y="6253163"/>
              <a:ext cx="153988"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
              <a:extLst>
                <a:ext uri="{FF2B5EF4-FFF2-40B4-BE49-F238E27FC236}">
                  <a16:creationId xmlns:a16="http://schemas.microsoft.com/office/drawing/2014/main" id="{DD19A392-C0F1-4597-8002-B78E9A1998D0}"/>
                </a:ext>
              </a:extLst>
            </p:cNvPr>
            <p:cNvSpPr>
              <a:spLocks noChangeArrowheads="1"/>
            </p:cNvSpPr>
            <p:nvPr/>
          </p:nvSpPr>
          <p:spPr bwMode="auto">
            <a:xfrm>
              <a:off x="2554287"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33D93F9F-7DFE-4FFB-B7B2-3F4CCDE57C68}"/>
                </a:ext>
              </a:extLst>
            </p:cNvPr>
            <p:cNvSpPr>
              <a:spLocks noChangeArrowheads="1"/>
            </p:cNvSpPr>
            <p:nvPr/>
          </p:nvSpPr>
          <p:spPr bwMode="auto">
            <a:xfrm>
              <a:off x="3321050" y="6772276"/>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a:extLst>
                <a:ext uri="{FF2B5EF4-FFF2-40B4-BE49-F238E27FC236}">
                  <a16:creationId xmlns:a16="http://schemas.microsoft.com/office/drawing/2014/main" id="{7E108BF1-8E95-4C13-8615-0687366BA8B8}"/>
                </a:ext>
              </a:extLst>
            </p:cNvPr>
            <p:cNvSpPr>
              <a:spLocks noChangeArrowheads="1"/>
            </p:cNvSpPr>
            <p:nvPr/>
          </p:nvSpPr>
          <p:spPr bwMode="auto">
            <a:xfrm>
              <a:off x="3767137" y="6324601"/>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5">
              <a:extLst>
                <a:ext uri="{FF2B5EF4-FFF2-40B4-BE49-F238E27FC236}">
                  <a16:creationId xmlns:a16="http://schemas.microsoft.com/office/drawing/2014/main" id="{005BA49C-1933-48E2-A670-DFFF9E30257F}"/>
                </a:ext>
              </a:extLst>
            </p:cNvPr>
            <p:cNvSpPr>
              <a:spLocks noChangeArrowheads="1"/>
            </p:cNvSpPr>
            <p:nvPr/>
          </p:nvSpPr>
          <p:spPr bwMode="auto">
            <a:xfrm>
              <a:off x="3465512" y="6697663"/>
              <a:ext cx="157163"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6">
              <a:extLst>
                <a:ext uri="{FF2B5EF4-FFF2-40B4-BE49-F238E27FC236}">
                  <a16:creationId xmlns:a16="http://schemas.microsoft.com/office/drawing/2014/main" id="{72213996-CC46-409F-9599-2D5DF336AD90}"/>
                </a:ext>
              </a:extLst>
            </p:cNvPr>
            <p:cNvSpPr>
              <a:spLocks noChangeArrowheads="1"/>
            </p:cNvSpPr>
            <p:nvPr/>
          </p:nvSpPr>
          <p:spPr bwMode="auto">
            <a:xfrm>
              <a:off x="3465512"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7">
              <a:extLst>
                <a:ext uri="{FF2B5EF4-FFF2-40B4-BE49-F238E27FC236}">
                  <a16:creationId xmlns:a16="http://schemas.microsoft.com/office/drawing/2014/main" id="{86EF3470-FE9F-4451-AB40-9C873CA02A5E}"/>
                </a:ext>
              </a:extLst>
            </p:cNvPr>
            <p:cNvSpPr>
              <a:spLocks noChangeArrowheads="1"/>
            </p:cNvSpPr>
            <p:nvPr/>
          </p:nvSpPr>
          <p:spPr bwMode="auto">
            <a:xfrm>
              <a:off x="3465512"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a:extLst>
                <a:ext uri="{FF2B5EF4-FFF2-40B4-BE49-F238E27FC236}">
                  <a16:creationId xmlns:a16="http://schemas.microsoft.com/office/drawing/2014/main" id="{D55872E0-B894-4469-8ADB-AA81913C34CE}"/>
                </a:ext>
              </a:extLst>
            </p:cNvPr>
            <p:cNvSpPr>
              <a:spLocks noChangeArrowheads="1"/>
            </p:cNvSpPr>
            <p:nvPr/>
          </p:nvSpPr>
          <p:spPr bwMode="auto">
            <a:xfrm>
              <a:off x="3689350"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a:extLst>
                <a:ext uri="{FF2B5EF4-FFF2-40B4-BE49-F238E27FC236}">
                  <a16:creationId xmlns:a16="http://schemas.microsoft.com/office/drawing/2014/main" id="{7266F5E3-31A8-44BE-9E49-7183649E39F9}"/>
                </a:ext>
              </a:extLst>
            </p:cNvPr>
            <p:cNvSpPr>
              <a:spLocks noChangeArrowheads="1"/>
            </p:cNvSpPr>
            <p:nvPr/>
          </p:nvSpPr>
          <p:spPr bwMode="auto">
            <a:xfrm>
              <a:off x="3689350"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0">
              <a:extLst>
                <a:ext uri="{FF2B5EF4-FFF2-40B4-BE49-F238E27FC236}">
                  <a16:creationId xmlns:a16="http://schemas.microsoft.com/office/drawing/2014/main" id="{0E68D307-27C1-42A5-A64A-8D79560EFA0B}"/>
                </a:ext>
              </a:extLst>
            </p:cNvPr>
            <p:cNvSpPr>
              <a:spLocks noChangeArrowheads="1"/>
            </p:cNvSpPr>
            <p:nvPr/>
          </p:nvSpPr>
          <p:spPr bwMode="auto">
            <a:xfrm>
              <a:off x="3919537"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1">
              <a:extLst>
                <a:ext uri="{FF2B5EF4-FFF2-40B4-BE49-F238E27FC236}">
                  <a16:creationId xmlns:a16="http://schemas.microsoft.com/office/drawing/2014/main" id="{09D544FF-B528-4BCA-9DB1-23CB97BE4CC5}"/>
                </a:ext>
              </a:extLst>
            </p:cNvPr>
            <p:cNvSpPr>
              <a:spLocks noChangeArrowheads="1"/>
            </p:cNvSpPr>
            <p:nvPr/>
          </p:nvSpPr>
          <p:spPr bwMode="auto">
            <a:xfrm>
              <a:off x="3243262" y="6697663"/>
              <a:ext cx="153988"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3C4D40E0-937B-44FF-B389-689E7841543A}"/>
                </a:ext>
              </a:extLst>
            </p:cNvPr>
            <p:cNvSpPr>
              <a:spLocks noChangeArrowheads="1"/>
            </p:cNvSpPr>
            <p:nvPr/>
          </p:nvSpPr>
          <p:spPr bwMode="auto">
            <a:xfrm>
              <a:off x="5056187" y="6750325"/>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3131A70B-12D7-4EF9-8845-251AA150C90D}"/>
                </a:ext>
              </a:extLst>
            </p:cNvPr>
            <p:cNvSpPr>
              <a:spLocks noChangeArrowheads="1"/>
            </p:cNvSpPr>
            <p:nvPr/>
          </p:nvSpPr>
          <p:spPr bwMode="auto">
            <a:xfrm>
              <a:off x="5056187" y="6589988"/>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4746C1B6-AC6C-4CA0-ADD3-ED00C3315AE9}"/>
                </a:ext>
              </a:extLst>
            </p:cNvPr>
            <p:cNvSpPr>
              <a:spLocks noChangeArrowheads="1"/>
            </p:cNvSpPr>
            <p:nvPr/>
          </p:nvSpPr>
          <p:spPr bwMode="auto">
            <a:xfrm>
              <a:off x="5056187" y="6429650"/>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7C4EE773-B4FB-4E54-A06B-74550B3019AD}"/>
                </a:ext>
              </a:extLst>
            </p:cNvPr>
            <p:cNvSpPr>
              <a:spLocks noChangeArrowheads="1"/>
            </p:cNvSpPr>
            <p:nvPr/>
          </p:nvSpPr>
          <p:spPr bwMode="auto">
            <a:xfrm>
              <a:off x="5056187" y="6197601"/>
              <a:ext cx="3679825" cy="30163"/>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75DD0CCD-575D-4AA0-8241-E1DD0608C4E9}"/>
                </a:ext>
              </a:extLst>
            </p:cNvPr>
            <p:cNvSpPr>
              <a:spLocks noChangeArrowheads="1"/>
            </p:cNvSpPr>
            <p:nvPr/>
          </p:nvSpPr>
          <p:spPr bwMode="auto">
            <a:xfrm>
              <a:off x="5056187" y="6037263"/>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9C7ACAAE-CB3D-4F7F-BBD2-C9ADAC09ADE2}"/>
                </a:ext>
              </a:extLst>
            </p:cNvPr>
            <p:cNvSpPr>
              <a:spLocks/>
            </p:cNvSpPr>
            <p:nvPr/>
          </p:nvSpPr>
          <p:spPr bwMode="auto">
            <a:xfrm>
              <a:off x="7407222" y="5212977"/>
              <a:ext cx="2468563" cy="1570038"/>
            </a:xfrm>
            <a:custGeom>
              <a:avLst/>
              <a:gdLst>
                <a:gd name="T0" fmla="*/ 1979 w 1979"/>
                <a:gd name="T1" fmla="*/ 0 h 1217"/>
                <a:gd name="T2" fmla="*/ 1979 w 1979"/>
                <a:gd name="T3" fmla="*/ 1217 h 1217"/>
                <a:gd name="T4" fmla="*/ 0 w 1979"/>
                <a:gd name="T5" fmla="*/ 1217 h 1217"/>
                <a:gd name="T6" fmla="*/ 23 w 1979"/>
                <a:gd name="T7" fmla="*/ 1191 h 1217"/>
                <a:gd name="T8" fmla="*/ 46 w 1979"/>
                <a:gd name="T9" fmla="*/ 1166 h 1217"/>
                <a:gd name="T10" fmla="*/ 135 w 1979"/>
                <a:gd name="T11" fmla="*/ 1067 h 1217"/>
                <a:gd name="T12" fmla="*/ 158 w 1979"/>
                <a:gd name="T13" fmla="*/ 1042 h 1217"/>
                <a:gd name="T14" fmla="*/ 247 w 1979"/>
                <a:gd name="T15" fmla="*/ 942 h 1217"/>
                <a:gd name="T16" fmla="*/ 269 w 1979"/>
                <a:gd name="T17" fmla="*/ 918 h 1217"/>
                <a:gd name="T18" fmla="*/ 359 w 1979"/>
                <a:gd name="T19" fmla="*/ 818 h 1217"/>
                <a:gd name="T20" fmla="*/ 381 w 1979"/>
                <a:gd name="T21" fmla="*/ 793 h 1217"/>
                <a:gd name="T22" fmla="*/ 471 w 1979"/>
                <a:gd name="T23" fmla="*/ 694 h 1217"/>
                <a:gd name="T24" fmla="*/ 493 w 1979"/>
                <a:gd name="T25" fmla="*/ 669 h 1217"/>
                <a:gd name="T26" fmla="*/ 578 w 1979"/>
                <a:gd name="T27" fmla="*/ 575 h 1217"/>
                <a:gd name="T28" fmla="*/ 729 w 1979"/>
                <a:gd name="T29" fmla="*/ 431 h 1217"/>
                <a:gd name="T30" fmla="*/ 1979 w 1979"/>
                <a:gd name="T31"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9" h="1217">
                  <a:moveTo>
                    <a:pt x="1979" y="0"/>
                  </a:moveTo>
                  <a:cubicBezTo>
                    <a:pt x="1979" y="1217"/>
                    <a:pt x="1979" y="1217"/>
                    <a:pt x="1979" y="1217"/>
                  </a:cubicBezTo>
                  <a:cubicBezTo>
                    <a:pt x="0" y="1217"/>
                    <a:pt x="0" y="1217"/>
                    <a:pt x="0" y="1217"/>
                  </a:cubicBezTo>
                  <a:cubicBezTo>
                    <a:pt x="23" y="1191"/>
                    <a:pt x="23" y="1191"/>
                    <a:pt x="23" y="1191"/>
                  </a:cubicBezTo>
                  <a:cubicBezTo>
                    <a:pt x="46" y="1166"/>
                    <a:pt x="46" y="1166"/>
                    <a:pt x="46" y="1166"/>
                  </a:cubicBezTo>
                  <a:cubicBezTo>
                    <a:pt x="135" y="1067"/>
                    <a:pt x="135" y="1067"/>
                    <a:pt x="135" y="1067"/>
                  </a:cubicBezTo>
                  <a:cubicBezTo>
                    <a:pt x="158" y="1042"/>
                    <a:pt x="158" y="1042"/>
                    <a:pt x="158" y="1042"/>
                  </a:cubicBezTo>
                  <a:cubicBezTo>
                    <a:pt x="247" y="942"/>
                    <a:pt x="247" y="942"/>
                    <a:pt x="247" y="942"/>
                  </a:cubicBezTo>
                  <a:cubicBezTo>
                    <a:pt x="269" y="918"/>
                    <a:pt x="269" y="918"/>
                    <a:pt x="269" y="918"/>
                  </a:cubicBezTo>
                  <a:cubicBezTo>
                    <a:pt x="359" y="818"/>
                    <a:pt x="359" y="818"/>
                    <a:pt x="359" y="818"/>
                  </a:cubicBezTo>
                  <a:cubicBezTo>
                    <a:pt x="381" y="793"/>
                    <a:pt x="381" y="793"/>
                    <a:pt x="381" y="793"/>
                  </a:cubicBezTo>
                  <a:cubicBezTo>
                    <a:pt x="471" y="694"/>
                    <a:pt x="471" y="694"/>
                    <a:pt x="471" y="694"/>
                  </a:cubicBezTo>
                  <a:cubicBezTo>
                    <a:pt x="493" y="669"/>
                    <a:pt x="493" y="669"/>
                    <a:pt x="493" y="669"/>
                  </a:cubicBezTo>
                  <a:cubicBezTo>
                    <a:pt x="578" y="575"/>
                    <a:pt x="578" y="575"/>
                    <a:pt x="578" y="575"/>
                  </a:cubicBezTo>
                  <a:cubicBezTo>
                    <a:pt x="578" y="575"/>
                    <a:pt x="714" y="469"/>
                    <a:pt x="729" y="431"/>
                  </a:cubicBezTo>
                  <a:cubicBezTo>
                    <a:pt x="745" y="393"/>
                    <a:pt x="1979" y="0"/>
                    <a:pt x="1979"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06B06749-8728-4A80-888F-6679113A02B1}"/>
                </a:ext>
              </a:extLst>
            </p:cNvPr>
            <p:cNvSpPr>
              <a:spLocks/>
            </p:cNvSpPr>
            <p:nvPr/>
          </p:nvSpPr>
          <p:spPr bwMode="auto">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30E66F7E-2283-40D5-A01E-FC3F2F14EDA0}"/>
                </a:ext>
              </a:extLst>
            </p:cNvPr>
            <p:cNvSpPr>
              <a:spLocks/>
            </p:cNvSpPr>
            <p:nvPr/>
          </p:nvSpPr>
          <p:spPr bwMode="auto">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37AB891A-FBD1-4F78-8B95-9CA55CA4A72A}"/>
                </a:ext>
              </a:extLst>
            </p:cNvPr>
            <p:cNvSpPr>
              <a:spLocks/>
            </p:cNvSpPr>
            <p:nvPr/>
          </p:nvSpPr>
          <p:spPr bwMode="auto">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1A27AC83-8817-4925-B1C3-909BDF921323}"/>
                </a:ext>
              </a:extLst>
            </p:cNvPr>
            <p:cNvSpPr>
              <a:spLocks/>
            </p:cNvSpPr>
            <p:nvPr/>
          </p:nvSpPr>
          <p:spPr bwMode="auto">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C18D9E0D-0150-4D97-A2D4-AF1E717D5B5C}"/>
                </a:ext>
              </a:extLst>
            </p:cNvPr>
            <p:cNvSpPr>
              <a:spLocks/>
            </p:cNvSpPr>
            <p:nvPr/>
          </p:nvSpPr>
          <p:spPr bwMode="auto">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5C1E3401-8111-48CE-A179-44A64B4178E9}"/>
                </a:ext>
              </a:extLst>
            </p:cNvPr>
            <p:cNvSpPr>
              <a:spLocks/>
            </p:cNvSpPr>
            <p:nvPr/>
          </p:nvSpPr>
          <p:spPr bwMode="auto">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5F14428A-3437-495F-98B1-4CFAA2DF76FE}"/>
                </a:ext>
              </a:extLst>
            </p:cNvPr>
            <p:cNvSpPr>
              <a:spLocks noChangeArrowheads="1"/>
            </p:cNvSpPr>
            <p:nvPr/>
          </p:nvSpPr>
          <p:spPr bwMode="auto">
            <a:xfrm>
              <a:off x="116041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A1F76DA3-6A84-4405-8E02-10AE64827A97}"/>
                </a:ext>
              </a:extLst>
            </p:cNvPr>
            <p:cNvSpPr>
              <a:spLocks noChangeArrowheads="1"/>
            </p:cNvSpPr>
            <p:nvPr/>
          </p:nvSpPr>
          <p:spPr bwMode="auto">
            <a:xfrm>
              <a:off x="118962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E45130C6-5116-45C6-9A8B-E40623DA152B}"/>
                </a:ext>
              </a:extLst>
            </p:cNvPr>
            <p:cNvSpPr>
              <a:spLocks noChangeArrowheads="1"/>
            </p:cNvSpPr>
            <p:nvPr/>
          </p:nvSpPr>
          <p:spPr bwMode="auto">
            <a:xfrm>
              <a:off x="12188393" y="528320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D23EF63F-7A04-4A3F-B477-BCD5E9769BC5}"/>
                </a:ext>
              </a:extLst>
            </p:cNvPr>
            <p:cNvSpPr>
              <a:spLocks noChangeArrowheads="1"/>
            </p:cNvSpPr>
            <p:nvPr/>
          </p:nvSpPr>
          <p:spPr bwMode="auto">
            <a:xfrm>
              <a:off x="12188393" y="6218238"/>
              <a:ext cx="19050" cy="31273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69EEB48B-BC6E-4945-A5EC-A354E8FF5039}"/>
                </a:ext>
              </a:extLst>
            </p:cNvPr>
            <p:cNvSpPr>
              <a:spLocks noChangeArrowheads="1"/>
            </p:cNvSpPr>
            <p:nvPr/>
          </p:nvSpPr>
          <p:spPr bwMode="auto">
            <a:xfrm>
              <a:off x="11596255" y="4956176"/>
              <a:ext cx="300038" cy="190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9">
              <a:extLst>
                <a:ext uri="{FF2B5EF4-FFF2-40B4-BE49-F238E27FC236}">
                  <a16:creationId xmlns:a16="http://schemas.microsoft.com/office/drawing/2014/main" id="{DCF8834B-57A9-4297-B8B9-296315B8871C}"/>
                </a:ext>
              </a:extLst>
            </p:cNvPr>
            <p:cNvSpPr>
              <a:spLocks noChangeArrowheads="1"/>
            </p:cNvSpPr>
            <p:nvPr/>
          </p:nvSpPr>
          <p:spPr bwMode="auto">
            <a:xfrm>
              <a:off x="11510530"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0">
              <a:extLst>
                <a:ext uri="{FF2B5EF4-FFF2-40B4-BE49-F238E27FC236}">
                  <a16:creationId xmlns:a16="http://schemas.microsoft.com/office/drawing/2014/main" id="{B3E55DE1-550D-42BB-BB21-1D6407AE4E21}"/>
                </a:ext>
              </a:extLst>
            </p:cNvPr>
            <p:cNvSpPr>
              <a:spLocks noChangeArrowheads="1"/>
            </p:cNvSpPr>
            <p:nvPr/>
          </p:nvSpPr>
          <p:spPr bwMode="auto">
            <a:xfrm>
              <a:off x="11801043"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FFDDD0C8-DDCA-40B1-B4FA-1A93420BC53E}"/>
                </a:ext>
              </a:extLst>
            </p:cNvPr>
            <p:cNvSpPr>
              <a:spLocks/>
            </p:cNvSpPr>
            <p:nvPr/>
          </p:nvSpPr>
          <p:spPr bwMode="auto">
            <a:xfrm>
              <a:off x="12093143"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2">
              <a:extLst>
                <a:ext uri="{FF2B5EF4-FFF2-40B4-BE49-F238E27FC236}">
                  <a16:creationId xmlns:a16="http://schemas.microsoft.com/office/drawing/2014/main" id="{8EBF059F-1931-4918-B62E-8AAAB05E761B}"/>
                </a:ext>
              </a:extLst>
            </p:cNvPr>
            <p:cNvSpPr>
              <a:spLocks noChangeArrowheads="1"/>
            </p:cNvSpPr>
            <p:nvPr/>
          </p:nvSpPr>
          <p:spPr bwMode="auto">
            <a:xfrm>
              <a:off x="11510530"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3">
              <a:extLst>
                <a:ext uri="{FF2B5EF4-FFF2-40B4-BE49-F238E27FC236}">
                  <a16:creationId xmlns:a16="http://schemas.microsoft.com/office/drawing/2014/main" id="{BBE37596-B2DC-40F4-9136-031B681D6141}"/>
                </a:ext>
              </a:extLst>
            </p:cNvPr>
            <p:cNvSpPr>
              <a:spLocks noChangeArrowheads="1"/>
            </p:cNvSpPr>
            <p:nvPr/>
          </p:nvSpPr>
          <p:spPr bwMode="auto">
            <a:xfrm>
              <a:off x="11801043"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5903F037-754E-405A-8834-4B86BFF8AC59}"/>
                </a:ext>
              </a:extLst>
            </p:cNvPr>
            <p:cNvSpPr>
              <a:spLocks/>
            </p:cNvSpPr>
            <p:nvPr/>
          </p:nvSpPr>
          <p:spPr bwMode="auto">
            <a:xfrm>
              <a:off x="12093143"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5">
              <a:extLst>
                <a:ext uri="{FF2B5EF4-FFF2-40B4-BE49-F238E27FC236}">
                  <a16:creationId xmlns:a16="http://schemas.microsoft.com/office/drawing/2014/main" id="{D71C60C1-5A3A-46CC-86A6-EFC464CF06A4}"/>
                </a:ext>
              </a:extLst>
            </p:cNvPr>
            <p:cNvSpPr>
              <a:spLocks noChangeArrowheads="1"/>
            </p:cNvSpPr>
            <p:nvPr/>
          </p:nvSpPr>
          <p:spPr bwMode="auto">
            <a:xfrm>
              <a:off x="11510530"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6">
              <a:extLst>
                <a:ext uri="{FF2B5EF4-FFF2-40B4-BE49-F238E27FC236}">
                  <a16:creationId xmlns:a16="http://schemas.microsoft.com/office/drawing/2014/main" id="{15B11D13-2124-4AE1-9109-37C35900690F}"/>
                </a:ext>
              </a:extLst>
            </p:cNvPr>
            <p:cNvSpPr>
              <a:spLocks noChangeArrowheads="1"/>
            </p:cNvSpPr>
            <p:nvPr/>
          </p:nvSpPr>
          <p:spPr bwMode="auto">
            <a:xfrm>
              <a:off x="11801043"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39A353DA-331C-469D-9888-6E24A6A0D369}"/>
                </a:ext>
              </a:extLst>
            </p:cNvPr>
            <p:cNvSpPr>
              <a:spLocks/>
            </p:cNvSpPr>
            <p:nvPr/>
          </p:nvSpPr>
          <p:spPr bwMode="auto">
            <a:xfrm>
              <a:off x="12093143"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8">
              <a:extLst>
                <a:ext uri="{FF2B5EF4-FFF2-40B4-BE49-F238E27FC236}">
                  <a16:creationId xmlns:a16="http://schemas.microsoft.com/office/drawing/2014/main" id="{7F1BD4FC-6A72-44F7-9B1D-40DDC59F6F3B}"/>
                </a:ext>
              </a:extLst>
            </p:cNvPr>
            <p:cNvSpPr>
              <a:spLocks noChangeArrowheads="1"/>
            </p:cNvSpPr>
            <p:nvPr/>
          </p:nvSpPr>
          <p:spPr bwMode="auto">
            <a:xfrm>
              <a:off x="11510530"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9">
              <a:extLst>
                <a:ext uri="{FF2B5EF4-FFF2-40B4-BE49-F238E27FC236}">
                  <a16:creationId xmlns:a16="http://schemas.microsoft.com/office/drawing/2014/main" id="{0BC4B30C-30D3-40DE-A973-093233379FF9}"/>
                </a:ext>
              </a:extLst>
            </p:cNvPr>
            <p:cNvSpPr>
              <a:spLocks noChangeArrowheads="1"/>
            </p:cNvSpPr>
            <p:nvPr/>
          </p:nvSpPr>
          <p:spPr bwMode="auto">
            <a:xfrm>
              <a:off x="11801043"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5359E00B-05DF-42E2-9376-173ED05F7A9F}"/>
                </a:ext>
              </a:extLst>
            </p:cNvPr>
            <p:cNvSpPr>
              <a:spLocks/>
            </p:cNvSpPr>
            <p:nvPr/>
          </p:nvSpPr>
          <p:spPr bwMode="auto">
            <a:xfrm>
              <a:off x="12093143"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1">
              <a:extLst>
                <a:ext uri="{FF2B5EF4-FFF2-40B4-BE49-F238E27FC236}">
                  <a16:creationId xmlns:a16="http://schemas.microsoft.com/office/drawing/2014/main" id="{9894B2CF-3278-4093-9C41-D33D8F4DDBB5}"/>
                </a:ext>
              </a:extLst>
            </p:cNvPr>
            <p:cNvSpPr>
              <a:spLocks noChangeArrowheads="1"/>
            </p:cNvSpPr>
            <p:nvPr/>
          </p:nvSpPr>
          <p:spPr bwMode="auto">
            <a:xfrm>
              <a:off x="11801043" y="6108701"/>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2DAE2B9B-2B55-45EC-BB6D-8AA7E45673C3}"/>
                </a:ext>
              </a:extLst>
            </p:cNvPr>
            <p:cNvSpPr>
              <a:spLocks/>
            </p:cNvSpPr>
            <p:nvPr/>
          </p:nvSpPr>
          <p:spPr bwMode="auto">
            <a:xfrm>
              <a:off x="12093143"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7BFD6CED-33D4-471F-AE2A-0A7E88254880}"/>
                </a:ext>
              </a:extLst>
            </p:cNvPr>
            <p:cNvSpPr>
              <a:spLocks/>
            </p:cNvSpPr>
            <p:nvPr/>
          </p:nvSpPr>
          <p:spPr bwMode="auto">
            <a:xfrm>
              <a:off x="12093143"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F29628CC-909C-4F6E-B776-3F7D23F38A5C}"/>
                </a:ext>
              </a:extLst>
            </p:cNvPr>
            <p:cNvSpPr>
              <a:spLocks/>
            </p:cNvSpPr>
            <p:nvPr/>
          </p:nvSpPr>
          <p:spPr bwMode="auto">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83A05219-2DE5-4123-B185-08FCF26584EA}"/>
                </a:ext>
              </a:extLst>
            </p:cNvPr>
            <p:cNvSpPr>
              <a:spLocks/>
            </p:cNvSpPr>
            <p:nvPr/>
          </p:nvSpPr>
          <p:spPr bwMode="auto">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6B3143D0-5CB9-4C46-B421-AD62125ECDEC}"/>
                </a:ext>
              </a:extLst>
            </p:cNvPr>
            <p:cNvSpPr>
              <a:spLocks/>
            </p:cNvSpPr>
            <p:nvPr/>
          </p:nvSpPr>
          <p:spPr bwMode="auto">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7AED7B13-EE91-4B2D-BBC3-159309BEC86B}"/>
                </a:ext>
              </a:extLst>
            </p:cNvPr>
            <p:cNvSpPr>
              <a:spLocks/>
            </p:cNvSpPr>
            <p:nvPr/>
          </p:nvSpPr>
          <p:spPr bwMode="auto">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2CCF4555-730B-4D2B-BE20-A77987E1F514}"/>
                </a:ext>
              </a:extLst>
            </p:cNvPr>
            <p:cNvSpPr>
              <a:spLocks/>
            </p:cNvSpPr>
            <p:nvPr/>
          </p:nvSpPr>
          <p:spPr bwMode="auto">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7EF8FF1C-3A69-4293-92CD-F35D43C4C1FF}"/>
                </a:ext>
              </a:extLst>
            </p:cNvPr>
            <p:cNvSpPr>
              <a:spLocks/>
            </p:cNvSpPr>
            <p:nvPr/>
          </p:nvSpPr>
          <p:spPr bwMode="auto">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00C9AA1D-0E77-44BB-B0FA-E6D6DB0B349B}"/>
                </a:ext>
              </a:extLst>
            </p:cNvPr>
            <p:cNvSpPr>
              <a:spLocks/>
            </p:cNvSpPr>
            <p:nvPr/>
          </p:nvSpPr>
          <p:spPr bwMode="auto">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FA53D8AE-FAEE-473C-9681-8A0464479404}"/>
                </a:ext>
              </a:extLst>
            </p:cNvPr>
            <p:cNvSpPr>
              <a:spLocks/>
            </p:cNvSpPr>
            <p:nvPr/>
          </p:nvSpPr>
          <p:spPr bwMode="auto">
            <a:xfrm>
              <a:off x="5859462" y="1414463"/>
              <a:ext cx="923925" cy="955675"/>
            </a:xfrm>
            <a:custGeom>
              <a:avLst/>
              <a:gdLst>
                <a:gd name="T0" fmla="*/ 2 w 741"/>
                <a:gd name="T1" fmla="*/ 368 h 741"/>
                <a:gd name="T2" fmla="*/ 373 w 741"/>
                <a:gd name="T3" fmla="*/ 2 h 741"/>
                <a:gd name="T4" fmla="*/ 740 w 741"/>
                <a:gd name="T5" fmla="*/ 373 h 741"/>
                <a:gd name="T6" fmla="*/ 368 w 741"/>
                <a:gd name="T7" fmla="*/ 740 h 741"/>
                <a:gd name="T8" fmla="*/ 2 w 741"/>
                <a:gd name="T9" fmla="*/ 368 h 741"/>
              </a:gdLst>
              <a:ahLst/>
              <a:cxnLst>
                <a:cxn ang="0">
                  <a:pos x="T0" y="T1"/>
                </a:cxn>
                <a:cxn ang="0">
                  <a:pos x="T2" y="T3"/>
                </a:cxn>
                <a:cxn ang="0">
                  <a:pos x="T4" y="T5"/>
                </a:cxn>
                <a:cxn ang="0">
                  <a:pos x="T6" y="T7"/>
                </a:cxn>
                <a:cxn ang="0">
                  <a:pos x="T8" y="T9"/>
                </a:cxn>
              </a:cxnLst>
              <a:rect l="0" t="0" r="r" b="b"/>
              <a:pathLst>
                <a:path w="741" h="741">
                  <a:moveTo>
                    <a:pt x="2" y="368"/>
                  </a:moveTo>
                  <a:cubicBezTo>
                    <a:pt x="3" y="165"/>
                    <a:pt x="169" y="0"/>
                    <a:pt x="373" y="2"/>
                  </a:cubicBezTo>
                  <a:cubicBezTo>
                    <a:pt x="577" y="3"/>
                    <a:pt x="741" y="170"/>
                    <a:pt x="740" y="373"/>
                  </a:cubicBezTo>
                  <a:cubicBezTo>
                    <a:pt x="739" y="577"/>
                    <a:pt x="572" y="741"/>
                    <a:pt x="368" y="740"/>
                  </a:cubicBezTo>
                  <a:cubicBezTo>
                    <a:pt x="164" y="739"/>
                    <a:pt x="0" y="572"/>
                    <a:pt x="2" y="368"/>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F63B0554-D967-406E-AB1B-A0CA44C64409}"/>
                </a:ext>
              </a:extLst>
            </p:cNvPr>
            <p:cNvSpPr>
              <a:spLocks/>
            </p:cNvSpPr>
            <p:nvPr/>
          </p:nvSpPr>
          <p:spPr bwMode="auto">
            <a:xfrm>
              <a:off x="12180455"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3">
              <a:extLst>
                <a:ext uri="{FF2B5EF4-FFF2-40B4-BE49-F238E27FC236}">
                  <a16:creationId xmlns:a16="http://schemas.microsoft.com/office/drawing/2014/main" id="{BCFDA7CA-1B69-4C79-A411-72119600C967}"/>
                </a:ext>
              </a:extLst>
            </p:cNvPr>
            <p:cNvSpPr>
              <a:spLocks noChangeShapeType="1"/>
            </p:cNvSpPr>
            <p:nvPr/>
          </p:nvSpPr>
          <p:spPr bwMode="auto">
            <a:xfrm flipV="1">
              <a:off x="12180455" y="5207001"/>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A67DEF45-294D-4F32-B7B0-CA17C52BFCAB}"/>
              </a:ext>
            </a:extLst>
          </p:cNvPr>
          <p:cNvSpPr/>
          <p:nvPr userDrawn="1"/>
        </p:nvSpPr>
        <p:spPr>
          <a:xfrm>
            <a:off x="330632" y="344489"/>
            <a:ext cx="11527993" cy="6170467"/>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8" name="Content Placeholder 26"/>
          <p:cNvSpPr>
            <a:spLocks noGrp="1"/>
          </p:cNvSpPr>
          <p:nvPr>
            <p:ph sz="quarter" idx="16" hasCustomPrompt="1"/>
          </p:nvPr>
        </p:nvSpPr>
        <p:spPr bwMode="gray">
          <a:xfrm>
            <a:off x="911408" y="4365205"/>
            <a:ext cx="9253163" cy="645886"/>
          </a:xfrm>
        </p:spPr>
        <p:txBody>
          <a:bodyPr vert="horz" lIns="91440" tIns="45720" rIns="91440" bIns="45720" rtlCol="0" anchor="t" anchorCtr="0">
            <a:noAutofit/>
          </a:bodyPr>
          <a:lstStyle>
            <a:lvl1pPr>
              <a:buFontTx/>
              <a:buNone/>
              <a:defRPr lang="en-US" sz="1999" baseline="0" dirty="0">
                <a:solidFill>
                  <a:schemeClr val="tx1"/>
                </a:solidFill>
                <a:latin typeface="+mn-lt"/>
                <a:ea typeface="Gilroy" panose="00000500000000000000" pitchFamily="50" charset="0"/>
                <a:cs typeface="Gilroy" panose="00000500000000000000" pitchFamily="50" charset="0"/>
              </a:defRPr>
            </a:lvl1pPr>
          </a:lstStyle>
          <a:p>
            <a:pPr marL="0" lvl="0" indent="0">
              <a:buNone/>
            </a:pPr>
            <a:r>
              <a:rPr lang="en-US" dirty="0"/>
              <a:t>Source information here</a:t>
            </a:r>
          </a:p>
        </p:txBody>
      </p:sp>
      <p:sp>
        <p:nvSpPr>
          <p:cNvPr id="5" name="Content Placeholder 4"/>
          <p:cNvSpPr>
            <a:spLocks noGrp="1"/>
          </p:cNvSpPr>
          <p:nvPr>
            <p:ph sz="quarter" idx="17" hasCustomPrompt="1"/>
          </p:nvPr>
        </p:nvSpPr>
        <p:spPr>
          <a:xfrm>
            <a:off x="911407" y="2383688"/>
            <a:ext cx="10525031" cy="1711386"/>
          </a:xfrm>
        </p:spPr>
        <p:txBody>
          <a:bodyPr anchor="b" anchorCtr="0"/>
          <a:lstStyle>
            <a:lvl1pPr marL="0" indent="0">
              <a:buClr>
                <a:schemeClr val="bg1"/>
              </a:buClr>
              <a:buFont typeface=".AppleSystemUIFont" charset="-120"/>
              <a:buNone/>
              <a:defRPr sz="4800" b="1">
                <a:solidFill>
                  <a:schemeClr val="tx1"/>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dirty="0"/>
              <a:t>Click to edit Master text styles</a:t>
            </a:r>
          </a:p>
        </p:txBody>
      </p:sp>
      <p:pic>
        <p:nvPicPr>
          <p:cNvPr id="82" name="Picture 81">
            <a:extLst>
              <a:ext uri="{FF2B5EF4-FFF2-40B4-BE49-F238E27FC236}">
                <a16:creationId xmlns:a16="http://schemas.microsoft.com/office/drawing/2014/main" id="{589C6FEA-5377-453E-A3BB-9B9A2E6982F7}"/>
              </a:ext>
            </a:extLst>
          </p:cNvPr>
          <p:cNvPicPr>
            <a:picLocks noChangeAspect="1"/>
          </p:cNvPicPr>
          <p:nvPr userDrawn="1"/>
        </p:nvPicPr>
        <p:blipFill>
          <a:blip r:embed="rId2"/>
          <a:stretch>
            <a:fillRect/>
          </a:stretch>
        </p:blipFill>
        <p:spPr>
          <a:xfrm>
            <a:off x="967797" y="972731"/>
            <a:ext cx="539526" cy="557895"/>
          </a:xfrm>
          <a:prstGeom prst="rect">
            <a:avLst/>
          </a:prstGeom>
        </p:spPr>
      </p:pic>
      <p:pic>
        <p:nvPicPr>
          <p:cNvPr id="83" name="Picture 82">
            <a:extLst>
              <a:ext uri="{FF2B5EF4-FFF2-40B4-BE49-F238E27FC236}">
                <a16:creationId xmlns:a16="http://schemas.microsoft.com/office/drawing/2014/main" id="{3100730A-F96E-4CC7-ADF0-72A3649AB777}"/>
              </a:ext>
            </a:extLst>
          </p:cNvPr>
          <p:cNvPicPr>
            <a:picLocks noChangeAspect="1"/>
          </p:cNvPicPr>
          <p:nvPr userDrawn="1"/>
        </p:nvPicPr>
        <p:blipFill>
          <a:blip r:embed="rId2"/>
          <a:stretch>
            <a:fillRect/>
          </a:stretch>
        </p:blipFill>
        <p:spPr>
          <a:xfrm flipH="1" flipV="1">
            <a:off x="10678008" y="5345260"/>
            <a:ext cx="539526" cy="557895"/>
          </a:xfrm>
          <a:prstGeom prst="rect">
            <a:avLst/>
          </a:prstGeom>
        </p:spPr>
      </p:pic>
    </p:spTree>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Quote ">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74C911-67DD-4DDC-A8AC-E7A528D4C20C}"/>
              </a:ext>
            </a:extLst>
          </p:cNvPr>
          <p:cNvGrpSpPr/>
          <p:nvPr userDrawn="1"/>
        </p:nvGrpSpPr>
        <p:grpSpPr>
          <a:xfrm>
            <a:off x="-7938" y="-14753"/>
            <a:ext cx="12215381" cy="6898154"/>
            <a:chOff x="-7938" y="-14753"/>
            <a:chExt cx="12215381" cy="6898154"/>
          </a:xfrm>
        </p:grpSpPr>
        <p:sp>
          <p:nvSpPr>
            <p:cNvPr id="6" name="Rectangle: Rounded Corners 5">
              <a:extLst>
                <a:ext uri="{FF2B5EF4-FFF2-40B4-BE49-F238E27FC236}">
                  <a16:creationId xmlns:a16="http://schemas.microsoft.com/office/drawing/2014/main" id="{404BEA74-4490-4A28-ACF2-254EB7DE8361}"/>
                </a:ext>
              </a:extLst>
            </p:cNvPr>
            <p:cNvSpPr/>
            <p:nvPr/>
          </p:nvSpPr>
          <p:spPr>
            <a:xfrm>
              <a:off x="0" y="0"/>
              <a:ext cx="12188824" cy="6858000"/>
            </a:xfrm>
            <a:prstGeom prst="roundRect">
              <a:avLst>
                <a:gd name="adj" fmla="val 0"/>
              </a:avLst>
            </a:prstGeom>
            <a:solidFill>
              <a:srgbClr val="293E40"/>
            </a:solidFill>
            <a:ln w="19050">
              <a:solidFill>
                <a:srgbClr val="293E4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7" name="AutoShape 3">
              <a:extLst>
                <a:ext uri="{FF2B5EF4-FFF2-40B4-BE49-F238E27FC236}">
                  <a16:creationId xmlns:a16="http://schemas.microsoft.com/office/drawing/2014/main" id="{6DE6B404-3451-40AE-9B1F-A2B1554E30A4}"/>
                </a:ext>
              </a:extLst>
            </p:cNvPr>
            <p:cNvSpPr>
              <a:spLocks noChangeAspect="1" noChangeArrowheads="1" noTextEdit="1"/>
            </p:cNvSpPr>
            <p:nvPr/>
          </p:nvSpPr>
          <p:spPr bwMode="auto">
            <a:xfrm>
              <a:off x="12700" y="0"/>
              <a:ext cx="12163426"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7BCFEE5-4642-4E8C-8FCD-64FB4E52813A}"/>
                </a:ext>
              </a:extLst>
            </p:cNvPr>
            <p:cNvSpPr>
              <a:spLocks/>
            </p:cNvSpPr>
            <p:nvPr/>
          </p:nvSpPr>
          <p:spPr bwMode="auto">
            <a:xfrm>
              <a:off x="10375900" y="203200"/>
              <a:ext cx="1830388" cy="4138613"/>
            </a:xfrm>
            <a:custGeom>
              <a:avLst/>
              <a:gdLst>
                <a:gd name="T0" fmla="*/ 1175 w 1467"/>
                <a:gd name="T1" fmla="*/ 1296 h 3208"/>
                <a:gd name="T2" fmla="*/ 1055 w 1467"/>
                <a:gd name="T3" fmla="*/ 1604 h 3208"/>
                <a:gd name="T4" fmla="*/ 1175 w 1467"/>
                <a:gd name="T5" fmla="*/ 1912 h 3208"/>
                <a:gd name="T6" fmla="*/ 1467 w 1467"/>
                <a:gd name="T7" fmla="*/ 2056 h 3208"/>
                <a:gd name="T8" fmla="*/ 1467 w 1467"/>
                <a:gd name="T9" fmla="*/ 3208 h 3208"/>
                <a:gd name="T10" fmla="*/ 1446 w 1467"/>
                <a:gd name="T11" fmla="*/ 3206 h 3208"/>
                <a:gd name="T12" fmla="*/ 418 w 1467"/>
                <a:gd name="T13" fmla="*/ 2687 h 3208"/>
                <a:gd name="T14" fmla="*/ 0 w 1467"/>
                <a:gd name="T15" fmla="*/ 1604 h 3208"/>
                <a:gd name="T16" fmla="*/ 418 w 1467"/>
                <a:gd name="T17" fmla="*/ 521 h 3208"/>
                <a:gd name="T18" fmla="*/ 1446 w 1467"/>
                <a:gd name="T19" fmla="*/ 2 h 3208"/>
                <a:gd name="T20" fmla="*/ 1467 w 1467"/>
                <a:gd name="T21" fmla="*/ 0 h 3208"/>
                <a:gd name="T22" fmla="*/ 1467 w 1467"/>
                <a:gd name="T23" fmla="*/ 1152 h 3208"/>
                <a:gd name="T24" fmla="*/ 1175 w 1467"/>
                <a:gd name="T25" fmla="*/ 1296 h 3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7" h="3208">
                  <a:moveTo>
                    <a:pt x="1175" y="1296"/>
                  </a:moveTo>
                  <a:cubicBezTo>
                    <a:pt x="1098" y="1380"/>
                    <a:pt x="1055" y="1489"/>
                    <a:pt x="1055" y="1604"/>
                  </a:cubicBezTo>
                  <a:cubicBezTo>
                    <a:pt x="1055" y="1719"/>
                    <a:pt x="1098" y="1828"/>
                    <a:pt x="1175" y="1912"/>
                  </a:cubicBezTo>
                  <a:cubicBezTo>
                    <a:pt x="1252" y="1995"/>
                    <a:pt x="1355" y="2046"/>
                    <a:pt x="1467" y="2056"/>
                  </a:cubicBezTo>
                  <a:cubicBezTo>
                    <a:pt x="1467" y="3208"/>
                    <a:pt x="1467" y="3208"/>
                    <a:pt x="1467" y="3208"/>
                  </a:cubicBezTo>
                  <a:cubicBezTo>
                    <a:pt x="1446" y="3206"/>
                    <a:pt x="1446" y="3206"/>
                    <a:pt x="1446" y="3206"/>
                  </a:cubicBezTo>
                  <a:cubicBezTo>
                    <a:pt x="1051" y="3166"/>
                    <a:pt x="686" y="2982"/>
                    <a:pt x="418" y="2687"/>
                  </a:cubicBezTo>
                  <a:cubicBezTo>
                    <a:pt x="148" y="2390"/>
                    <a:pt x="0" y="2005"/>
                    <a:pt x="0" y="1604"/>
                  </a:cubicBezTo>
                  <a:cubicBezTo>
                    <a:pt x="0" y="1202"/>
                    <a:pt x="148" y="818"/>
                    <a:pt x="418" y="521"/>
                  </a:cubicBezTo>
                  <a:cubicBezTo>
                    <a:pt x="686" y="226"/>
                    <a:pt x="1051" y="42"/>
                    <a:pt x="1446" y="2"/>
                  </a:cubicBezTo>
                  <a:cubicBezTo>
                    <a:pt x="1467" y="0"/>
                    <a:pt x="1467" y="0"/>
                    <a:pt x="1467" y="0"/>
                  </a:cubicBezTo>
                  <a:cubicBezTo>
                    <a:pt x="1467" y="1152"/>
                    <a:pt x="1467" y="1152"/>
                    <a:pt x="1467" y="1152"/>
                  </a:cubicBezTo>
                  <a:cubicBezTo>
                    <a:pt x="1355" y="1162"/>
                    <a:pt x="1252" y="1213"/>
                    <a:pt x="1175" y="1296"/>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42061B82-EE2E-4E1A-86CC-18AE878CFC33}"/>
                </a:ext>
              </a:extLst>
            </p:cNvPr>
            <p:cNvSpPr>
              <a:spLocks/>
            </p:cNvSpPr>
            <p:nvPr/>
          </p:nvSpPr>
          <p:spPr bwMode="auto">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0E2E3AF5-5555-461D-906F-879A531FB893}"/>
                </a:ext>
              </a:extLst>
            </p:cNvPr>
            <p:cNvSpPr>
              <a:spLocks/>
            </p:cNvSpPr>
            <p:nvPr/>
          </p:nvSpPr>
          <p:spPr bwMode="auto">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C32BEA32-0236-44C1-B761-A57C4037E958}"/>
                </a:ext>
              </a:extLst>
            </p:cNvPr>
            <p:cNvSpPr>
              <a:spLocks/>
            </p:cNvSpPr>
            <p:nvPr/>
          </p:nvSpPr>
          <p:spPr bwMode="auto">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FAA2EFAE-CB40-4890-8625-E49A91D78213}"/>
                </a:ext>
              </a:extLst>
            </p:cNvPr>
            <p:cNvSpPr>
              <a:spLocks/>
            </p:cNvSpPr>
            <p:nvPr/>
          </p:nvSpPr>
          <p:spPr bwMode="auto">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52D8CAB8-ED4D-41A5-BF4B-D6BE53278C41}"/>
                </a:ext>
              </a:extLst>
            </p:cNvPr>
            <p:cNvSpPr>
              <a:spLocks/>
            </p:cNvSpPr>
            <p:nvPr/>
          </p:nvSpPr>
          <p:spPr bwMode="auto">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3A89A786-6EF0-4B5E-9484-721BC69BFCAE}"/>
                </a:ext>
              </a:extLst>
            </p:cNvPr>
            <p:cNvSpPr>
              <a:spLocks/>
            </p:cNvSpPr>
            <p:nvPr/>
          </p:nvSpPr>
          <p:spPr bwMode="auto">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BA42FF38-9338-40F2-B405-283A169D703A}"/>
                </a:ext>
              </a:extLst>
            </p:cNvPr>
            <p:cNvSpPr>
              <a:spLocks/>
            </p:cNvSpPr>
            <p:nvPr/>
          </p:nvSpPr>
          <p:spPr bwMode="auto">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EABC0D97-D694-4501-80AA-330A203C9911}"/>
                </a:ext>
              </a:extLst>
            </p:cNvPr>
            <p:cNvSpPr>
              <a:spLocks noChangeArrowheads="1"/>
            </p:cNvSpPr>
            <p:nvPr/>
          </p:nvSpPr>
          <p:spPr bwMode="auto">
            <a:xfrm>
              <a:off x="2633662" y="6772276"/>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6A891196-5145-4930-90C6-082C46F1DD1A}"/>
                </a:ext>
              </a:extLst>
            </p:cNvPr>
            <p:cNvSpPr>
              <a:spLocks noChangeArrowheads="1"/>
            </p:cNvSpPr>
            <p:nvPr/>
          </p:nvSpPr>
          <p:spPr bwMode="auto">
            <a:xfrm>
              <a:off x="3079750" y="6324601"/>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6">
              <a:extLst>
                <a:ext uri="{FF2B5EF4-FFF2-40B4-BE49-F238E27FC236}">
                  <a16:creationId xmlns:a16="http://schemas.microsoft.com/office/drawing/2014/main" id="{3C9E9BAB-8995-43EA-844F-601E9F20B91D}"/>
                </a:ext>
              </a:extLst>
            </p:cNvPr>
            <p:cNvSpPr>
              <a:spLocks noChangeArrowheads="1"/>
            </p:cNvSpPr>
            <p:nvPr/>
          </p:nvSpPr>
          <p:spPr bwMode="auto">
            <a:xfrm>
              <a:off x="2778125"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1BF92852-C722-4C40-9C37-A6AB8342087B}"/>
                </a:ext>
              </a:extLst>
            </p:cNvPr>
            <p:cNvSpPr>
              <a:spLocks noChangeArrowheads="1"/>
            </p:cNvSpPr>
            <p:nvPr/>
          </p:nvSpPr>
          <p:spPr bwMode="auto">
            <a:xfrm>
              <a:off x="2778125"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2341BF4D-5ECD-4F36-98C9-DCF0777960A2}"/>
                </a:ext>
              </a:extLst>
            </p:cNvPr>
            <p:cNvSpPr>
              <a:spLocks noChangeArrowheads="1"/>
            </p:cNvSpPr>
            <p:nvPr/>
          </p:nvSpPr>
          <p:spPr bwMode="auto">
            <a:xfrm>
              <a:off x="2778125"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FF925A76-8A93-4507-8C3A-077EB0ACF3E8}"/>
                </a:ext>
              </a:extLst>
            </p:cNvPr>
            <p:cNvSpPr>
              <a:spLocks noChangeArrowheads="1"/>
            </p:cNvSpPr>
            <p:nvPr/>
          </p:nvSpPr>
          <p:spPr bwMode="auto">
            <a:xfrm>
              <a:off x="3000375"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41BB0318-B901-4E1D-8777-217A7FC30A5C}"/>
                </a:ext>
              </a:extLst>
            </p:cNvPr>
            <p:cNvSpPr>
              <a:spLocks noChangeArrowheads="1"/>
            </p:cNvSpPr>
            <p:nvPr/>
          </p:nvSpPr>
          <p:spPr bwMode="auto">
            <a:xfrm>
              <a:off x="3000375"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1">
              <a:extLst>
                <a:ext uri="{FF2B5EF4-FFF2-40B4-BE49-F238E27FC236}">
                  <a16:creationId xmlns:a16="http://schemas.microsoft.com/office/drawing/2014/main" id="{94489618-1B96-469F-81D2-13F36628B0CE}"/>
                </a:ext>
              </a:extLst>
            </p:cNvPr>
            <p:cNvSpPr>
              <a:spLocks noChangeArrowheads="1"/>
            </p:cNvSpPr>
            <p:nvPr/>
          </p:nvSpPr>
          <p:spPr bwMode="auto">
            <a:xfrm>
              <a:off x="3232150" y="6253163"/>
              <a:ext cx="153988"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
              <a:extLst>
                <a:ext uri="{FF2B5EF4-FFF2-40B4-BE49-F238E27FC236}">
                  <a16:creationId xmlns:a16="http://schemas.microsoft.com/office/drawing/2014/main" id="{DD19A392-C0F1-4597-8002-B78E9A1998D0}"/>
                </a:ext>
              </a:extLst>
            </p:cNvPr>
            <p:cNvSpPr>
              <a:spLocks noChangeArrowheads="1"/>
            </p:cNvSpPr>
            <p:nvPr/>
          </p:nvSpPr>
          <p:spPr bwMode="auto">
            <a:xfrm>
              <a:off x="2554287"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33D93F9F-7DFE-4FFB-B7B2-3F4CCDE57C68}"/>
                </a:ext>
              </a:extLst>
            </p:cNvPr>
            <p:cNvSpPr>
              <a:spLocks noChangeArrowheads="1"/>
            </p:cNvSpPr>
            <p:nvPr/>
          </p:nvSpPr>
          <p:spPr bwMode="auto">
            <a:xfrm>
              <a:off x="3321050" y="6772276"/>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a:extLst>
                <a:ext uri="{FF2B5EF4-FFF2-40B4-BE49-F238E27FC236}">
                  <a16:creationId xmlns:a16="http://schemas.microsoft.com/office/drawing/2014/main" id="{7E108BF1-8E95-4C13-8615-0687366BA8B8}"/>
                </a:ext>
              </a:extLst>
            </p:cNvPr>
            <p:cNvSpPr>
              <a:spLocks noChangeArrowheads="1"/>
            </p:cNvSpPr>
            <p:nvPr/>
          </p:nvSpPr>
          <p:spPr bwMode="auto">
            <a:xfrm>
              <a:off x="3767137" y="6324601"/>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5">
              <a:extLst>
                <a:ext uri="{FF2B5EF4-FFF2-40B4-BE49-F238E27FC236}">
                  <a16:creationId xmlns:a16="http://schemas.microsoft.com/office/drawing/2014/main" id="{005BA49C-1933-48E2-A670-DFFF9E30257F}"/>
                </a:ext>
              </a:extLst>
            </p:cNvPr>
            <p:cNvSpPr>
              <a:spLocks noChangeArrowheads="1"/>
            </p:cNvSpPr>
            <p:nvPr/>
          </p:nvSpPr>
          <p:spPr bwMode="auto">
            <a:xfrm>
              <a:off x="3465512" y="6697663"/>
              <a:ext cx="157163"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6">
              <a:extLst>
                <a:ext uri="{FF2B5EF4-FFF2-40B4-BE49-F238E27FC236}">
                  <a16:creationId xmlns:a16="http://schemas.microsoft.com/office/drawing/2014/main" id="{72213996-CC46-409F-9599-2D5DF336AD90}"/>
                </a:ext>
              </a:extLst>
            </p:cNvPr>
            <p:cNvSpPr>
              <a:spLocks noChangeArrowheads="1"/>
            </p:cNvSpPr>
            <p:nvPr/>
          </p:nvSpPr>
          <p:spPr bwMode="auto">
            <a:xfrm>
              <a:off x="3465512"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7">
              <a:extLst>
                <a:ext uri="{FF2B5EF4-FFF2-40B4-BE49-F238E27FC236}">
                  <a16:creationId xmlns:a16="http://schemas.microsoft.com/office/drawing/2014/main" id="{86EF3470-FE9F-4451-AB40-9C873CA02A5E}"/>
                </a:ext>
              </a:extLst>
            </p:cNvPr>
            <p:cNvSpPr>
              <a:spLocks noChangeArrowheads="1"/>
            </p:cNvSpPr>
            <p:nvPr/>
          </p:nvSpPr>
          <p:spPr bwMode="auto">
            <a:xfrm>
              <a:off x="3465512"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a:extLst>
                <a:ext uri="{FF2B5EF4-FFF2-40B4-BE49-F238E27FC236}">
                  <a16:creationId xmlns:a16="http://schemas.microsoft.com/office/drawing/2014/main" id="{D55872E0-B894-4469-8ADB-AA81913C34CE}"/>
                </a:ext>
              </a:extLst>
            </p:cNvPr>
            <p:cNvSpPr>
              <a:spLocks noChangeArrowheads="1"/>
            </p:cNvSpPr>
            <p:nvPr/>
          </p:nvSpPr>
          <p:spPr bwMode="auto">
            <a:xfrm>
              <a:off x="3689350"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a:extLst>
                <a:ext uri="{FF2B5EF4-FFF2-40B4-BE49-F238E27FC236}">
                  <a16:creationId xmlns:a16="http://schemas.microsoft.com/office/drawing/2014/main" id="{7266F5E3-31A8-44BE-9E49-7183649E39F9}"/>
                </a:ext>
              </a:extLst>
            </p:cNvPr>
            <p:cNvSpPr>
              <a:spLocks noChangeArrowheads="1"/>
            </p:cNvSpPr>
            <p:nvPr/>
          </p:nvSpPr>
          <p:spPr bwMode="auto">
            <a:xfrm>
              <a:off x="3689350"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0">
              <a:extLst>
                <a:ext uri="{FF2B5EF4-FFF2-40B4-BE49-F238E27FC236}">
                  <a16:creationId xmlns:a16="http://schemas.microsoft.com/office/drawing/2014/main" id="{0E68D307-27C1-42A5-A64A-8D79560EFA0B}"/>
                </a:ext>
              </a:extLst>
            </p:cNvPr>
            <p:cNvSpPr>
              <a:spLocks noChangeArrowheads="1"/>
            </p:cNvSpPr>
            <p:nvPr/>
          </p:nvSpPr>
          <p:spPr bwMode="auto">
            <a:xfrm>
              <a:off x="3919537"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1">
              <a:extLst>
                <a:ext uri="{FF2B5EF4-FFF2-40B4-BE49-F238E27FC236}">
                  <a16:creationId xmlns:a16="http://schemas.microsoft.com/office/drawing/2014/main" id="{09D544FF-B528-4BCA-9DB1-23CB97BE4CC5}"/>
                </a:ext>
              </a:extLst>
            </p:cNvPr>
            <p:cNvSpPr>
              <a:spLocks noChangeArrowheads="1"/>
            </p:cNvSpPr>
            <p:nvPr/>
          </p:nvSpPr>
          <p:spPr bwMode="auto">
            <a:xfrm>
              <a:off x="3243262" y="6697663"/>
              <a:ext cx="153988"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3C4D40E0-937B-44FF-B389-689E7841543A}"/>
                </a:ext>
              </a:extLst>
            </p:cNvPr>
            <p:cNvSpPr>
              <a:spLocks noChangeArrowheads="1"/>
            </p:cNvSpPr>
            <p:nvPr/>
          </p:nvSpPr>
          <p:spPr bwMode="auto">
            <a:xfrm>
              <a:off x="5056187" y="6750325"/>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3131A70B-12D7-4EF9-8845-251AA150C90D}"/>
                </a:ext>
              </a:extLst>
            </p:cNvPr>
            <p:cNvSpPr>
              <a:spLocks noChangeArrowheads="1"/>
            </p:cNvSpPr>
            <p:nvPr/>
          </p:nvSpPr>
          <p:spPr bwMode="auto">
            <a:xfrm>
              <a:off x="5056187" y="6589988"/>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4746C1B6-AC6C-4CA0-ADD3-ED00C3315AE9}"/>
                </a:ext>
              </a:extLst>
            </p:cNvPr>
            <p:cNvSpPr>
              <a:spLocks noChangeArrowheads="1"/>
            </p:cNvSpPr>
            <p:nvPr/>
          </p:nvSpPr>
          <p:spPr bwMode="auto">
            <a:xfrm>
              <a:off x="5056187" y="6429650"/>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7C4EE773-B4FB-4E54-A06B-74550B3019AD}"/>
                </a:ext>
              </a:extLst>
            </p:cNvPr>
            <p:cNvSpPr>
              <a:spLocks noChangeArrowheads="1"/>
            </p:cNvSpPr>
            <p:nvPr/>
          </p:nvSpPr>
          <p:spPr bwMode="auto">
            <a:xfrm>
              <a:off x="5056187" y="6197601"/>
              <a:ext cx="3679825" cy="30163"/>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75DD0CCD-575D-4AA0-8241-E1DD0608C4E9}"/>
                </a:ext>
              </a:extLst>
            </p:cNvPr>
            <p:cNvSpPr>
              <a:spLocks noChangeArrowheads="1"/>
            </p:cNvSpPr>
            <p:nvPr/>
          </p:nvSpPr>
          <p:spPr bwMode="auto">
            <a:xfrm>
              <a:off x="5056187" y="6037263"/>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9C7ACAAE-CB3D-4F7F-BBD2-C9ADAC09ADE2}"/>
                </a:ext>
              </a:extLst>
            </p:cNvPr>
            <p:cNvSpPr>
              <a:spLocks/>
            </p:cNvSpPr>
            <p:nvPr/>
          </p:nvSpPr>
          <p:spPr bwMode="auto">
            <a:xfrm>
              <a:off x="7407222" y="5212977"/>
              <a:ext cx="2468563" cy="1570038"/>
            </a:xfrm>
            <a:custGeom>
              <a:avLst/>
              <a:gdLst>
                <a:gd name="T0" fmla="*/ 1979 w 1979"/>
                <a:gd name="T1" fmla="*/ 0 h 1217"/>
                <a:gd name="T2" fmla="*/ 1979 w 1979"/>
                <a:gd name="T3" fmla="*/ 1217 h 1217"/>
                <a:gd name="T4" fmla="*/ 0 w 1979"/>
                <a:gd name="T5" fmla="*/ 1217 h 1217"/>
                <a:gd name="T6" fmla="*/ 23 w 1979"/>
                <a:gd name="T7" fmla="*/ 1191 h 1217"/>
                <a:gd name="T8" fmla="*/ 46 w 1979"/>
                <a:gd name="T9" fmla="*/ 1166 h 1217"/>
                <a:gd name="T10" fmla="*/ 135 w 1979"/>
                <a:gd name="T11" fmla="*/ 1067 h 1217"/>
                <a:gd name="T12" fmla="*/ 158 w 1979"/>
                <a:gd name="T13" fmla="*/ 1042 h 1217"/>
                <a:gd name="T14" fmla="*/ 247 w 1979"/>
                <a:gd name="T15" fmla="*/ 942 h 1217"/>
                <a:gd name="T16" fmla="*/ 269 w 1979"/>
                <a:gd name="T17" fmla="*/ 918 h 1217"/>
                <a:gd name="T18" fmla="*/ 359 w 1979"/>
                <a:gd name="T19" fmla="*/ 818 h 1217"/>
                <a:gd name="T20" fmla="*/ 381 w 1979"/>
                <a:gd name="T21" fmla="*/ 793 h 1217"/>
                <a:gd name="T22" fmla="*/ 471 w 1979"/>
                <a:gd name="T23" fmla="*/ 694 h 1217"/>
                <a:gd name="T24" fmla="*/ 493 w 1979"/>
                <a:gd name="T25" fmla="*/ 669 h 1217"/>
                <a:gd name="T26" fmla="*/ 578 w 1979"/>
                <a:gd name="T27" fmla="*/ 575 h 1217"/>
                <a:gd name="T28" fmla="*/ 729 w 1979"/>
                <a:gd name="T29" fmla="*/ 431 h 1217"/>
                <a:gd name="T30" fmla="*/ 1979 w 1979"/>
                <a:gd name="T31"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9" h="1217">
                  <a:moveTo>
                    <a:pt x="1979" y="0"/>
                  </a:moveTo>
                  <a:cubicBezTo>
                    <a:pt x="1979" y="1217"/>
                    <a:pt x="1979" y="1217"/>
                    <a:pt x="1979" y="1217"/>
                  </a:cubicBezTo>
                  <a:cubicBezTo>
                    <a:pt x="0" y="1217"/>
                    <a:pt x="0" y="1217"/>
                    <a:pt x="0" y="1217"/>
                  </a:cubicBezTo>
                  <a:cubicBezTo>
                    <a:pt x="23" y="1191"/>
                    <a:pt x="23" y="1191"/>
                    <a:pt x="23" y="1191"/>
                  </a:cubicBezTo>
                  <a:cubicBezTo>
                    <a:pt x="46" y="1166"/>
                    <a:pt x="46" y="1166"/>
                    <a:pt x="46" y="1166"/>
                  </a:cubicBezTo>
                  <a:cubicBezTo>
                    <a:pt x="135" y="1067"/>
                    <a:pt x="135" y="1067"/>
                    <a:pt x="135" y="1067"/>
                  </a:cubicBezTo>
                  <a:cubicBezTo>
                    <a:pt x="158" y="1042"/>
                    <a:pt x="158" y="1042"/>
                    <a:pt x="158" y="1042"/>
                  </a:cubicBezTo>
                  <a:cubicBezTo>
                    <a:pt x="247" y="942"/>
                    <a:pt x="247" y="942"/>
                    <a:pt x="247" y="942"/>
                  </a:cubicBezTo>
                  <a:cubicBezTo>
                    <a:pt x="269" y="918"/>
                    <a:pt x="269" y="918"/>
                    <a:pt x="269" y="918"/>
                  </a:cubicBezTo>
                  <a:cubicBezTo>
                    <a:pt x="359" y="818"/>
                    <a:pt x="359" y="818"/>
                    <a:pt x="359" y="818"/>
                  </a:cubicBezTo>
                  <a:cubicBezTo>
                    <a:pt x="381" y="793"/>
                    <a:pt x="381" y="793"/>
                    <a:pt x="381" y="793"/>
                  </a:cubicBezTo>
                  <a:cubicBezTo>
                    <a:pt x="471" y="694"/>
                    <a:pt x="471" y="694"/>
                    <a:pt x="471" y="694"/>
                  </a:cubicBezTo>
                  <a:cubicBezTo>
                    <a:pt x="493" y="669"/>
                    <a:pt x="493" y="669"/>
                    <a:pt x="493" y="669"/>
                  </a:cubicBezTo>
                  <a:cubicBezTo>
                    <a:pt x="578" y="575"/>
                    <a:pt x="578" y="575"/>
                    <a:pt x="578" y="575"/>
                  </a:cubicBezTo>
                  <a:cubicBezTo>
                    <a:pt x="578" y="575"/>
                    <a:pt x="714" y="469"/>
                    <a:pt x="729" y="431"/>
                  </a:cubicBezTo>
                  <a:cubicBezTo>
                    <a:pt x="745" y="393"/>
                    <a:pt x="1979" y="0"/>
                    <a:pt x="1979"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06B06749-8728-4A80-888F-6679113A02B1}"/>
                </a:ext>
              </a:extLst>
            </p:cNvPr>
            <p:cNvSpPr>
              <a:spLocks/>
            </p:cNvSpPr>
            <p:nvPr/>
          </p:nvSpPr>
          <p:spPr bwMode="auto">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30E66F7E-2283-40D5-A01E-FC3F2F14EDA0}"/>
                </a:ext>
              </a:extLst>
            </p:cNvPr>
            <p:cNvSpPr>
              <a:spLocks/>
            </p:cNvSpPr>
            <p:nvPr/>
          </p:nvSpPr>
          <p:spPr bwMode="auto">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37AB891A-FBD1-4F78-8B95-9CA55CA4A72A}"/>
                </a:ext>
              </a:extLst>
            </p:cNvPr>
            <p:cNvSpPr>
              <a:spLocks/>
            </p:cNvSpPr>
            <p:nvPr/>
          </p:nvSpPr>
          <p:spPr bwMode="auto">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1A27AC83-8817-4925-B1C3-909BDF921323}"/>
                </a:ext>
              </a:extLst>
            </p:cNvPr>
            <p:cNvSpPr>
              <a:spLocks/>
            </p:cNvSpPr>
            <p:nvPr/>
          </p:nvSpPr>
          <p:spPr bwMode="auto">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C18D9E0D-0150-4D97-A2D4-AF1E717D5B5C}"/>
                </a:ext>
              </a:extLst>
            </p:cNvPr>
            <p:cNvSpPr>
              <a:spLocks/>
            </p:cNvSpPr>
            <p:nvPr/>
          </p:nvSpPr>
          <p:spPr bwMode="auto">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5C1E3401-8111-48CE-A179-44A64B4178E9}"/>
                </a:ext>
              </a:extLst>
            </p:cNvPr>
            <p:cNvSpPr>
              <a:spLocks/>
            </p:cNvSpPr>
            <p:nvPr/>
          </p:nvSpPr>
          <p:spPr bwMode="auto">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5F14428A-3437-495F-98B1-4CFAA2DF76FE}"/>
                </a:ext>
              </a:extLst>
            </p:cNvPr>
            <p:cNvSpPr>
              <a:spLocks noChangeArrowheads="1"/>
            </p:cNvSpPr>
            <p:nvPr/>
          </p:nvSpPr>
          <p:spPr bwMode="auto">
            <a:xfrm>
              <a:off x="116041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A1F76DA3-6A84-4405-8E02-10AE64827A97}"/>
                </a:ext>
              </a:extLst>
            </p:cNvPr>
            <p:cNvSpPr>
              <a:spLocks noChangeArrowheads="1"/>
            </p:cNvSpPr>
            <p:nvPr/>
          </p:nvSpPr>
          <p:spPr bwMode="auto">
            <a:xfrm>
              <a:off x="118962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E45130C6-5116-45C6-9A8B-E40623DA152B}"/>
                </a:ext>
              </a:extLst>
            </p:cNvPr>
            <p:cNvSpPr>
              <a:spLocks noChangeArrowheads="1"/>
            </p:cNvSpPr>
            <p:nvPr/>
          </p:nvSpPr>
          <p:spPr bwMode="auto">
            <a:xfrm>
              <a:off x="12188393" y="528320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D23EF63F-7A04-4A3F-B477-BCD5E9769BC5}"/>
                </a:ext>
              </a:extLst>
            </p:cNvPr>
            <p:cNvSpPr>
              <a:spLocks noChangeArrowheads="1"/>
            </p:cNvSpPr>
            <p:nvPr/>
          </p:nvSpPr>
          <p:spPr bwMode="auto">
            <a:xfrm>
              <a:off x="12188393" y="6218238"/>
              <a:ext cx="19050" cy="31273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69EEB48B-BC6E-4945-A5EC-A354E8FF5039}"/>
                </a:ext>
              </a:extLst>
            </p:cNvPr>
            <p:cNvSpPr>
              <a:spLocks noChangeArrowheads="1"/>
            </p:cNvSpPr>
            <p:nvPr/>
          </p:nvSpPr>
          <p:spPr bwMode="auto">
            <a:xfrm>
              <a:off x="11596255" y="4956176"/>
              <a:ext cx="300038" cy="190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9">
              <a:extLst>
                <a:ext uri="{FF2B5EF4-FFF2-40B4-BE49-F238E27FC236}">
                  <a16:creationId xmlns:a16="http://schemas.microsoft.com/office/drawing/2014/main" id="{DCF8834B-57A9-4297-B8B9-296315B8871C}"/>
                </a:ext>
              </a:extLst>
            </p:cNvPr>
            <p:cNvSpPr>
              <a:spLocks noChangeArrowheads="1"/>
            </p:cNvSpPr>
            <p:nvPr/>
          </p:nvSpPr>
          <p:spPr bwMode="auto">
            <a:xfrm>
              <a:off x="11510530"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0">
              <a:extLst>
                <a:ext uri="{FF2B5EF4-FFF2-40B4-BE49-F238E27FC236}">
                  <a16:creationId xmlns:a16="http://schemas.microsoft.com/office/drawing/2014/main" id="{B3E55DE1-550D-42BB-BB21-1D6407AE4E21}"/>
                </a:ext>
              </a:extLst>
            </p:cNvPr>
            <p:cNvSpPr>
              <a:spLocks noChangeArrowheads="1"/>
            </p:cNvSpPr>
            <p:nvPr/>
          </p:nvSpPr>
          <p:spPr bwMode="auto">
            <a:xfrm>
              <a:off x="11801043"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FFDDD0C8-DDCA-40B1-B4FA-1A93420BC53E}"/>
                </a:ext>
              </a:extLst>
            </p:cNvPr>
            <p:cNvSpPr>
              <a:spLocks/>
            </p:cNvSpPr>
            <p:nvPr/>
          </p:nvSpPr>
          <p:spPr bwMode="auto">
            <a:xfrm>
              <a:off x="12093143"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2">
              <a:extLst>
                <a:ext uri="{FF2B5EF4-FFF2-40B4-BE49-F238E27FC236}">
                  <a16:creationId xmlns:a16="http://schemas.microsoft.com/office/drawing/2014/main" id="{8EBF059F-1931-4918-B62E-8AAAB05E761B}"/>
                </a:ext>
              </a:extLst>
            </p:cNvPr>
            <p:cNvSpPr>
              <a:spLocks noChangeArrowheads="1"/>
            </p:cNvSpPr>
            <p:nvPr/>
          </p:nvSpPr>
          <p:spPr bwMode="auto">
            <a:xfrm>
              <a:off x="11510530"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3">
              <a:extLst>
                <a:ext uri="{FF2B5EF4-FFF2-40B4-BE49-F238E27FC236}">
                  <a16:creationId xmlns:a16="http://schemas.microsoft.com/office/drawing/2014/main" id="{BBE37596-B2DC-40F4-9136-031B681D6141}"/>
                </a:ext>
              </a:extLst>
            </p:cNvPr>
            <p:cNvSpPr>
              <a:spLocks noChangeArrowheads="1"/>
            </p:cNvSpPr>
            <p:nvPr/>
          </p:nvSpPr>
          <p:spPr bwMode="auto">
            <a:xfrm>
              <a:off x="11801043"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5903F037-754E-405A-8834-4B86BFF8AC59}"/>
                </a:ext>
              </a:extLst>
            </p:cNvPr>
            <p:cNvSpPr>
              <a:spLocks/>
            </p:cNvSpPr>
            <p:nvPr/>
          </p:nvSpPr>
          <p:spPr bwMode="auto">
            <a:xfrm>
              <a:off x="12093143"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5">
              <a:extLst>
                <a:ext uri="{FF2B5EF4-FFF2-40B4-BE49-F238E27FC236}">
                  <a16:creationId xmlns:a16="http://schemas.microsoft.com/office/drawing/2014/main" id="{D71C60C1-5A3A-46CC-86A6-EFC464CF06A4}"/>
                </a:ext>
              </a:extLst>
            </p:cNvPr>
            <p:cNvSpPr>
              <a:spLocks noChangeArrowheads="1"/>
            </p:cNvSpPr>
            <p:nvPr/>
          </p:nvSpPr>
          <p:spPr bwMode="auto">
            <a:xfrm>
              <a:off x="11510530"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6">
              <a:extLst>
                <a:ext uri="{FF2B5EF4-FFF2-40B4-BE49-F238E27FC236}">
                  <a16:creationId xmlns:a16="http://schemas.microsoft.com/office/drawing/2014/main" id="{15B11D13-2124-4AE1-9109-37C35900690F}"/>
                </a:ext>
              </a:extLst>
            </p:cNvPr>
            <p:cNvSpPr>
              <a:spLocks noChangeArrowheads="1"/>
            </p:cNvSpPr>
            <p:nvPr/>
          </p:nvSpPr>
          <p:spPr bwMode="auto">
            <a:xfrm>
              <a:off x="11801043"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39A353DA-331C-469D-9888-6E24A6A0D369}"/>
                </a:ext>
              </a:extLst>
            </p:cNvPr>
            <p:cNvSpPr>
              <a:spLocks/>
            </p:cNvSpPr>
            <p:nvPr/>
          </p:nvSpPr>
          <p:spPr bwMode="auto">
            <a:xfrm>
              <a:off x="12093143"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8">
              <a:extLst>
                <a:ext uri="{FF2B5EF4-FFF2-40B4-BE49-F238E27FC236}">
                  <a16:creationId xmlns:a16="http://schemas.microsoft.com/office/drawing/2014/main" id="{7F1BD4FC-6A72-44F7-9B1D-40DDC59F6F3B}"/>
                </a:ext>
              </a:extLst>
            </p:cNvPr>
            <p:cNvSpPr>
              <a:spLocks noChangeArrowheads="1"/>
            </p:cNvSpPr>
            <p:nvPr/>
          </p:nvSpPr>
          <p:spPr bwMode="auto">
            <a:xfrm>
              <a:off x="11510530"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9">
              <a:extLst>
                <a:ext uri="{FF2B5EF4-FFF2-40B4-BE49-F238E27FC236}">
                  <a16:creationId xmlns:a16="http://schemas.microsoft.com/office/drawing/2014/main" id="{0BC4B30C-30D3-40DE-A973-093233379FF9}"/>
                </a:ext>
              </a:extLst>
            </p:cNvPr>
            <p:cNvSpPr>
              <a:spLocks noChangeArrowheads="1"/>
            </p:cNvSpPr>
            <p:nvPr/>
          </p:nvSpPr>
          <p:spPr bwMode="auto">
            <a:xfrm>
              <a:off x="11801043"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5359E00B-05DF-42E2-9376-173ED05F7A9F}"/>
                </a:ext>
              </a:extLst>
            </p:cNvPr>
            <p:cNvSpPr>
              <a:spLocks/>
            </p:cNvSpPr>
            <p:nvPr/>
          </p:nvSpPr>
          <p:spPr bwMode="auto">
            <a:xfrm>
              <a:off x="12093143"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1">
              <a:extLst>
                <a:ext uri="{FF2B5EF4-FFF2-40B4-BE49-F238E27FC236}">
                  <a16:creationId xmlns:a16="http://schemas.microsoft.com/office/drawing/2014/main" id="{9894B2CF-3278-4093-9C41-D33D8F4DDBB5}"/>
                </a:ext>
              </a:extLst>
            </p:cNvPr>
            <p:cNvSpPr>
              <a:spLocks noChangeArrowheads="1"/>
            </p:cNvSpPr>
            <p:nvPr/>
          </p:nvSpPr>
          <p:spPr bwMode="auto">
            <a:xfrm>
              <a:off x="11801043" y="6108701"/>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2DAE2B9B-2B55-45EC-BB6D-8AA7E45673C3}"/>
                </a:ext>
              </a:extLst>
            </p:cNvPr>
            <p:cNvSpPr>
              <a:spLocks/>
            </p:cNvSpPr>
            <p:nvPr/>
          </p:nvSpPr>
          <p:spPr bwMode="auto">
            <a:xfrm>
              <a:off x="12093143"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7BFD6CED-33D4-471F-AE2A-0A7E88254880}"/>
                </a:ext>
              </a:extLst>
            </p:cNvPr>
            <p:cNvSpPr>
              <a:spLocks/>
            </p:cNvSpPr>
            <p:nvPr/>
          </p:nvSpPr>
          <p:spPr bwMode="auto">
            <a:xfrm>
              <a:off x="12093143"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F29628CC-909C-4F6E-B776-3F7D23F38A5C}"/>
                </a:ext>
              </a:extLst>
            </p:cNvPr>
            <p:cNvSpPr>
              <a:spLocks/>
            </p:cNvSpPr>
            <p:nvPr/>
          </p:nvSpPr>
          <p:spPr bwMode="auto">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83A05219-2DE5-4123-B185-08FCF26584EA}"/>
                </a:ext>
              </a:extLst>
            </p:cNvPr>
            <p:cNvSpPr>
              <a:spLocks/>
            </p:cNvSpPr>
            <p:nvPr/>
          </p:nvSpPr>
          <p:spPr bwMode="auto">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6B3143D0-5CB9-4C46-B421-AD62125ECDEC}"/>
                </a:ext>
              </a:extLst>
            </p:cNvPr>
            <p:cNvSpPr>
              <a:spLocks/>
            </p:cNvSpPr>
            <p:nvPr/>
          </p:nvSpPr>
          <p:spPr bwMode="auto">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7AED7B13-EE91-4B2D-BBC3-159309BEC86B}"/>
                </a:ext>
              </a:extLst>
            </p:cNvPr>
            <p:cNvSpPr>
              <a:spLocks/>
            </p:cNvSpPr>
            <p:nvPr/>
          </p:nvSpPr>
          <p:spPr bwMode="auto">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2CCF4555-730B-4D2B-BE20-A77987E1F514}"/>
                </a:ext>
              </a:extLst>
            </p:cNvPr>
            <p:cNvSpPr>
              <a:spLocks/>
            </p:cNvSpPr>
            <p:nvPr/>
          </p:nvSpPr>
          <p:spPr bwMode="auto">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7EF8FF1C-3A69-4293-92CD-F35D43C4C1FF}"/>
                </a:ext>
              </a:extLst>
            </p:cNvPr>
            <p:cNvSpPr>
              <a:spLocks/>
            </p:cNvSpPr>
            <p:nvPr/>
          </p:nvSpPr>
          <p:spPr bwMode="auto">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00C9AA1D-0E77-44BB-B0FA-E6D6DB0B349B}"/>
                </a:ext>
              </a:extLst>
            </p:cNvPr>
            <p:cNvSpPr>
              <a:spLocks/>
            </p:cNvSpPr>
            <p:nvPr/>
          </p:nvSpPr>
          <p:spPr bwMode="auto">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FA53D8AE-FAEE-473C-9681-8A0464479404}"/>
                </a:ext>
              </a:extLst>
            </p:cNvPr>
            <p:cNvSpPr>
              <a:spLocks/>
            </p:cNvSpPr>
            <p:nvPr/>
          </p:nvSpPr>
          <p:spPr bwMode="auto">
            <a:xfrm>
              <a:off x="5859462" y="1414463"/>
              <a:ext cx="923925" cy="955675"/>
            </a:xfrm>
            <a:custGeom>
              <a:avLst/>
              <a:gdLst>
                <a:gd name="T0" fmla="*/ 2 w 741"/>
                <a:gd name="T1" fmla="*/ 368 h 741"/>
                <a:gd name="T2" fmla="*/ 373 w 741"/>
                <a:gd name="T3" fmla="*/ 2 h 741"/>
                <a:gd name="T4" fmla="*/ 740 w 741"/>
                <a:gd name="T5" fmla="*/ 373 h 741"/>
                <a:gd name="T6" fmla="*/ 368 w 741"/>
                <a:gd name="T7" fmla="*/ 740 h 741"/>
                <a:gd name="T8" fmla="*/ 2 w 741"/>
                <a:gd name="T9" fmla="*/ 368 h 741"/>
              </a:gdLst>
              <a:ahLst/>
              <a:cxnLst>
                <a:cxn ang="0">
                  <a:pos x="T0" y="T1"/>
                </a:cxn>
                <a:cxn ang="0">
                  <a:pos x="T2" y="T3"/>
                </a:cxn>
                <a:cxn ang="0">
                  <a:pos x="T4" y="T5"/>
                </a:cxn>
                <a:cxn ang="0">
                  <a:pos x="T6" y="T7"/>
                </a:cxn>
                <a:cxn ang="0">
                  <a:pos x="T8" y="T9"/>
                </a:cxn>
              </a:cxnLst>
              <a:rect l="0" t="0" r="r" b="b"/>
              <a:pathLst>
                <a:path w="741" h="741">
                  <a:moveTo>
                    <a:pt x="2" y="368"/>
                  </a:moveTo>
                  <a:cubicBezTo>
                    <a:pt x="3" y="165"/>
                    <a:pt x="169" y="0"/>
                    <a:pt x="373" y="2"/>
                  </a:cubicBezTo>
                  <a:cubicBezTo>
                    <a:pt x="577" y="3"/>
                    <a:pt x="741" y="170"/>
                    <a:pt x="740" y="373"/>
                  </a:cubicBezTo>
                  <a:cubicBezTo>
                    <a:pt x="739" y="577"/>
                    <a:pt x="572" y="741"/>
                    <a:pt x="368" y="740"/>
                  </a:cubicBezTo>
                  <a:cubicBezTo>
                    <a:pt x="164" y="739"/>
                    <a:pt x="0" y="572"/>
                    <a:pt x="2" y="368"/>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F63B0554-D967-406E-AB1B-A0CA44C64409}"/>
                </a:ext>
              </a:extLst>
            </p:cNvPr>
            <p:cNvSpPr>
              <a:spLocks/>
            </p:cNvSpPr>
            <p:nvPr/>
          </p:nvSpPr>
          <p:spPr bwMode="auto">
            <a:xfrm>
              <a:off x="12180455"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3">
              <a:extLst>
                <a:ext uri="{FF2B5EF4-FFF2-40B4-BE49-F238E27FC236}">
                  <a16:creationId xmlns:a16="http://schemas.microsoft.com/office/drawing/2014/main" id="{BCFDA7CA-1B69-4C79-A411-72119600C967}"/>
                </a:ext>
              </a:extLst>
            </p:cNvPr>
            <p:cNvSpPr>
              <a:spLocks noChangeShapeType="1"/>
            </p:cNvSpPr>
            <p:nvPr/>
          </p:nvSpPr>
          <p:spPr bwMode="auto">
            <a:xfrm flipV="1">
              <a:off x="12180455" y="5207001"/>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A67DEF45-294D-4F32-B7B0-CA17C52BFCAB}"/>
              </a:ext>
            </a:extLst>
          </p:cNvPr>
          <p:cNvSpPr/>
          <p:nvPr userDrawn="1"/>
        </p:nvSpPr>
        <p:spPr>
          <a:xfrm>
            <a:off x="330632" y="344489"/>
            <a:ext cx="11527993" cy="6170467"/>
          </a:xfrm>
          <a:prstGeom prst="rect">
            <a:avLst/>
          </a:prstGeom>
          <a:solidFill>
            <a:schemeClr val="tx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8" name="Content Placeholder 26"/>
          <p:cNvSpPr>
            <a:spLocks noGrp="1"/>
          </p:cNvSpPr>
          <p:nvPr>
            <p:ph sz="quarter" idx="16" hasCustomPrompt="1"/>
          </p:nvPr>
        </p:nvSpPr>
        <p:spPr bwMode="gray">
          <a:xfrm>
            <a:off x="911408" y="4365205"/>
            <a:ext cx="9253163" cy="645886"/>
          </a:xfrm>
        </p:spPr>
        <p:txBody>
          <a:bodyPr vert="horz" lIns="91440" tIns="45720" rIns="91440" bIns="45720" rtlCol="0" anchor="t" anchorCtr="0">
            <a:noAutofit/>
          </a:bodyPr>
          <a:lstStyle>
            <a:lvl1pPr>
              <a:buFontTx/>
              <a:buNone/>
              <a:defRPr lang="en-US" sz="1999" baseline="0" dirty="0">
                <a:solidFill>
                  <a:srgbClr val="F7F7F7"/>
                </a:solidFill>
                <a:latin typeface="+mn-lt"/>
                <a:ea typeface="Gilroy" panose="00000500000000000000" pitchFamily="50" charset="0"/>
                <a:cs typeface="Gilroy" panose="00000500000000000000" pitchFamily="50" charset="0"/>
              </a:defRPr>
            </a:lvl1pPr>
          </a:lstStyle>
          <a:p>
            <a:pPr marL="0" lvl="0" indent="0">
              <a:buNone/>
            </a:pPr>
            <a:r>
              <a:rPr lang="en-US" dirty="0"/>
              <a:t>Source information here</a:t>
            </a:r>
          </a:p>
        </p:txBody>
      </p:sp>
      <p:sp>
        <p:nvSpPr>
          <p:cNvPr id="5" name="Content Placeholder 4"/>
          <p:cNvSpPr>
            <a:spLocks noGrp="1"/>
          </p:cNvSpPr>
          <p:nvPr>
            <p:ph sz="quarter" idx="17" hasCustomPrompt="1"/>
          </p:nvPr>
        </p:nvSpPr>
        <p:spPr>
          <a:xfrm>
            <a:off x="911408" y="2383688"/>
            <a:ext cx="10473516" cy="1711386"/>
          </a:xfrm>
        </p:spPr>
        <p:txBody>
          <a:bodyPr anchor="b" anchorCtr="0"/>
          <a:lstStyle>
            <a:lvl1pPr marL="0" indent="0">
              <a:buClr>
                <a:schemeClr val="bg1"/>
              </a:buClr>
              <a:buFont typeface=".AppleSystemUIFont" charset="-120"/>
              <a:buNone/>
              <a:defRPr sz="4800" b="1">
                <a:solidFill>
                  <a:srgbClr val="F7F7F7"/>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dirty="0"/>
              <a:t>Click to edit Master text styles</a:t>
            </a:r>
          </a:p>
        </p:txBody>
      </p:sp>
      <p:sp>
        <p:nvSpPr>
          <p:cNvPr id="77" name="Freeform 5">
            <a:extLst>
              <a:ext uri="{FF2B5EF4-FFF2-40B4-BE49-F238E27FC236}">
                <a16:creationId xmlns:a16="http://schemas.microsoft.com/office/drawing/2014/main" id="{C81BA6C9-E98F-4470-A4E1-E6EBE4BCC909}"/>
              </a:ext>
            </a:extLst>
          </p:cNvPr>
          <p:cNvSpPr>
            <a:spLocks/>
          </p:cNvSpPr>
          <p:nvPr userDrawn="1"/>
        </p:nvSpPr>
        <p:spPr bwMode="auto">
          <a:xfrm flipH="1" flipV="1">
            <a:off x="10677525" y="5346701"/>
            <a:ext cx="538163" cy="555625"/>
          </a:xfrm>
          <a:custGeom>
            <a:avLst/>
            <a:gdLst>
              <a:gd name="T0" fmla="*/ 0 w 338"/>
              <a:gd name="T1" fmla="*/ 0 h 337"/>
              <a:gd name="T2" fmla="*/ 338 w 338"/>
              <a:gd name="T3" fmla="*/ 0 h 337"/>
              <a:gd name="T4" fmla="*/ 338 w 338"/>
              <a:gd name="T5" fmla="*/ 31 h 337"/>
              <a:gd name="T6" fmla="*/ 32 w 338"/>
              <a:gd name="T7" fmla="*/ 337 h 337"/>
              <a:gd name="T8" fmla="*/ 0 w 338"/>
              <a:gd name="T9" fmla="*/ 337 h 337"/>
              <a:gd name="T10" fmla="*/ 0 w 338"/>
              <a:gd name="T11" fmla="*/ 0 h 337"/>
            </a:gdLst>
            <a:ahLst/>
            <a:cxnLst>
              <a:cxn ang="0">
                <a:pos x="T0" y="T1"/>
              </a:cxn>
              <a:cxn ang="0">
                <a:pos x="T2" y="T3"/>
              </a:cxn>
              <a:cxn ang="0">
                <a:pos x="T4" y="T5"/>
              </a:cxn>
              <a:cxn ang="0">
                <a:pos x="T6" y="T7"/>
              </a:cxn>
              <a:cxn ang="0">
                <a:pos x="T8" y="T9"/>
              </a:cxn>
              <a:cxn ang="0">
                <a:pos x="T10" y="T11"/>
              </a:cxn>
            </a:cxnLst>
            <a:rect l="0" t="0" r="r" b="b"/>
            <a:pathLst>
              <a:path w="338" h="337">
                <a:moveTo>
                  <a:pt x="0" y="0"/>
                </a:moveTo>
                <a:cubicBezTo>
                  <a:pt x="338" y="0"/>
                  <a:pt x="338" y="0"/>
                  <a:pt x="338" y="0"/>
                </a:cubicBezTo>
                <a:cubicBezTo>
                  <a:pt x="338" y="31"/>
                  <a:pt x="338" y="31"/>
                  <a:pt x="338" y="31"/>
                </a:cubicBezTo>
                <a:cubicBezTo>
                  <a:pt x="338" y="200"/>
                  <a:pt x="201" y="337"/>
                  <a:pt x="32" y="337"/>
                </a:cubicBezTo>
                <a:cubicBezTo>
                  <a:pt x="0" y="337"/>
                  <a:pt x="0" y="337"/>
                  <a:pt x="0" y="337"/>
                </a:cubicBezTo>
                <a:lnTo>
                  <a:pt x="0" y="0"/>
                </a:lnTo>
                <a:close/>
              </a:path>
            </a:pathLst>
          </a:cu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22687944-A2E2-4389-87E4-B80F70CF6AB0}"/>
              </a:ext>
            </a:extLst>
          </p:cNvPr>
          <p:cNvSpPr>
            <a:spLocks/>
          </p:cNvSpPr>
          <p:nvPr userDrawn="1"/>
        </p:nvSpPr>
        <p:spPr bwMode="auto">
          <a:xfrm>
            <a:off x="968375" y="974725"/>
            <a:ext cx="536575" cy="554037"/>
          </a:xfrm>
          <a:custGeom>
            <a:avLst/>
            <a:gdLst>
              <a:gd name="T0" fmla="*/ 0 w 338"/>
              <a:gd name="T1" fmla="*/ 0 h 337"/>
              <a:gd name="T2" fmla="*/ 338 w 338"/>
              <a:gd name="T3" fmla="*/ 0 h 337"/>
              <a:gd name="T4" fmla="*/ 338 w 338"/>
              <a:gd name="T5" fmla="*/ 31 h 337"/>
              <a:gd name="T6" fmla="*/ 32 w 338"/>
              <a:gd name="T7" fmla="*/ 337 h 337"/>
              <a:gd name="T8" fmla="*/ 0 w 338"/>
              <a:gd name="T9" fmla="*/ 337 h 337"/>
              <a:gd name="T10" fmla="*/ 0 w 338"/>
              <a:gd name="T11" fmla="*/ 0 h 337"/>
            </a:gdLst>
            <a:ahLst/>
            <a:cxnLst>
              <a:cxn ang="0">
                <a:pos x="T0" y="T1"/>
              </a:cxn>
              <a:cxn ang="0">
                <a:pos x="T2" y="T3"/>
              </a:cxn>
              <a:cxn ang="0">
                <a:pos x="T4" y="T5"/>
              </a:cxn>
              <a:cxn ang="0">
                <a:pos x="T6" y="T7"/>
              </a:cxn>
              <a:cxn ang="0">
                <a:pos x="T8" y="T9"/>
              </a:cxn>
              <a:cxn ang="0">
                <a:pos x="T10" y="T11"/>
              </a:cxn>
            </a:cxnLst>
            <a:rect l="0" t="0" r="r" b="b"/>
            <a:pathLst>
              <a:path w="338" h="337">
                <a:moveTo>
                  <a:pt x="0" y="0"/>
                </a:moveTo>
                <a:cubicBezTo>
                  <a:pt x="338" y="0"/>
                  <a:pt x="338" y="0"/>
                  <a:pt x="338" y="0"/>
                </a:cubicBezTo>
                <a:cubicBezTo>
                  <a:pt x="338" y="31"/>
                  <a:pt x="338" y="31"/>
                  <a:pt x="338" y="31"/>
                </a:cubicBezTo>
                <a:cubicBezTo>
                  <a:pt x="338" y="200"/>
                  <a:pt x="201" y="337"/>
                  <a:pt x="32" y="337"/>
                </a:cubicBezTo>
                <a:cubicBezTo>
                  <a:pt x="0" y="337"/>
                  <a:pt x="0" y="337"/>
                  <a:pt x="0" y="337"/>
                </a:cubicBezTo>
                <a:lnTo>
                  <a:pt x="0" y="0"/>
                </a:lnTo>
                <a:close/>
              </a:path>
            </a:pathLst>
          </a:cu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05062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losing">
    <p:bg bwMode="gray">
      <p:bgPr>
        <a:solidFill>
          <a:schemeClr val="tx1"/>
        </a:solidFill>
        <a:effectLst/>
      </p:bgPr>
    </p:bg>
    <p:spTree>
      <p:nvGrpSpPr>
        <p:cNvPr id="1" name=""/>
        <p:cNvGrpSpPr/>
        <p:nvPr/>
      </p:nvGrpSpPr>
      <p:grpSpPr>
        <a:xfrm>
          <a:off x="0" y="0"/>
          <a:ext cx="0" cy="0"/>
          <a:chOff x="0" y="0"/>
          <a:chExt cx="0" cy="0"/>
        </a:xfrm>
      </p:grpSpPr>
      <p:sp>
        <p:nvSpPr>
          <p:cNvPr id="6" name="Freeform 28">
            <a:extLst>
              <a:ext uri="{FF2B5EF4-FFF2-40B4-BE49-F238E27FC236}">
                <a16:creationId xmlns:a16="http://schemas.microsoft.com/office/drawing/2014/main" id="{A3419B93-BB4B-4CF1-91DB-E5A8B60E9A7E}"/>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2A90776F-6345-4ADF-BBBA-7E18523BDB29}"/>
              </a:ext>
            </a:extLst>
          </p:cNvPr>
          <p:cNvGrpSpPr/>
          <p:nvPr userDrawn="1"/>
        </p:nvGrpSpPr>
        <p:grpSpPr>
          <a:xfrm>
            <a:off x="11515028" y="4967191"/>
            <a:ext cx="693857" cy="1779686"/>
            <a:chOff x="11488619" y="4967191"/>
            <a:chExt cx="693857" cy="1779686"/>
          </a:xfrm>
        </p:grpSpPr>
        <p:sp>
          <p:nvSpPr>
            <p:cNvPr id="9" name="Rectangle 5">
              <a:extLst>
                <a:ext uri="{FF2B5EF4-FFF2-40B4-BE49-F238E27FC236}">
                  <a16:creationId xmlns:a16="http://schemas.microsoft.com/office/drawing/2014/main" id="{523EBF51-8DCD-476A-92E1-4670CD43D445}"/>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545A01CB-B195-4968-846B-9E3FE2F17CD6}"/>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478DE020-E65E-4D0D-B812-A1EA20CA6AEB}"/>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9B27E807-36CA-43A8-B606-F0B3D269A3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9725D4B9-96CF-44B3-9842-C7D688EBF8B8}"/>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0">
              <a:extLst>
                <a:ext uri="{FF2B5EF4-FFF2-40B4-BE49-F238E27FC236}">
                  <a16:creationId xmlns:a16="http://schemas.microsoft.com/office/drawing/2014/main" id="{4433D46E-C985-44EF-BAFC-5A9E87EDB3C2}"/>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1">
              <a:extLst>
                <a:ext uri="{FF2B5EF4-FFF2-40B4-BE49-F238E27FC236}">
                  <a16:creationId xmlns:a16="http://schemas.microsoft.com/office/drawing/2014/main" id="{1057EF91-BB23-40AC-8DB4-69E7359C3D0F}"/>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1F6AC1EF-CD6D-4883-9FBD-0D88A7AF0FD8}"/>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3">
              <a:extLst>
                <a:ext uri="{FF2B5EF4-FFF2-40B4-BE49-F238E27FC236}">
                  <a16:creationId xmlns:a16="http://schemas.microsoft.com/office/drawing/2014/main" id="{7437853D-294E-434B-8E55-74460F017E9C}"/>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4">
              <a:extLst>
                <a:ext uri="{FF2B5EF4-FFF2-40B4-BE49-F238E27FC236}">
                  <a16:creationId xmlns:a16="http://schemas.microsoft.com/office/drawing/2014/main" id="{D8E8AE55-2FD3-4D53-96F3-F72AF5432F4C}"/>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D591375-D107-4D57-86B8-D3D86D67BCCD}"/>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6">
              <a:extLst>
                <a:ext uri="{FF2B5EF4-FFF2-40B4-BE49-F238E27FC236}">
                  <a16:creationId xmlns:a16="http://schemas.microsoft.com/office/drawing/2014/main" id="{78FE8819-108C-4243-8C88-7827091DF7C7}"/>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7">
              <a:extLst>
                <a:ext uri="{FF2B5EF4-FFF2-40B4-BE49-F238E27FC236}">
                  <a16:creationId xmlns:a16="http://schemas.microsoft.com/office/drawing/2014/main" id="{FA2CE32D-5E98-4503-8992-6EF0E37E6E8E}"/>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CC8BC52B-62DF-4321-A4E5-F3FC6F679B25}"/>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9">
              <a:extLst>
                <a:ext uri="{FF2B5EF4-FFF2-40B4-BE49-F238E27FC236}">
                  <a16:creationId xmlns:a16="http://schemas.microsoft.com/office/drawing/2014/main" id="{34608503-7F6C-45A9-B4AD-3F7CD792F4C9}"/>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C4655CC6-2538-4A4E-AE98-63F928340954}"/>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2E22AD70-4529-4E91-80B6-FDAC873CC16F}"/>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2">
              <a:extLst>
                <a:ext uri="{FF2B5EF4-FFF2-40B4-BE49-F238E27FC236}">
                  <a16:creationId xmlns:a16="http://schemas.microsoft.com/office/drawing/2014/main" id="{ED6EECCC-E488-4B6C-BADA-5F7E19494CBA}"/>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09C4A53D-0FA0-46D9-80C1-FD52ED734C04}"/>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0860BA00-6B0D-4A68-B258-3F0649BD97D2}"/>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29">
            <a:extLst>
              <a:ext uri="{FF2B5EF4-FFF2-40B4-BE49-F238E27FC236}">
                <a16:creationId xmlns:a16="http://schemas.microsoft.com/office/drawing/2014/main" id="{7AD9522D-5704-443A-B314-628E0D67FEA6}"/>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0FDA60F3-0B74-4EA1-A7B6-63DC85E77669}"/>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6AF07AD5-4952-4F09-8A79-102B4EC5D583}"/>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4D765066-8FB0-4C1D-B675-4924FF7B5215}"/>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26E84123-85E0-4D94-9336-745CA80AF998}"/>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BF6CB75F-F968-4279-8FBD-88A180EF52F0}"/>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110B19BD-9580-4C67-9490-47D389E918A3}"/>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D830C511-E057-41C5-A9EC-F92DEF74936A}"/>
              </a:ext>
            </a:extLst>
          </p:cNvPr>
          <p:cNvSpPr>
            <a:spLocks/>
          </p:cNvSpPr>
          <p:nvPr userDrawn="1"/>
        </p:nvSpPr>
        <p:spPr bwMode="auto">
          <a:xfrm rot="10800000">
            <a:off x="5160808" y="0"/>
            <a:ext cx="1867208" cy="972659"/>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2">
            <a:extLst>
              <a:ext uri="{FF2B5EF4-FFF2-40B4-BE49-F238E27FC236}">
                <a16:creationId xmlns:a16="http://schemas.microsoft.com/office/drawing/2014/main" id="{D2A9DEFA-3998-4D94-948B-EA2E219F2362}"/>
              </a:ext>
            </a:extLst>
          </p:cNvPr>
          <p:cNvGrpSpPr>
            <a:grpSpLocks noChangeAspect="1"/>
          </p:cNvGrpSpPr>
          <p:nvPr userDrawn="1"/>
        </p:nvGrpSpPr>
        <p:grpSpPr bwMode="auto">
          <a:xfrm>
            <a:off x="5584423" y="-1613949"/>
            <a:ext cx="3738337" cy="3639050"/>
            <a:chOff x="3482" y="-1110"/>
            <a:chExt cx="2485" cy="2419"/>
          </a:xfrm>
        </p:grpSpPr>
        <p:sp>
          <p:nvSpPr>
            <p:cNvPr id="118" name="AutoShape 11">
              <a:extLst>
                <a:ext uri="{FF2B5EF4-FFF2-40B4-BE49-F238E27FC236}">
                  <a16:creationId xmlns:a16="http://schemas.microsoft.com/office/drawing/2014/main" id="{493C34D8-F582-43F0-95CF-1287801A3147}"/>
                </a:ext>
              </a:extLst>
            </p:cNvPr>
            <p:cNvSpPr>
              <a:spLocks noChangeAspect="1" noChangeArrowheads="1" noTextEdit="1"/>
            </p:cNvSpPr>
            <p:nvPr userDrawn="1"/>
          </p:nvSpPr>
          <p:spPr bwMode="auto">
            <a:xfrm>
              <a:off x="3482" y="-1110"/>
              <a:ext cx="2485"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4E170D8F-92A7-4D3D-85F7-C9646C04B3D7}"/>
                </a:ext>
              </a:extLst>
            </p:cNvPr>
            <p:cNvSpPr>
              <a:spLocks/>
            </p:cNvSpPr>
            <p:nvPr userDrawn="1"/>
          </p:nvSpPr>
          <p:spPr bwMode="auto">
            <a:xfrm>
              <a:off x="4187" y="-802"/>
              <a:ext cx="1779" cy="1840"/>
            </a:xfrm>
            <a:custGeom>
              <a:avLst/>
              <a:gdLst>
                <a:gd name="T0" fmla="*/ 1765 w 1779"/>
                <a:gd name="T1" fmla="*/ 0 h 1840"/>
                <a:gd name="T2" fmla="*/ 1779 w 1779"/>
                <a:gd name="T3" fmla="*/ 15 h 1840"/>
                <a:gd name="T4" fmla="*/ 14 w 1779"/>
                <a:gd name="T5" fmla="*/ 1840 h 1840"/>
                <a:gd name="T6" fmla="*/ 0 w 1779"/>
                <a:gd name="T7" fmla="*/ 1824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5"/>
                  </a:lnTo>
                  <a:lnTo>
                    <a:pt x="14" y="1840"/>
                  </a:lnTo>
                  <a:lnTo>
                    <a:pt x="0" y="1824"/>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5E635651-4151-4458-B8C5-F347F6130553}"/>
                </a:ext>
              </a:extLst>
            </p:cNvPr>
            <p:cNvSpPr>
              <a:spLocks/>
            </p:cNvSpPr>
            <p:nvPr userDrawn="1"/>
          </p:nvSpPr>
          <p:spPr bwMode="auto">
            <a:xfrm>
              <a:off x="4112" y="-879"/>
              <a:ext cx="1780" cy="1840"/>
            </a:xfrm>
            <a:custGeom>
              <a:avLst/>
              <a:gdLst>
                <a:gd name="T0" fmla="*/ 1765 w 1780"/>
                <a:gd name="T1" fmla="*/ 0 h 1840"/>
                <a:gd name="T2" fmla="*/ 1780 w 1780"/>
                <a:gd name="T3" fmla="*/ 16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6"/>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494E25DC-E9AC-4603-8145-8B4FFCC5B10E}"/>
                </a:ext>
              </a:extLst>
            </p:cNvPr>
            <p:cNvSpPr>
              <a:spLocks/>
            </p:cNvSpPr>
            <p:nvPr userDrawn="1"/>
          </p:nvSpPr>
          <p:spPr bwMode="auto">
            <a:xfrm>
              <a:off x="4038" y="-956"/>
              <a:ext cx="1780" cy="1840"/>
            </a:xfrm>
            <a:custGeom>
              <a:avLst/>
              <a:gdLst>
                <a:gd name="T0" fmla="*/ 1765 w 1780"/>
                <a:gd name="T1" fmla="*/ 0 h 1840"/>
                <a:gd name="T2" fmla="*/ 1780 w 1780"/>
                <a:gd name="T3" fmla="*/ 15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5"/>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6F212106-DA2E-42F7-AAAA-1E93FF35A8F9}"/>
                </a:ext>
              </a:extLst>
            </p:cNvPr>
            <p:cNvSpPr>
              <a:spLocks/>
            </p:cNvSpPr>
            <p:nvPr userDrawn="1"/>
          </p:nvSpPr>
          <p:spPr bwMode="auto">
            <a:xfrm>
              <a:off x="3963" y="-1033"/>
              <a:ext cx="1781" cy="1840"/>
            </a:xfrm>
            <a:custGeom>
              <a:avLst/>
              <a:gdLst>
                <a:gd name="T0" fmla="*/ 1766 w 1781"/>
                <a:gd name="T1" fmla="*/ 0 h 1840"/>
                <a:gd name="T2" fmla="*/ 1781 w 1781"/>
                <a:gd name="T3" fmla="*/ 15 h 1840"/>
                <a:gd name="T4" fmla="*/ 14 w 1781"/>
                <a:gd name="T5" fmla="*/ 1840 h 1840"/>
                <a:gd name="T6" fmla="*/ 0 w 1781"/>
                <a:gd name="T7" fmla="*/ 1826 h 1840"/>
                <a:gd name="T8" fmla="*/ 1766 w 1781"/>
                <a:gd name="T9" fmla="*/ 0 h 1840"/>
              </a:gdLst>
              <a:ahLst/>
              <a:cxnLst>
                <a:cxn ang="0">
                  <a:pos x="T0" y="T1"/>
                </a:cxn>
                <a:cxn ang="0">
                  <a:pos x="T2" y="T3"/>
                </a:cxn>
                <a:cxn ang="0">
                  <a:pos x="T4" y="T5"/>
                </a:cxn>
                <a:cxn ang="0">
                  <a:pos x="T6" y="T7"/>
                </a:cxn>
                <a:cxn ang="0">
                  <a:pos x="T8" y="T9"/>
                </a:cxn>
              </a:cxnLst>
              <a:rect l="0" t="0" r="r" b="b"/>
              <a:pathLst>
                <a:path w="1781" h="1840">
                  <a:moveTo>
                    <a:pt x="1766" y="0"/>
                  </a:moveTo>
                  <a:lnTo>
                    <a:pt x="1781" y="15"/>
                  </a:lnTo>
                  <a:lnTo>
                    <a:pt x="14" y="1840"/>
                  </a:lnTo>
                  <a:lnTo>
                    <a:pt x="0" y="1826"/>
                  </a:lnTo>
                  <a:lnTo>
                    <a:pt x="1766"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AF7232C2-F5DE-45E1-863B-73143E044A90}"/>
                </a:ext>
              </a:extLst>
            </p:cNvPr>
            <p:cNvSpPr>
              <a:spLocks/>
            </p:cNvSpPr>
            <p:nvPr userDrawn="1"/>
          </p:nvSpPr>
          <p:spPr bwMode="auto">
            <a:xfrm>
              <a:off x="3889" y="-1110"/>
              <a:ext cx="1779" cy="1840"/>
            </a:xfrm>
            <a:custGeom>
              <a:avLst/>
              <a:gdLst>
                <a:gd name="T0" fmla="*/ 1765 w 1779"/>
                <a:gd name="T1" fmla="*/ 0 h 1840"/>
                <a:gd name="T2" fmla="*/ 1779 w 1779"/>
                <a:gd name="T3" fmla="*/ 16 h 1840"/>
                <a:gd name="T4" fmla="*/ 14 w 1779"/>
                <a:gd name="T5" fmla="*/ 1840 h 1840"/>
                <a:gd name="T6" fmla="*/ 0 w 1779"/>
                <a:gd name="T7" fmla="*/ 1825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6"/>
                  </a:lnTo>
                  <a:lnTo>
                    <a:pt x="14"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1D8231D8-E67A-4F3D-AA21-6327BFA85941}"/>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BFEE35D3-B609-43C2-81D9-EB9569BE434E}"/>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006A6B39-AE2F-4AFF-96AB-80E7DE2BF645}"/>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C425EBB1-CA2B-47D6-BAF0-345A1C19BF92}"/>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DD637075-3FCE-496B-A005-DBC8945CFFBD}"/>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A6E63787-277C-48CE-A1A6-A74BE91B9094}"/>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806FC878-AD0D-4131-A042-B1E45F153E8C}"/>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7E873F7C-104A-4021-BB0D-AB05063CB2AC}"/>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E8A1865-AF39-4CAB-8C05-F6266740A6F1}"/>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98C7B756-135B-4C9C-A0D7-6BF91AFB931D}"/>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0DAEAED4-DF27-48F1-840C-0D5AA6589448}"/>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7202CD2A-7DBB-4AD3-98CC-79A285C1A997}"/>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96C4E1B9-C482-4910-8247-6715FF6802E3}"/>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8DB6AC56-32CF-4092-84B9-DFE59ADD8943}"/>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E068B85F-6362-4C10-A5E8-A55F2E552202}"/>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895B6DD-D19F-42FF-951D-1442EFC52BEB}"/>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pening">
    <p:bg bwMode="gray">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1D10909-02F9-4480-AFD2-D6D19A0F1E37}"/>
              </a:ext>
            </a:extLst>
          </p:cNvPr>
          <p:cNvGrpSpPr/>
          <p:nvPr userDrawn="1"/>
        </p:nvGrpSpPr>
        <p:grpSpPr bwMode="gray">
          <a:xfrm>
            <a:off x="900888" y="1451726"/>
            <a:ext cx="10369206" cy="3943183"/>
            <a:chOff x="493713" y="1235450"/>
            <a:chExt cx="11325571" cy="4306868"/>
          </a:xfrm>
        </p:grpSpPr>
        <p:sp>
          <p:nvSpPr>
            <p:cNvPr id="27" name="AutoShape 3">
              <a:extLst>
                <a:ext uri="{FF2B5EF4-FFF2-40B4-BE49-F238E27FC236}">
                  <a16:creationId xmlns:a16="http://schemas.microsoft.com/office/drawing/2014/main" id="{EDB80BEC-769F-43D6-BE14-34C365D49595}"/>
                </a:ext>
              </a:extLst>
            </p:cNvPr>
            <p:cNvSpPr>
              <a:spLocks noChangeAspect="1" noChangeArrowheads="1" noTextEdit="1"/>
            </p:cNvSpPr>
            <p:nvPr/>
          </p:nvSpPr>
          <p:spPr bwMode="gray">
            <a:xfrm>
              <a:off x="493713" y="1235450"/>
              <a:ext cx="11322362" cy="430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7ADF16AF-95EB-4E6F-A842-F465F94A04DA}"/>
                </a:ext>
              </a:extLst>
            </p:cNvPr>
            <p:cNvSpPr>
              <a:spLocks noEditPoints="1"/>
            </p:cNvSpPr>
            <p:nvPr/>
          </p:nvSpPr>
          <p:spPr bwMode="gray">
            <a:xfrm>
              <a:off x="9160390" y="2402027"/>
              <a:ext cx="2411779" cy="2414991"/>
            </a:xfrm>
            <a:custGeom>
              <a:avLst/>
              <a:gdLst>
                <a:gd name="T0" fmla="*/ 409 w 819"/>
                <a:gd name="T1" fmla="*/ 819 h 819"/>
                <a:gd name="T2" fmla="*/ 120 w 819"/>
                <a:gd name="T3" fmla="*/ 699 h 819"/>
                <a:gd name="T4" fmla="*/ 0 w 819"/>
                <a:gd name="T5" fmla="*/ 410 h 819"/>
                <a:gd name="T6" fmla="*/ 120 w 819"/>
                <a:gd name="T7" fmla="*/ 120 h 819"/>
                <a:gd name="T8" fmla="*/ 409 w 819"/>
                <a:gd name="T9" fmla="*/ 0 h 819"/>
                <a:gd name="T10" fmla="*/ 699 w 819"/>
                <a:gd name="T11" fmla="*/ 120 h 819"/>
                <a:gd name="T12" fmla="*/ 819 w 819"/>
                <a:gd name="T13" fmla="*/ 410 h 819"/>
                <a:gd name="T14" fmla="*/ 699 w 819"/>
                <a:gd name="T15" fmla="*/ 699 h 819"/>
                <a:gd name="T16" fmla="*/ 409 w 819"/>
                <a:gd name="T17" fmla="*/ 819 h 819"/>
                <a:gd name="T18" fmla="*/ 409 w 819"/>
                <a:gd name="T19" fmla="*/ 8 h 819"/>
                <a:gd name="T20" fmla="*/ 125 w 819"/>
                <a:gd name="T21" fmla="*/ 126 h 819"/>
                <a:gd name="T22" fmla="*/ 8 w 819"/>
                <a:gd name="T23" fmla="*/ 410 h 819"/>
                <a:gd name="T24" fmla="*/ 125 w 819"/>
                <a:gd name="T25" fmla="*/ 693 h 819"/>
                <a:gd name="T26" fmla="*/ 409 w 819"/>
                <a:gd name="T27" fmla="*/ 811 h 819"/>
                <a:gd name="T28" fmla="*/ 693 w 819"/>
                <a:gd name="T29" fmla="*/ 693 h 819"/>
                <a:gd name="T30" fmla="*/ 811 w 819"/>
                <a:gd name="T31" fmla="*/ 410 h 819"/>
                <a:gd name="T32" fmla="*/ 693 w 819"/>
                <a:gd name="T33" fmla="*/ 126 h 819"/>
                <a:gd name="T34" fmla="*/ 409 w 819"/>
                <a:gd name="T35" fmla="*/ 8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9" h="819">
                  <a:moveTo>
                    <a:pt x="409" y="819"/>
                  </a:moveTo>
                  <a:cubicBezTo>
                    <a:pt x="300" y="819"/>
                    <a:pt x="197" y="777"/>
                    <a:pt x="120" y="699"/>
                  </a:cubicBezTo>
                  <a:cubicBezTo>
                    <a:pt x="42" y="622"/>
                    <a:pt x="0" y="519"/>
                    <a:pt x="0" y="410"/>
                  </a:cubicBezTo>
                  <a:cubicBezTo>
                    <a:pt x="0" y="300"/>
                    <a:pt x="42" y="197"/>
                    <a:pt x="120" y="120"/>
                  </a:cubicBezTo>
                  <a:cubicBezTo>
                    <a:pt x="197" y="43"/>
                    <a:pt x="300" y="0"/>
                    <a:pt x="409" y="0"/>
                  </a:cubicBezTo>
                  <a:cubicBezTo>
                    <a:pt x="519" y="0"/>
                    <a:pt x="622" y="43"/>
                    <a:pt x="699" y="120"/>
                  </a:cubicBezTo>
                  <a:cubicBezTo>
                    <a:pt x="776" y="197"/>
                    <a:pt x="819" y="300"/>
                    <a:pt x="819" y="410"/>
                  </a:cubicBezTo>
                  <a:cubicBezTo>
                    <a:pt x="819" y="519"/>
                    <a:pt x="776" y="622"/>
                    <a:pt x="699" y="699"/>
                  </a:cubicBezTo>
                  <a:cubicBezTo>
                    <a:pt x="622" y="777"/>
                    <a:pt x="519" y="819"/>
                    <a:pt x="409" y="819"/>
                  </a:cubicBezTo>
                  <a:close/>
                  <a:moveTo>
                    <a:pt x="409" y="8"/>
                  </a:moveTo>
                  <a:cubicBezTo>
                    <a:pt x="302" y="8"/>
                    <a:pt x="201" y="50"/>
                    <a:pt x="125" y="126"/>
                  </a:cubicBezTo>
                  <a:cubicBezTo>
                    <a:pt x="50" y="201"/>
                    <a:pt x="8" y="302"/>
                    <a:pt x="8" y="410"/>
                  </a:cubicBezTo>
                  <a:cubicBezTo>
                    <a:pt x="8" y="517"/>
                    <a:pt x="50" y="618"/>
                    <a:pt x="125" y="693"/>
                  </a:cubicBezTo>
                  <a:cubicBezTo>
                    <a:pt x="201" y="769"/>
                    <a:pt x="302" y="811"/>
                    <a:pt x="409" y="811"/>
                  </a:cubicBezTo>
                  <a:cubicBezTo>
                    <a:pt x="517" y="811"/>
                    <a:pt x="617" y="769"/>
                    <a:pt x="693" y="693"/>
                  </a:cubicBezTo>
                  <a:cubicBezTo>
                    <a:pt x="769" y="618"/>
                    <a:pt x="811" y="517"/>
                    <a:pt x="811" y="410"/>
                  </a:cubicBezTo>
                  <a:cubicBezTo>
                    <a:pt x="811" y="302"/>
                    <a:pt x="769" y="201"/>
                    <a:pt x="693" y="126"/>
                  </a:cubicBezTo>
                  <a:cubicBezTo>
                    <a:pt x="617" y="50"/>
                    <a:pt x="517" y="8"/>
                    <a:pt x="409"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73C133D4-2290-41FA-B8D6-A02FC30BF2D1}"/>
                </a:ext>
              </a:extLst>
            </p:cNvPr>
            <p:cNvSpPr>
              <a:spLocks noEditPoints="1"/>
            </p:cNvSpPr>
            <p:nvPr/>
          </p:nvSpPr>
          <p:spPr bwMode="gray">
            <a:xfrm>
              <a:off x="9298390" y="2544840"/>
              <a:ext cx="2132571" cy="2134178"/>
            </a:xfrm>
            <a:custGeom>
              <a:avLst/>
              <a:gdLst>
                <a:gd name="T0" fmla="*/ 362 w 724"/>
                <a:gd name="T1" fmla="*/ 724 h 724"/>
                <a:gd name="T2" fmla="*/ 106 w 724"/>
                <a:gd name="T3" fmla="*/ 617 h 724"/>
                <a:gd name="T4" fmla="*/ 0 w 724"/>
                <a:gd name="T5" fmla="*/ 362 h 724"/>
                <a:gd name="T6" fmla="*/ 106 w 724"/>
                <a:gd name="T7" fmla="*/ 106 h 724"/>
                <a:gd name="T8" fmla="*/ 362 w 724"/>
                <a:gd name="T9" fmla="*/ 0 h 724"/>
                <a:gd name="T10" fmla="*/ 618 w 724"/>
                <a:gd name="T11" fmla="*/ 106 h 724"/>
                <a:gd name="T12" fmla="*/ 724 w 724"/>
                <a:gd name="T13" fmla="*/ 362 h 724"/>
                <a:gd name="T14" fmla="*/ 618 w 724"/>
                <a:gd name="T15" fmla="*/ 617 h 724"/>
                <a:gd name="T16" fmla="*/ 362 w 724"/>
                <a:gd name="T17" fmla="*/ 724 h 724"/>
                <a:gd name="T18" fmla="*/ 362 w 724"/>
                <a:gd name="T19" fmla="*/ 8 h 724"/>
                <a:gd name="T20" fmla="*/ 112 w 724"/>
                <a:gd name="T21" fmla="*/ 111 h 724"/>
                <a:gd name="T22" fmla="*/ 8 w 724"/>
                <a:gd name="T23" fmla="*/ 362 h 724"/>
                <a:gd name="T24" fmla="*/ 112 w 724"/>
                <a:gd name="T25" fmla="*/ 612 h 724"/>
                <a:gd name="T26" fmla="*/ 362 w 724"/>
                <a:gd name="T27" fmla="*/ 715 h 724"/>
                <a:gd name="T28" fmla="*/ 613 w 724"/>
                <a:gd name="T29" fmla="*/ 612 h 724"/>
                <a:gd name="T30" fmla="*/ 716 w 724"/>
                <a:gd name="T31" fmla="*/ 362 h 724"/>
                <a:gd name="T32" fmla="*/ 613 w 724"/>
                <a:gd name="T33" fmla="*/ 111 h 724"/>
                <a:gd name="T34" fmla="*/ 362 w 724"/>
                <a:gd name="T35" fmla="*/ 8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4" h="724">
                  <a:moveTo>
                    <a:pt x="362" y="724"/>
                  </a:moveTo>
                  <a:cubicBezTo>
                    <a:pt x="266" y="724"/>
                    <a:pt x="175" y="686"/>
                    <a:pt x="106" y="617"/>
                  </a:cubicBezTo>
                  <a:cubicBezTo>
                    <a:pt x="38" y="549"/>
                    <a:pt x="0" y="458"/>
                    <a:pt x="0" y="362"/>
                  </a:cubicBezTo>
                  <a:cubicBezTo>
                    <a:pt x="0" y="265"/>
                    <a:pt x="38" y="174"/>
                    <a:pt x="106" y="106"/>
                  </a:cubicBezTo>
                  <a:cubicBezTo>
                    <a:pt x="175" y="37"/>
                    <a:pt x="266" y="0"/>
                    <a:pt x="362" y="0"/>
                  </a:cubicBezTo>
                  <a:cubicBezTo>
                    <a:pt x="459" y="0"/>
                    <a:pt x="550" y="37"/>
                    <a:pt x="618" y="106"/>
                  </a:cubicBezTo>
                  <a:cubicBezTo>
                    <a:pt x="687" y="174"/>
                    <a:pt x="724" y="265"/>
                    <a:pt x="724" y="362"/>
                  </a:cubicBezTo>
                  <a:cubicBezTo>
                    <a:pt x="724" y="458"/>
                    <a:pt x="687" y="549"/>
                    <a:pt x="618" y="617"/>
                  </a:cubicBezTo>
                  <a:cubicBezTo>
                    <a:pt x="550" y="686"/>
                    <a:pt x="459" y="724"/>
                    <a:pt x="362" y="724"/>
                  </a:cubicBezTo>
                  <a:close/>
                  <a:moveTo>
                    <a:pt x="362" y="8"/>
                  </a:moveTo>
                  <a:cubicBezTo>
                    <a:pt x="268" y="8"/>
                    <a:pt x="179" y="44"/>
                    <a:pt x="112" y="111"/>
                  </a:cubicBezTo>
                  <a:cubicBezTo>
                    <a:pt x="45" y="178"/>
                    <a:pt x="8" y="267"/>
                    <a:pt x="8" y="362"/>
                  </a:cubicBezTo>
                  <a:cubicBezTo>
                    <a:pt x="8" y="456"/>
                    <a:pt x="45" y="545"/>
                    <a:pt x="112" y="612"/>
                  </a:cubicBezTo>
                  <a:cubicBezTo>
                    <a:pt x="179" y="679"/>
                    <a:pt x="268" y="715"/>
                    <a:pt x="362" y="715"/>
                  </a:cubicBezTo>
                  <a:cubicBezTo>
                    <a:pt x="457" y="715"/>
                    <a:pt x="546" y="679"/>
                    <a:pt x="613" y="612"/>
                  </a:cubicBezTo>
                  <a:cubicBezTo>
                    <a:pt x="679" y="545"/>
                    <a:pt x="716" y="456"/>
                    <a:pt x="716" y="362"/>
                  </a:cubicBezTo>
                  <a:cubicBezTo>
                    <a:pt x="716" y="267"/>
                    <a:pt x="679" y="178"/>
                    <a:pt x="613" y="111"/>
                  </a:cubicBezTo>
                  <a:cubicBezTo>
                    <a:pt x="546" y="44"/>
                    <a:pt x="457" y="8"/>
                    <a:pt x="362"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9BF45557-54E6-4473-833D-180504598214}"/>
                </a:ext>
              </a:extLst>
            </p:cNvPr>
            <p:cNvSpPr>
              <a:spLocks noEditPoints="1"/>
            </p:cNvSpPr>
            <p:nvPr/>
          </p:nvSpPr>
          <p:spPr bwMode="gray">
            <a:xfrm>
              <a:off x="9439598" y="2682840"/>
              <a:ext cx="1851758" cy="1854970"/>
            </a:xfrm>
            <a:custGeom>
              <a:avLst/>
              <a:gdLst>
                <a:gd name="T0" fmla="*/ 314 w 629"/>
                <a:gd name="T1" fmla="*/ 629 h 629"/>
                <a:gd name="T2" fmla="*/ 0 w 629"/>
                <a:gd name="T3" fmla="*/ 315 h 629"/>
                <a:gd name="T4" fmla="*/ 314 w 629"/>
                <a:gd name="T5" fmla="*/ 0 h 629"/>
                <a:gd name="T6" fmla="*/ 629 w 629"/>
                <a:gd name="T7" fmla="*/ 315 h 629"/>
                <a:gd name="T8" fmla="*/ 314 w 629"/>
                <a:gd name="T9" fmla="*/ 629 h 629"/>
                <a:gd name="T10" fmla="*/ 314 w 629"/>
                <a:gd name="T11" fmla="*/ 8 h 629"/>
                <a:gd name="T12" fmla="*/ 8 w 629"/>
                <a:gd name="T13" fmla="*/ 315 h 629"/>
                <a:gd name="T14" fmla="*/ 314 w 629"/>
                <a:gd name="T15" fmla="*/ 621 h 629"/>
                <a:gd name="T16" fmla="*/ 621 w 629"/>
                <a:gd name="T17" fmla="*/ 315 h 629"/>
                <a:gd name="T18" fmla="*/ 314 w 629"/>
                <a:gd name="T19" fmla="*/ 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9" h="629">
                  <a:moveTo>
                    <a:pt x="314" y="629"/>
                  </a:moveTo>
                  <a:cubicBezTo>
                    <a:pt x="141" y="629"/>
                    <a:pt x="0" y="488"/>
                    <a:pt x="0" y="315"/>
                  </a:cubicBezTo>
                  <a:cubicBezTo>
                    <a:pt x="0" y="141"/>
                    <a:pt x="141" y="0"/>
                    <a:pt x="314" y="0"/>
                  </a:cubicBezTo>
                  <a:cubicBezTo>
                    <a:pt x="488" y="0"/>
                    <a:pt x="629" y="141"/>
                    <a:pt x="629" y="315"/>
                  </a:cubicBezTo>
                  <a:cubicBezTo>
                    <a:pt x="629" y="488"/>
                    <a:pt x="488" y="629"/>
                    <a:pt x="314" y="629"/>
                  </a:cubicBezTo>
                  <a:close/>
                  <a:moveTo>
                    <a:pt x="314" y="8"/>
                  </a:moveTo>
                  <a:cubicBezTo>
                    <a:pt x="145" y="8"/>
                    <a:pt x="8" y="146"/>
                    <a:pt x="8" y="315"/>
                  </a:cubicBezTo>
                  <a:cubicBezTo>
                    <a:pt x="8" y="483"/>
                    <a:pt x="145" y="621"/>
                    <a:pt x="314" y="621"/>
                  </a:cubicBezTo>
                  <a:cubicBezTo>
                    <a:pt x="483" y="621"/>
                    <a:pt x="621" y="483"/>
                    <a:pt x="621" y="315"/>
                  </a:cubicBezTo>
                  <a:cubicBezTo>
                    <a:pt x="621" y="146"/>
                    <a:pt x="483" y="8"/>
                    <a:pt x="314"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1F1CDB42-450D-45F2-9F3D-302F1FB6C70A}"/>
                </a:ext>
              </a:extLst>
            </p:cNvPr>
            <p:cNvSpPr>
              <a:spLocks noEditPoints="1"/>
            </p:cNvSpPr>
            <p:nvPr/>
          </p:nvSpPr>
          <p:spPr bwMode="gray">
            <a:xfrm>
              <a:off x="9582412" y="2824049"/>
              <a:ext cx="1567736" cy="1570948"/>
            </a:xfrm>
            <a:custGeom>
              <a:avLst/>
              <a:gdLst>
                <a:gd name="T0" fmla="*/ 266 w 533"/>
                <a:gd name="T1" fmla="*/ 533 h 533"/>
                <a:gd name="T2" fmla="*/ 0 w 533"/>
                <a:gd name="T3" fmla="*/ 267 h 533"/>
                <a:gd name="T4" fmla="*/ 266 w 533"/>
                <a:gd name="T5" fmla="*/ 0 h 533"/>
                <a:gd name="T6" fmla="*/ 533 w 533"/>
                <a:gd name="T7" fmla="*/ 267 h 533"/>
                <a:gd name="T8" fmla="*/ 266 w 533"/>
                <a:gd name="T9" fmla="*/ 533 h 533"/>
                <a:gd name="T10" fmla="*/ 266 w 533"/>
                <a:gd name="T11" fmla="*/ 8 h 533"/>
                <a:gd name="T12" fmla="*/ 8 w 533"/>
                <a:gd name="T13" fmla="*/ 267 h 533"/>
                <a:gd name="T14" fmla="*/ 266 w 533"/>
                <a:gd name="T15" fmla="*/ 525 h 533"/>
                <a:gd name="T16" fmla="*/ 525 w 533"/>
                <a:gd name="T17" fmla="*/ 267 h 533"/>
                <a:gd name="T18" fmla="*/ 266 w 533"/>
                <a:gd name="T19" fmla="*/ 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33">
                  <a:moveTo>
                    <a:pt x="266" y="533"/>
                  </a:moveTo>
                  <a:cubicBezTo>
                    <a:pt x="119" y="533"/>
                    <a:pt x="0" y="414"/>
                    <a:pt x="0" y="267"/>
                  </a:cubicBezTo>
                  <a:cubicBezTo>
                    <a:pt x="0" y="119"/>
                    <a:pt x="119" y="0"/>
                    <a:pt x="266" y="0"/>
                  </a:cubicBezTo>
                  <a:cubicBezTo>
                    <a:pt x="413" y="0"/>
                    <a:pt x="533" y="119"/>
                    <a:pt x="533" y="267"/>
                  </a:cubicBezTo>
                  <a:cubicBezTo>
                    <a:pt x="533" y="414"/>
                    <a:pt x="413" y="533"/>
                    <a:pt x="266" y="533"/>
                  </a:cubicBezTo>
                  <a:close/>
                  <a:moveTo>
                    <a:pt x="266" y="8"/>
                  </a:moveTo>
                  <a:cubicBezTo>
                    <a:pt x="124" y="8"/>
                    <a:pt x="8" y="124"/>
                    <a:pt x="8" y="267"/>
                  </a:cubicBezTo>
                  <a:cubicBezTo>
                    <a:pt x="8" y="409"/>
                    <a:pt x="124" y="525"/>
                    <a:pt x="266" y="525"/>
                  </a:cubicBezTo>
                  <a:cubicBezTo>
                    <a:pt x="409" y="525"/>
                    <a:pt x="525" y="409"/>
                    <a:pt x="525" y="267"/>
                  </a:cubicBezTo>
                  <a:cubicBezTo>
                    <a:pt x="525" y="124"/>
                    <a:pt x="409" y="8"/>
                    <a:pt x="266"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0649ECA0-5C94-47FA-AB86-A0CFC36DBD38}"/>
                </a:ext>
              </a:extLst>
            </p:cNvPr>
            <p:cNvSpPr>
              <a:spLocks noEditPoints="1"/>
            </p:cNvSpPr>
            <p:nvPr/>
          </p:nvSpPr>
          <p:spPr bwMode="gray">
            <a:xfrm>
              <a:off x="9720411" y="2963653"/>
              <a:ext cx="1288528" cy="1293344"/>
            </a:xfrm>
            <a:custGeom>
              <a:avLst/>
              <a:gdLst>
                <a:gd name="T0" fmla="*/ 219 w 438"/>
                <a:gd name="T1" fmla="*/ 439 h 439"/>
                <a:gd name="T2" fmla="*/ 0 w 438"/>
                <a:gd name="T3" fmla="*/ 220 h 439"/>
                <a:gd name="T4" fmla="*/ 219 w 438"/>
                <a:gd name="T5" fmla="*/ 0 h 439"/>
                <a:gd name="T6" fmla="*/ 438 w 438"/>
                <a:gd name="T7" fmla="*/ 220 h 439"/>
                <a:gd name="T8" fmla="*/ 219 w 438"/>
                <a:gd name="T9" fmla="*/ 439 h 439"/>
                <a:gd name="T10" fmla="*/ 219 w 438"/>
                <a:gd name="T11" fmla="*/ 8 h 439"/>
                <a:gd name="T12" fmla="*/ 8 w 438"/>
                <a:gd name="T13" fmla="*/ 220 h 439"/>
                <a:gd name="T14" fmla="*/ 219 w 438"/>
                <a:gd name="T15" fmla="*/ 431 h 439"/>
                <a:gd name="T16" fmla="*/ 430 w 438"/>
                <a:gd name="T17" fmla="*/ 220 h 439"/>
                <a:gd name="T18" fmla="*/ 219 w 438"/>
                <a:gd name="T19" fmla="*/ 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8" h="439">
                  <a:moveTo>
                    <a:pt x="219" y="439"/>
                  </a:moveTo>
                  <a:cubicBezTo>
                    <a:pt x="98" y="439"/>
                    <a:pt x="0" y="340"/>
                    <a:pt x="0" y="220"/>
                  </a:cubicBezTo>
                  <a:cubicBezTo>
                    <a:pt x="0" y="99"/>
                    <a:pt x="98" y="0"/>
                    <a:pt x="219" y="0"/>
                  </a:cubicBezTo>
                  <a:cubicBezTo>
                    <a:pt x="340" y="0"/>
                    <a:pt x="438" y="99"/>
                    <a:pt x="438" y="220"/>
                  </a:cubicBezTo>
                  <a:cubicBezTo>
                    <a:pt x="438" y="340"/>
                    <a:pt x="340" y="439"/>
                    <a:pt x="219" y="439"/>
                  </a:cubicBezTo>
                  <a:close/>
                  <a:moveTo>
                    <a:pt x="219" y="8"/>
                  </a:moveTo>
                  <a:cubicBezTo>
                    <a:pt x="103" y="8"/>
                    <a:pt x="8" y="103"/>
                    <a:pt x="8" y="220"/>
                  </a:cubicBezTo>
                  <a:cubicBezTo>
                    <a:pt x="8" y="336"/>
                    <a:pt x="103" y="431"/>
                    <a:pt x="219" y="431"/>
                  </a:cubicBezTo>
                  <a:cubicBezTo>
                    <a:pt x="336" y="431"/>
                    <a:pt x="430" y="336"/>
                    <a:pt x="430" y="220"/>
                  </a:cubicBezTo>
                  <a:cubicBezTo>
                    <a:pt x="430" y="103"/>
                    <a:pt x="336" y="8"/>
                    <a:pt x="219"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85940A81-1FC6-4779-8651-3BB219727293}"/>
                </a:ext>
              </a:extLst>
            </p:cNvPr>
            <p:cNvSpPr>
              <a:spLocks noEditPoints="1"/>
            </p:cNvSpPr>
            <p:nvPr/>
          </p:nvSpPr>
          <p:spPr bwMode="gray">
            <a:xfrm>
              <a:off x="9861619" y="3104862"/>
              <a:ext cx="1009321" cy="1010926"/>
            </a:xfrm>
            <a:custGeom>
              <a:avLst/>
              <a:gdLst>
                <a:gd name="T0" fmla="*/ 171 w 343"/>
                <a:gd name="T1" fmla="*/ 343 h 343"/>
                <a:gd name="T2" fmla="*/ 0 w 343"/>
                <a:gd name="T3" fmla="*/ 172 h 343"/>
                <a:gd name="T4" fmla="*/ 171 w 343"/>
                <a:gd name="T5" fmla="*/ 0 h 343"/>
                <a:gd name="T6" fmla="*/ 343 w 343"/>
                <a:gd name="T7" fmla="*/ 172 h 343"/>
                <a:gd name="T8" fmla="*/ 171 w 343"/>
                <a:gd name="T9" fmla="*/ 343 h 343"/>
                <a:gd name="T10" fmla="*/ 171 w 343"/>
                <a:gd name="T11" fmla="*/ 8 h 343"/>
                <a:gd name="T12" fmla="*/ 8 w 343"/>
                <a:gd name="T13" fmla="*/ 172 h 343"/>
                <a:gd name="T14" fmla="*/ 171 w 343"/>
                <a:gd name="T15" fmla="*/ 335 h 343"/>
                <a:gd name="T16" fmla="*/ 335 w 343"/>
                <a:gd name="T17" fmla="*/ 172 h 343"/>
                <a:gd name="T18" fmla="*/ 171 w 343"/>
                <a:gd name="T19" fmla="*/ 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2"/>
                  </a:cubicBezTo>
                  <a:cubicBezTo>
                    <a:pt x="0" y="77"/>
                    <a:pt x="77" y="0"/>
                    <a:pt x="171" y="0"/>
                  </a:cubicBezTo>
                  <a:cubicBezTo>
                    <a:pt x="266" y="0"/>
                    <a:pt x="343" y="77"/>
                    <a:pt x="343" y="172"/>
                  </a:cubicBezTo>
                  <a:cubicBezTo>
                    <a:pt x="343" y="266"/>
                    <a:pt x="266" y="343"/>
                    <a:pt x="171" y="343"/>
                  </a:cubicBezTo>
                  <a:close/>
                  <a:moveTo>
                    <a:pt x="171" y="8"/>
                  </a:moveTo>
                  <a:cubicBezTo>
                    <a:pt x="81" y="8"/>
                    <a:pt x="8" y="81"/>
                    <a:pt x="8" y="172"/>
                  </a:cubicBezTo>
                  <a:cubicBezTo>
                    <a:pt x="8" y="262"/>
                    <a:pt x="81" y="335"/>
                    <a:pt x="171" y="335"/>
                  </a:cubicBezTo>
                  <a:cubicBezTo>
                    <a:pt x="261" y="335"/>
                    <a:pt x="335" y="262"/>
                    <a:pt x="335" y="172"/>
                  </a:cubicBezTo>
                  <a:cubicBezTo>
                    <a:pt x="335" y="81"/>
                    <a:pt x="261" y="8"/>
                    <a:pt x="171" y="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248BD0AE-1120-4F2C-A97A-DA00288AF621}"/>
                </a:ext>
              </a:extLst>
            </p:cNvPr>
            <p:cNvSpPr>
              <a:spLocks noChangeArrowheads="1"/>
            </p:cNvSpPr>
            <p:nvPr/>
          </p:nvSpPr>
          <p:spPr bwMode="gray">
            <a:xfrm>
              <a:off x="10429663" y="2602608"/>
              <a:ext cx="1389621" cy="1851761"/>
            </a:xfrm>
            <a:prstGeom prst="rect">
              <a:avLst/>
            </a:prstGeom>
            <a:solidFill>
              <a:srgbClr val="293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F6218D-85EF-42D7-B717-48FC0D7CA0FD}"/>
                </a:ext>
              </a:extLst>
            </p:cNvPr>
            <p:cNvSpPr>
              <a:spLocks/>
            </p:cNvSpPr>
            <p:nvPr/>
          </p:nvSpPr>
          <p:spPr bwMode="gray">
            <a:xfrm>
              <a:off x="9375413" y="3457884"/>
              <a:ext cx="1978525" cy="1447390"/>
            </a:xfrm>
            <a:custGeom>
              <a:avLst/>
              <a:gdLst>
                <a:gd name="T0" fmla="*/ 336 w 672"/>
                <a:gd name="T1" fmla="*/ 491 h 491"/>
                <a:gd name="T2" fmla="*/ 25 w 672"/>
                <a:gd name="T3" fmla="*/ 362 h 491"/>
                <a:gd name="T4" fmla="*/ 0 w 672"/>
                <a:gd name="T5" fmla="*/ 338 h 491"/>
                <a:gd name="T6" fmla="*/ 336 w 672"/>
                <a:gd name="T7" fmla="*/ 0 h 491"/>
                <a:gd name="T8" fmla="*/ 672 w 672"/>
                <a:gd name="T9" fmla="*/ 338 h 491"/>
                <a:gd name="T10" fmla="*/ 648 w 672"/>
                <a:gd name="T11" fmla="*/ 362 h 491"/>
                <a:gd name="T12" fmla="*/ 336 w 672"/>
                <a:gd name="T13" fmla="*/ 491 h 491"/>
              </a:gdLst>
              <a:ahLst/>
              <a:cxnLst>
                <a:cxn ang="0">
                  <a:pos x="T0" y="T1"/>
                </a:cxn>
                <a:cxn ang="0">
                  <a:pos x="T2" y="T3"/>
                </a:cxn>
                <a:cxn ang="0">
                  <a:pos x="T4" y="T5"/>
                </a:cxn>
                <a:cxn ang="0">
                  <a:pos x="T6" y="T7"/>
                </a:cxn>
                <a:cxn ang="0">
                  <a:pos x="T8" y="T9"/>
                </a:cxn>
                <a:cxn ang="0">
                  <a:pos x="T10" y="T11"/>
                </a:cxn>
                <a:cxn ang="0">
                  <a:pos x="T12" y="T13"/>
                </a:cxn>
              </a:cxnLst>
              <a:rect l="0" t="0" r="r" b="b"/>
              <a:pathLst>
                <a:path w="672" h="491">
                  <a:moveTo>
                    <a:pt x="336" y="491"/>
                  </a:moveTo>
                  <a:cubicBezTo>
                    <a:pt x="219" y="491"/>
                    <a:pt x="108" y="445"/>
                    <a:pt x="25" y="362"/>
                  </a:cubicBezTo>
                  <a:cubicBezTo>
                    <a:pt x="0" y="338"/>
                    <a:pt x="0" y="338"/>
                    <a:pt x="0" y="338"/>
                  </a:cubicBezTo>
                  <a:cubicBezTo>
                    <a:pt x="336" y="0"/>
                    <a:pt x="336" y="0"/>
                    <a:pt x="336" y="0"/>
                  </a:cubicBezTo>
                  <a:cubicBezTo>
                    <a:pt x="672" y="338"/>
                    <a:pt x="672" y="338"/>
                    <a:pt x="672" y="338"/>
                  </a:cubicBezTo>
                  <a:cubicBezTo>
                    <a:pt x="648" y="362"/>
                    <a:pt x="648" y="362"/>
                    <a:pt x="648" y="362"/>
                  </a:cubicBezTo>
                  <a:cubicBezTo>
                    <a:pt x="565" y="445"/>
                    <a:pt x="454" y="491"/>
                    <a:pt x="336" y="491"/>
                  </a:cubicBez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8F4976F9-B954-4BFD-AEE5-53BDBD223F4A}"/>
                </a:ext>
              </a:extLst>
            </p:cNvPr>
            <p:cNvSpPr>
              <a:spLocks noEditPoints="1"/>
            </p:cNvSpPr>
            <p:nvPr/>
          </p:nvSpPr>
          <p:spPr bwMode="gray">
            <a:xfrm>
              <a:off x="9234204" y="3316675"/>
              <a:ext cx="2260942" cy="1689691"/>
            </a:xfrm>
            <a:custGeom>
              <a:avLst/>
              <a:gdLst>
                <a:gd name="T0" fmla="*/ 384 w 768"/>
                <a:gd name="T1" fmla="*/ 97 h 573"/>
                <a:gd name="T2" fmla="*/ 672 w 768"/>
                <a:gd name="T3" fmla="*/ 386 h 573"/>
                <a:gd name="T4" fmla="*/ 384 w 768"/>
                <a:gd name="T5" fmla="*/ 505 h 573"/>
                <a:gd name="T6" fmla="*/ 97 w 768"/>
                <a:gd name="T7" fmla="*/ 386 h 573"/>
                <a:gd name="T8" fmla="*/ 384 w 768"/>
                <a:gd name="T9" fmla="*/ 97 h 573"/>
                <a:gd name="T10" fmla="*/ 384 w 768"/>
                <a:gd name="T11" fmla="*/ 0 h 573"/>
                <a:gd name="T12" fmla="*/ 336 w 768"/>
                <a:gd name="T13" fmla="*/ 48 h 573"/>
                <a:gd name="T14" fmla="*/ 48 w 768"/>
                <a:gd name="T15" fmla="*/ 338 h 573"/>
                <a:gd name="T16" fmla="*/ 0 w 768"/>
                <a:gd name="T17" fmla="*/ 386 h 573"/>
                <a:gd name="T18" fmla="*/ 48 w 768"/>
                <a:gd name="T19" fmla="*/ 434 h 573"/>
                <a:gd name="T20" fmla="*/ 206 w 768"/>
                <a:gd name="T21" fmla="*/ 538 h 573"/>
                <a:gd name="T22" fmla="*/ 384 w 768"/>
                <a:gd name="T23" fmla="*/ 573 h 573"/>
                <a:gd name="T24" fmla="*/ 563 w 768"/>
                <a:gd name="T25" fmla="*/ 538 h 573"/>
                <a:gd name="T26" fmla="*/ 720 w 768"/>
                <a:gd name="T27" fmla="*/ 434 h 573"/>
                <a:gd name="T28" fmla="*/ 768 w 768"/>
                <a:gd name="T29" fmla="*/ 386 h 573"/>
                <a:gd name="T30" fmla="*/ 720 w 768"/>
                <a:gd name="T31" fmla="*/ 338 h 573"/>
                <a:gd name="T32" fmla="*/ 433 w 768"/>
                <a:gd name="T33" fmla="*/ 48 h 573"/>
                <a:gd name="T34" fmla="*/ 384 w 768"/>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8" h="573">
                  <a:moveTo>
                    <a:pt x="384" y="97"/>
                  </a:moveTo>
                  <a:cubicBezTo>
                    <a:pt x="672" y="386"/>
                    <a:pt x="672" y="386"/>
                    <a:pt x="672" y="386"/>
                  </a:cubicBezTo>
                  <a:cubicBezTo>
                    <a:pt x="592" y="465"/>
                    <a:pt x="488" y="505"/>
                    <a:pt x="384" y="505"/>
                  </a:cubicBezTo>
                  <a:cubicBezTo>
                    <a:pt x="280" y="505"/>
                    <a:pt x="176" y="465"/>
                    <a:pt x="97" y="386"/>
                  </a:cubicBezTo>
                  <a:cubicBezTo>
                    <a:pt x="384" y="97"/>
                    <a:pt x="384" y="97"/>
                    <a:pt x="384" y="97"/>
                  </a:cubicBezTo>
                  <a:moveTo>
                    <a:pt x="384" y="0"/>
                  </a:moveTo>
                  <a:cubicBezTo>
                    <a:pt x="336" y="48"/>
                    <a:pt x="336" y="48"/>
                    <a:pt x="336" y="48"/>
                  </a:cubicBezTo>
                  <a:cubicBezTo>
                    <a:pt x="48" y="338"/>
                    <a:pt x="48" y="338"/>
                    <a:pt x="48" y="338"/>
                  </a:cubicBezTo>
                  <a:cubicBezTo>
                    <a:pt x="0" y="386"/>
                    <a:pt x="0" y="386"/>
                    <a:pt x="0" y="386"/>
                  </a:cubicBezTo>
                  <a:cubicBezTo>
                    <a:pt x="48" y="434"/>
                    <a:pt x="48" y="434"/>
                    <a:pt x="48" y="434"/>
                  </a:cubicBezTo>
                  <a:cubicBezTo>
                    <a:pt x="94" y="479"/>
                    <a:pt x="147" y="514"/>
                    <a:pt x="206" y="538"/>
                  </a:cubicBezTo>
                  <a:cubicBezTo>
                    <a:pt x="263" y="561"/>
                    <a:pt x="323" y="573"/>
                    <a:pt x="384" y="573"/>
                  </a:cubicBezTo>
                  <a:cubicBezTo>
                    <a:pt x="446" y="573"/>
                    <a:pt x="506" y="561"/>
                    <a:pt x="563" y="538"/>
                  </a:cubicBezTo>
                  <a:cubicBezTo>
                    <a:pt x="622" y="514"/>
                    <a:pt x="675" y="479"/>
                    <a:pt x="720" y="434"/>
                  </a:cubicBezTo>
                  <a:cubicBezTo>
                    <a:pt x="768" y="386"/>
                    <a:pt x="768" y="386"/>
                    <a:pt x="768" y="386"/>
                  </a:cubicBezTo>
                  <a:cubicBezTo>
                    <a:pt x="720" y="338"/>
                    <a:pt x="720" y="338"/>
                    <a:pt x="720" y="338"/>
                  </a:cubicBezTo>
                  <a:cubicBezTo>
                    <a:pt x="433" y="48"/>
                    <a:pt x="433" y="48"/>
                    <a:pt x="433" y="48"/>
                  </a:cubicBezTo>
                  <a:cubicBezTo>
                    <a:pt x="384" y="0"/>
                    <a:pt x="384" y="0"/>
                    <a:pt x="384"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6">
              <a:extLst>
                <a:ext uri="{FF2B5EF4-FFF2-40B4-BE49-F238E27FC236}">
                  <a16:creationId xmlns:a16="http://schemas.microsoft.com/office/drawing/2014/main" id="{9A25A231-7F2F-43DF-BFFD-6AA183A458C8}"/>
                </a:ext>
              </a:extLst>
            </p:cNvPr>
            <p:cNvSpPr>
              <a:spLocks noChangeArrowheads="1"/>
            </p:cNvSpPr>
            <p:nvPr/>
          </p:nvSpPr>
          <p:spPr bwMode="gray">
            <a:xfrm>
              <a:off x="9890503" y="3136955"/>
              <a:ext cx="948344" cy="946741"/>
            </a:xfrm>
            <a:prstGeom prst="ellipse">
              <a:avLst/>
            </a:pr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02E4493-D62C-465A-B9D1-A0F91D134BE9}"/>
                </a:ext>
              </a:extLst>
            </p:cNvPr>
            <p:cNvSpPr>
              <a:spLocks/>
            </p:cNvSpPr>
            <p:nvPr/>
          </p:nvSpPr>
          <p:spPr bwMode="gray">
            <a:xfrm>
              <a:off x="9332087" y="1538728"/>
              <a:ext cx="2068385" cy="1806831"/>
            </a:xfrm>
            <a:custGeom>
              <a:avLst/>
              <a:gdLst>
                <a:gd name="T0" fmla="*/ 351 w 703"/>
                <a:gd name="T1" fmla="*/ 613 h 613"/>
                <a:gd name="T2" fmla="*/ 0 w 703"/>
                <a:gd name="T3" fmla="*/ 262 h 613"/>
                <a:gd name="T4" fmla="*/ 99 w 703"/>
                <a:gd name="T5" fmla="*/ 17 h 613"/>
                <a:gd name="T6" fmla="*/ 115 w 703"/>
                <a:gd name="T7" fmla="*/ 0 h 613"/>
                <a:gd name="T8" fmla="*/ 703 w 703"/>
                <a:gd name="T9" fmla="*/ 239 h 613"/>
                <a:gd name="T10" fmla="*/ 703 w 703"/>
                <a:gd name="T11" fmla="*/ 262 h 613"/>
                <a:gd name="T12" fmla="*/ 351 w 703"/>
                <a:gd name="T13" fmla="*/ 613 h 613"/>
              </a:gdLst>
              <a:ahLst/>
              <a:cxnLst>
                <a:cxn ang="0">
                  <a:pos x="T0" y="T1"/>
                </a:cxn>
                <a:cxn ang="0">
                  <a:pos x="T2" y="T3"/>
                </a:cxn>
                <a:cxn ang="0">
                  <a:pos x="T4" y="T5"/>
                </a:cxn>
                <a:cxn ang="0">
                  <a:pos x="T6" y="T7"/>
                </a:cxn>
                <a:cxn ang="0">
                  <a:pos x="T8" y="T9"/>
                </a:cxn>
                <a:cxn ang="0">
                  <a:pos x="T10" y="T11"/>
                </a:cxn>
                <a:cxn ang="0">
                  <a:pos x="T12" y="T13"/>
                </a:cxn>
              </a:cxnLst>
              <a:rect l="0" t="0" r="r" b="b"/>
              <a:pathLst>
                <a:path w="703" h="613">
                  <a:moveTo>
                    <a:pt x="351" y="613"/>
                  </a:moveTo>
                  <a:cubicBezTo>
                    <a:pt x="157" y="613"/>
                    <a:pt x="0" y="456"/>
                    <a:pt x="0" y="262"/>
                  </a:cubicBezTo>
                  <a:cubicBezTo>
                    <a:pt x="0" y="170"/>
                    <a:pt x="35" y="83"/>
                    <a:pt x="99" y="17"/>
                  </a:cubicBezTo>
                  <a:cubicBezTo>
                    <a:pt x="115" y="0"/>
                    <a:pt x="115" y="0"/>
                    <a:pt x="115" y="0"/>
                  </a:cubicBezTo>
                  <a:cubicBezTo>
                    <a:pt x="703" y="239"/>
                    <a:pt x="703" y="239"/>
                    <a:pt x="703" y="239"/>
                  </a:cubicBezTo>
                  <a:cubicBezTo>
                    <a:pt x="703" y="262"/>
                    <a:pt x="703" y="262"/>
                    <a:pt x="703" y="262"/>
                  </a:cubicBezTo>
                  <a:cubicBezTo>
                    <a:pt x="703" y="456"/>
                    <a:pt x="545" y="613"/>
                    <a:pt x="351" y="613"/>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4FC4818A-49A9-4E1D-A948-0826CA73C68D}"/>
                </a:ext>
              </a:extLst>
            </p:cNvPr>
            <p:cNvSpPr>
              <a:spLocks noEditPoints="1"/>
            </p:cNvSpPr>
            <p:nvPr/>
          </p:nvSpPr>
          <p:spPr bwMode="gray">
            <a:xfrm>
              <a:off x="9230995" y="1421589"/>
              <a:ext cx="2270570" cy="2025062"/>
            </a:xfrm>
            <a:custGeom>
              <a:avLst/>
              <a:gdLst>
                <a:gd name="T0" fmla="*/ 158 w 771"/>
                <a:gd name="T1" fmla="*/ 81 h 687"/>
                <a:gd name="T2" fmla="*/ 703 w 771"/>
                <a:gd name="T3" fmla="*/ 302 h 687"/>
                <a:gd name="T4" fmla="*/ 385 w 771"/>
                <a:gd name="T5" fmla="*/ 619 h 687"/>
                <a:gd name="T6" fmla="*/ 68 w 771"/>
                <a:gd name="T7" fmla="*/ 302 h 687"/>
                <a:gd name="T8" fmla="*/ 158 w 771"/>
                <a:gd name="T9" fmla="*/ 81 h 687"/>
                <a:gd name="T10" fmla="*/ 141 w 771"/>
                <a:gd name="T11" fmla="*/ 0 h 687"/>
                <a:gd name="T12" fmla="*/ 108 w 771"/>
                <a:gd name="T13" fmla="*/ 33 h 687"/>
                <a:gd name="T14" fmla="*/ 0 w 771"/>
                <a:gd name="T15" fmla="*/ 302 h 687"/>
                <a:gd name="T16" fmla="*/ 30 w 771"/>
                <a:gd name="T17" fmla="*/ 452 h 687"/>
                <a:gd name="T18" fmla="*/ 113 w 771"/>
                <a:gd name="T19" fmla="*/ 574 h 687"/>
                <a:gd name="T20" fmla="*/ 235 w 771"/>
                <a:gd name="T21" fmla="*/ 657 h 687"/>
                <a:gd name="T22" fmla="*/ 385 w 771"/>
                <a:gd name="T23" fmla="*/ 687 h 687"/>
                <a:gd name="T24" fmla="*/ 535 w 771"/>
                <a:gd name="T25" fmla="*/ 657 h 687"/>
                <a:gd name="T26" fmla="*/ 658 w 771"/>
                <a:gd name="T27" fmla="*/ 574 h 687"/>
                <a:gd name="T28" fmla="*/ 741 w 771"/>
                <a:gd name="T29" fmla="*/ 452 h 687"/>
                <a:gd name="T30" fmla="*/ 771 w 771"/>
                <a:gd name="T31" fmla="*/ 302 h 687"/>
                <a:gd name="T32" fmla="*/ 771 w 771"/>
                <a:gd name="T33" fmla="*/ 256 h 687"/>
                <a:gd name="T34" fmla="*/ 728 w 771"/>
                <a:gd name="T35" fmla="*/ 238 h 687"/>
                <a:gd name="T36" fmla="*/ 183 w 771"/>
                <a:gd name="T37" fmla="*/ 17 h 687"/>
                <a:gd name="T38" fmla="*/ 141 w 771"/>
                <a:gd name="T39"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1" h="687">
                  <a:moveTo>
                    <a:pt x="158" y="81"/>
                  </a:moveTo>
                  <a:cubicBezTo>
                    <a:pt x="703" y="302"/>
                    <a:pt x="703" y="302"/>
                    <a:pt x="703" y="302"/>
                  </a:cubicBezTo>
                  <a:cubicBezTo>
                    <a:pt x="703" y="477"/>
                    <a:pt x="561" y="619"/>
                    <a:pt x="385" y="619"/>
                  </a:cubicBezTo>
                  <a:cubicBezTo>
                    <a:pt x="210" y="619"/>
                    <a:pt x="68" y="477"/>
                    <a:pt x="68" y="302"/>
                  </a:cubicBezTo>
                  <a:cubicBezTo>
                    <a:pt x="68" y="216"/>
                    <a:pt x="102" y="138"/>
                    <a:pt x="158" y="81"/>
                  </a:cubicBezTo>
                  <a:moveTo>
                    <a:pt x="141" y="0"/>
                  </a:moveTo>
                  <a:cubicBezTo>
                    <a:pt x="108" y="33"/>
                    <a:pt x="108" y="33"/>
                    <a:pt x="108" y="33"/>
                  </a:cubicBezTo>
                  <a:cubicBezTo>
                    <a:pt x="38" y="105"/>
                    <a:pt x="0" y="201"/>
                    <a:pt x="0" y="302"/>
                  </a:cubicBezTo>
                  <a:cubicBezTo>
                    <a:pt x="0" y="354"/>
                    <a:pt x="10" y="404"/>
                    <a:pt x="30" y="452"/>
                  </a:cubicBezTo>
                  <a:cubicBezTo>
                    <a:pt x="49" y="498"/>
                    <a:pt x="77" y="539"/>
                    <a:pt x="113" y="574"/>
                  </a:cubicBezTo>
                  <a:cubicBezTo>
                    <a:pt x="148" y="610"/>
                    <a:pt x="189" y="638"/>
                    <a:pt x="235" y="657"/>
                  </a:cubicBezTo>
                  <a:cubicBezTo>
                    <a:pt x="283" y="677"/>
                    <a:pt x="333" y="687"/>
                    <a:pt x="385" y="687"/>
                  </a:cubicBezTo>
                  <a:cubicBezTo>
                    <a:pt x="437" y="687"/>
                    <a:pt x="488" y="677"/>
                    <a:pt x="535" y="657"/>
                  </a:cubicBezTo>
                  <a:cubicBezTo>
                    <a:pt x="581" y="638"/>
                    <a:pt x="623" y="610"/>
                    <a:pt x="658" y="574"/>
                  </a:cubicBezTo>
                  <a:cubicBezTo>
                    <a:pt x="693" y="539"/>
                    <a:pt x="721" y="498"/>
                    <a:pt x="741" y="452"/>
                  </a:cubicBezTo>
                  <a:cubicBezTo>
                    <a:pt x="761" y="404"/>
                    <a:pt x="771" y="354"/>
                    <a:pt x="771" y="302"/>
                  </a:cubicBezTo>
                  <a:cubicBezTo>
                    <a:pt x="771" y="256"/>
                    <a:pt x="771" y="256"/>
                    <a:pt x="771" y="256"/>
                  </a:cubicBezTo>
                  <a:cubicBezTo>
                    <a:pt x="728" y="238"/>
                    <a:pt x="728" y="238"/>
                    <a:pt x="728" y="238"/>
                  </a:cubicBezTo>
                  <a:cubicBezTo>
                    <a:pt x="183" y="17"/>
                    <a:pt x="183" y="17"/>
                    <a:pt x="183" y="17"/>
                  </a:cubicBezTo>
                  <a:cubicBezTo>
                    <a:pt x="141" y="0"/>
                    <a:pt x="141" y="0"/>
                    <a:pt x="141"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0159F680-0FEC-4ADF-94A8-EB7AF659AC26}"/>
                </a:ext>
              </a:extLst>
            </p:cNvPr>
            <p:cNvSpPr>
              <a:spLocks/>
            </p:cNvSpPr>
            <p:nvPr/>
          </p:nvSpPr>
          <p:spPr bwMode="gray">
            <a:xfrm>
              <a:off x="9693132" y="1373449"/>
              <a:ext cx="672345" cy="937113"/>
            </a:xfrm>
            <a:custGeom>
              <a:avLst/>
              <a:gdLst>
                <a:gd name="T0" fmla="*/ 228 w 228"/>
                <a:gd name="T1" fmla="*/ 0 h 318"/>
                <a:gd name="T2" fmla="*/ 1 w 228"/>
                <a:gd name="T3" fmla="*/ 97 h 318"/>
                <a:gd name="T4" fmla="*/ 228 w 228"/>
                <a:gd name="T5" fmla="*/ 318 h 318"/>
                <a:gd name="T6" fmla="*/ 228 w 228"/>
                <a:gd name="T7" fmla="*/ 0 h 318"/>
              </a:gdLst>
              <a:ahLst/>
              <a:cxnLst>
                <a:cxn ang="0">
                  <a:pos x="T0" y="T1"/>
                </a:cxn>
                <a:cxn ang="0">
                  <a:pos x="T2" y="T3"/>
                </a:cxn>
                <a:cxn ang="0">
                  <a:pos x="T4" y="T5"/>
                </a:cxn>
                <a:cxn ang="0">
                  <a:pos x="T6" y="T7"/>
                </a:cxn>
              </a:cxnLst>
              <a:rect l="0" t="0" r="r" b="b"/>
              <a:pathLst>
                <a:path w="228" h="318">
                  <a:moveTo>
                    <a:pt x="228" y="0"/>
                  </a:moveTo>
                  <a:cubicBezTo>
                    <a:pt x="139" y="0"/>
                    <a:pt x="58" y="37"/>
                    <a:pt x="1" y="97"/>
                  </a:cubicBezTo>
                  <a:cubicBezTo>
                    <a:pt x="0" y="96"/>
                    <a:pt x="228" y="318"/>
                    <a:pt x="228" y="318"/>
                  </a:cubicBezTo>
                  <a:lnTo>
                    <a:pt x="22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9ECFC5C7-AE3D-485F-BEA9-1086CE76F400}"/>
                </a:ext>
              </a:extLst>
            </p:cNvPr>
            <p:cNvSpPr>
              <a:spLocks/>
            </p:cNvSpPr>
            <p:nvPr/>
          </p:nvSpPr>
          <p:spPr bwMode="gray">
            <a:xfrm>
              <a:off x="10365477" y="1373449"/>
              <a:ext cx="935507" cy="937113"/>
            </a:xfrm>
            <a:custGeom>
              <a:avLst/>
              <a:gdLst>
                <a:gd name="T0" fmla="*/ 318 w 318"/>
                <a:gd name="T1" fmla="*/ 318 h 318"/>
                <a:gd name="T2" fmla="*/ 0 w 318"/>
                <a:gd name="T3" fmla="*/ 0 h 318"/>
                <a:gd name="T4" fmla="*/ 0 w 318"/>
                <a:gd name="T5" fmla="*/ 318 h 318"/>
                <a:gd name="T6" fmla="*/ 318 w 318"/>
                <a:gd name="T7" fmla="*/ 318 h 318"/>
              </a:gdLst>
              <a:ahLst/>
              <a:cxnLst>
                <a:cxn ang="0">
                  <a:pos x="T0" y="T1"/>
                </a:cxn>
                <a:cxn ang="0">
                  <a:pos x="T2" y="T3"/>
                </a:cxn>
                <a:cxn ang="0">
                  <a:pos x="T4" y="T5"/>
                </a:cxn>
                <a:cxn ang="0">
                  <a:pos x="T6" y="T7"/>
                </a:cxn>
              </a:cxnLst>
              <a:rect l="0" t="0" r="r" b="b"/>
              <a:pathLst>
                <a:path w="318" h="318">
                  <a:moveTo>
                    <a:pt x="318" y="318"/>
                  </a:moveTo>
                  <a:cubicBezTo>
                    <a:pt x="318" y="142"/>
                    <a:pt x="176" y="0"/>
                    <a:pt x="0" y="0"/>
                  </a:cubicBezTo>
                  <a:cubicBezTo>
                    <a:pt x="0" y="318"/>
                    <a:pt x="0" y="318"/>
                    <a:pt x="0" y="318"/>
                  </a:cubicBezTo>
                  <a:lnTo>
                    <a:pt x="318" y="318"/>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1">
              <a:extLst>
                <a:ext uri="{FF2B5EF4-FFF2-40B4-BE49-F238E27FC236}">
                  <a16:creationId xmlns:a16="http://schemas.microsoft.com/office/drawing/2014/main" id="{D163A40A-6D72-43CD-97DC-BDD1EE19AFF7}"/>
                </a:ext>
              </a:extLst>
            </p:cNvPr>
            <p:cNvSpPr>
              <a:spLocks noChangeArrowheads="1"/>
            </p:cNvSpPr>
            <p:nvPr/>
          </p:nvSpPr>
          <p:spPr bwMode="gray">
            <a:xfrm>
              <a:off x="10774661" y="3143373"/>
              <a:ext cx="908228" cy="906625"/>
            </a:xfrm>
            <a:prstGeom prst="ellipse">
              <a:avLst/>
            </a:pr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1A0AFD3E-9D92-4FDF-AAB8-9490AC0D3E78}"/>
                </a:ext>
              </a:extLst>
            </p:cNvPr>
            <p:cNvSpPr>
              <a:spLocks/>
            </p:cNvSpPr>
            <p:nvPr/>
          </p:nvSpPr>
          <p:spPr bwMode="gray">
            <a:xfrm>
              <a:off x="2469029" y="2538422"/>
              <a:ext cx="1227552" cy="1834109"/>
            </a:xfrm>
            <a:custGeom>
              <a:avLst/>
              <a:gdLst>
                <a:gd name="T0" fmla="*/ 6 w 417"/>
                <a:gd name="T1" fmla="*/ 622 h 622"/>
                <a:gd name="T2" fmla="*/ 0 w 417"/>
                <a:gd name="T3" fmla="*/ 617 h 622"/>
                <a:gd name="T4" fmla="*/ 274 w 417"/>
                <a:gd name="T5" fmla="*/ 299 h 622"/>
                <a:gd name="T6" fmla="*/ 408 w 417"/>
                <a:gd name="T7" fmla="*/ 0 h 622"/>
                <a:gd name="T8" fmla="*/ 417 w 417"/>
                <a:gd name="T9" fmla="*/ 0 h 622"/>
                <a:gd name="T10" fmla="*/ 281 w 417"/>
                <a:gd name="T11" fmla="*/ 304 h 622"/>
                <a:gd name="T12" fmla="*/ 6 w 417"/>
                <a:gd name="T13" fmla="*/ 622 h 622"/>
              </a:gdLst>
              <a:ahLst/>
              <a:cxnLst>
                <a:cxn ang="0">
                  <a:pos x="T0" y="T1"/>
                </a:cxn>
                <a:cxn ang="0">
                  <a:pos x="T2" y="T3"/>
                </a:cxn>
                <a:cxn ang="0">
                  <a:pos x="T4" y="T5"/>
                </a:cxn>
                <a:cxn ang="0">
                  <a:pos x="T6" y="T7"/>
                </a:cxn>
                <a:cxn ang="0">
                  <a:pos x="T8" y="T9"/>
                </a:cxn>
                <a:cxn ang="0">
                  <a:pos x="T10" y="T11"/>
                </a:cxn>
                <a:cxn ang="0">
                  <a:pos x="T12" y="T13"/>
                </a:cxn>
              </a:cxnLst>
              <a:rect l="0" t="0" r="r" b="b"/>
              <a:pathLst>
                <a:path w="417" h="622">
                  <a:moveTo>
                    <a:pt x="6" y="622"/>
                  </a:moveTo>
                  <a:cubicBezTo>
                    <a:pt x="0" y="617"/>
                    <a:pt x="0" y="617"/>
                    <a:pt x="0" y="617"/>
                  </a:cubicBezTo>
                  <a:cubicBezTo>
                    <a:pt x="274" y="299"/>
                    <a:pt x="274" y="299"/>
                    <a:pt x="274" y="299"/>
                  </a:cubicBezTo>
                  <a:cubicBezTo>
                    <a:pt x="344" y="219"/>
                    <a:pt x="408" y="127"/>
                    <a:pt x="408" y="0"/>
                  </a:cubicBezTo>
                  <a:cubicBezTo>
                    <a:pt x="417" y="0"/>
                    <a:pt x="417" y="0"/>
                    <a:pt x="417" y="0"/>
                  </a:cubicBezTo>
                  <a:cubicBezTo>
                    <a:pt x="417" y="130"/>
                    <a:pt x="351" y="223"/>
                    <a:pt x="281" y="304"/>
                  </a:cubicBezTo>
                  <a:lnTo>
                    <a:pt x="6" y="622"/>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693F64CD-FBD0-4079-BF17-6F8DA9696410}"/>
                </a:ext>
              </a:extLst>
            </p:cNvPr>
            <p:cNvSpPr>
              <a:spLocks/>
            </p:cNvSpPr>
            <p:nvPr/>
          </p:nvSpPr>
          <p:spPr bwMode="gray">
            <a:xfrm>
              <a:off x="2313378" y="2535213"/>
              <a:ext cx="1262854" cy="1840528"/>
            </a:xfrm>
            <a:custGeom>
              <a:avLst/>
              <a:gdLst>
                <a:gd name="T0" fmla="*/ 6 w 429"/>
                <a:gd name="T1" fmla="*/ 624 h 624"/>
                <a:gd name="T2" fmla="*/ 0 w 429"/>
                <a:gd name="T3" fmla="*/ 618 h 624"/>
                <a:gd name="T4" fmla="*/ 293 w 429"/>
                <a:gd name="T5" fmla="*/ 280 h 624"/>
                <a:gd name="T6" fmla="*/ 384 w 429"/>
                <a:gd name="T7" fmla="*/ 151 h 624"/>
                <a:gd name="T8" fmla="*/ 421 w 429"/>
                <a:gd name="T9" fmla="*/ 0 h 624"/>
                <a:gd name="T10" fmla="*/ 429 w 429"/>
                <a:gd name="T11" fmla="*/ 0 h 624"/>
                <a:gd name="T12" fmla="*/ 392 w 429"/>
                <a:gd name="T13" fmla="*/ 154 h 624"/>
                <a:gd name="T14" fmla="*/ 299 w 429"/>
                <a:gd name="T15" fmla="*/ 285 h 624"/>
                <a:gd name="T16" fmla="*/ 6 w 429"/>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624">
                  <a:moveTo>
                    <a:pt x="6" y="624"/>
                  </a:moveTo>
                  <a:cubicBezTo>
                    <a:pt x="0" y="618"/>
                    <a:pt x="0" y="618"/>
                    <a:pt x="0" y="618"/>
                  </a:cubicBezTo>
                  <a:cubicBezTo>
                    <a:pt x="293" y="280"/>
                    <a:pt x="293" y="280"/>
                    <a:pt x="293" y="280"/>
                  </a:cubicBezTo>
                  <a:cubicBezTo>
                    <a:pt x="335" y="232"/>
                    <a:pt x="364" y="191"/>
                    <a:pt x="384" y="151"/>
                  </a:cubicBezTo>
                  <a:cubicBezTo>
                    <a:pt x="409" y="102"/>
                    <a:pt x="421" y="52"/>
                    <a:pt x="421" y="0"/>
                  </a:cubicBezTo>
                  <a:cubicBezTo>
                    <a:pt x="429" y="0"/>
                    <a:pt x="429" y="0"/>
                    <a:pt x="429" y="0"/>
                  </a:cubicBezTo>
                  <a:cubicBezTo>
                    <a:pt x="429" y="54"/>
                    <a:pt x="417" y="104"/>
                    <a:pt x="392" y="154"/>
                  </a:cubicBezTo>
                  <a:cubicBezTo>
                    <a:pt x="371" y="195"/>
                    <a:pt x="342" y="237"/>
                    <a:pt x="299" y="285"/>
                  </a:cubicBezTo>
                  <a:lnTo>
                    <a:pt x="6" y="624"/>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B7A15187-11E1-44AF-9E64-B99CB7DF4E34}"/>
                </a:ext>
              </a:extLst>
            </p:cNvPr>
            <p:cNvSpPr>
              <a:spLocks/>
            </p:cNvSpPr>
            <p:nvPr/>
          </p:nvSpPr>
          <p:spPr bwMode="gray">
            <a:xfrm>
              <a:off x="2157728" y="2535213"/>
              <a:ext cx="1299761" cy="1840528"/>
            </a:xfrm>
            <a:custGeom>
              <a:avLst/>
              <a:gdLst>
                <a:gd name="T0" fmla="*/ 6 w 442"/>
                <a:gd name="T1" fmla="*/ 624 h 624"/>
                <a:gd name="T2" fmla="*/ 0 w 442"/>
                <a:gd name="T3" fmla="*/ 618 h 624"/>
                <a:gd name="T4" fmla="*/ 312 w 442"/>
                <a:gd name="T5" fmla="*/ 260 h 624"/>
                <a:gd name="T6" fmla="*/ 401 w 442"/>
                <a:gd name="T7" fmla="*/ 134 h 624"/>
                <a:gd name="T8" fmla="*/ 433 w 442"/>
                <a:gd name="T9" fmla="*/ 0 h 624"/>
                <a:gd name="T10" fmla="*/ 442 w 442"/>
                <a:gd name="T11" fmla="*/ 0 h 624"/>
                <a:gd name="T12" fmla="*/ 408 w 442"/>
                <a:gd name="T13" fmla="*/ 138 h 624"/>
                <a:gd name="T14" fmla="*/ 318 w 442"/>
                <a:gd name="T15" fmla="*/ 266 h 624"/>
                <a:gd name="T16" fmla="*/ 6 w 442"/>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624">
                  <a:moveTo>
                    <a:pt x="6" y="624"/>
                  </a:moveTo>
                  <a:cubicBezTo>
                    <a:pt x="0" y="618"/>
                    <a:pt x="0" y="618"/>
                    <a:pt x="0" y="618"/>
                  </a:cubicBezTo>
                  <a:cubicBezTo>
                    <a:pt x="312" y="260"/>
                    <a:pt x="312" y="260"/>
                    <a:pt x="312" y="260"/>
                  </a:cubicBezTo>
                  <a:cubicBezTo>
                    <a:pt x="353" y="213"/>
                    <a:pt x="381" y="173"/>
                    <a:pt x="401" y="134"/>
                  </a:cubicBezTo>
                  <a:cubicBezTo>
                    <a:pt x="423" y="90"/>
                    <a:pt x="433" y="46"/>
                    <a:pt x="433" y="0"/>
                  </a:cubicBezTo>
                  <a:cubicBezTo>
                    <a:pt x="442" y="0"/>
                    <a:pt x="442" y="0"/>
                    <a:pt x="442" y="0"/>
                  </a:cubicBezTo>
                  <a:cubicBezTo>
                    <a:pt x="442" y="47"/>
                    <a:pt x="431" y="92"/>
                    <a:pt x="408" y="138"/>
                  </a:cubicBezTo>
                  <a:cubicBezTo>
                    <a:pt x="388" y="178"/>
                    <a:pt x="360" y="218"/>
                    <a:pt x="318" y="266"/>
                  </a:cubicBezTo>
                  <a:lnTo>
                    <a:pt x="6" y="624"/>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AA62C29A-69E0-47E7-AD14-0C73A8A0A448}"/>
                </a:ext>
              </a:extLst>
            </p:cNvPr>
            <p:cNvSpPr>
              <a:spLocks/>
            </p:cNvSpPr>
            <p:nvPr/>
          </p:nvSpPr>
          <p:spPr bwMode="gray">
            <a:xfrm>
              <a:off x="2000473" y="2532003"/>
              <a:ext cx="1336668" cy="1843737"/>
            </a:xfrm>
            <a:custGeom>
              <a:avLst/>
              <a:gdLst>
                <a:gd name="T0" fmla="*/ 6 w 454"/>
                <a:gd name="T1" fmla="*/ 625 h 625"/>
                <a:gd name="T2" fmla="*/ 0 w 454"/>
                <a:gd name="T3" fmla="*/ 620 h 625"/>
                <a:gd name="T4" fmla="*/ 331 w 454"/>
                <a:gd name="T5" fmla="*/ 241 h 625"/>
                <a:gd name="T6" fmla="*/ 446 w 454"/>
                <a:gd name="T7" fmla="*/ 0 h 625"/>
                <a:gd name="T8" fmla="*/ 454 w 454"/>
                <a:gd name="T9" fmla="*/ 0 h 625"/>
                <a:gd name="T10" fmla="*/ 337 w 454"/>
                <a:gd name="T11" fmla="*/ 247 h 625"/>
                <a:gd name="T12" fmla="*/ 6 w 454"/>
                <a:gd name="T13" fmla="*/ 625 h 625"/>
              </a:gdLst>
              <a:ahLst/>
              <a:cxnLst>
                <a:cxn ang="0">
                  <a:pos x="T0" y="T1"/>
                </a:cxn>
                <a:cxn ang="0">
                  <a:pos x="T2" y="T3"/>
                </a:cxn>
                <a:cxn ang="0">
                  <a:pos x="T4" y="T5"/>
                </a:cxn>
                <a:cxn ang="0">
                  <a:pos x="T6" y="T7"/>
                </a:cxn>
                <a:cxn ang="0">
                  <a:pos x="T8" y="T9"/>
                </a:cxn>
                <a:cxn ang="0">
                  <a:pos x="T10" y="T11"/>
                </a:cxn>
                <a:cxn ang="0">
                  <a:pos x="T12" y="T13"/>
                </a:cxn>
              </a:cxnLst>
              <a:rect l="0" t="0" r="r" b="b"/>
              <a:pathLst>
                <a:path w="454" h="625">
                  <a:moveTo>
                    <a:pt x="6" y="625"/>
                  </a:moveTo>
                  <a:cubicBezTo>
                    <a:pt x="0" y="620"/>
                    <a:pt x="0" y="620"/>
                    <a:pt x="0" y="620"/>
                  </a:cubicBezTo>
                  <a:cubicBezTo>
                    <a:pt x="331" y="241"/>
                    <a:pt x="331" y="241"/>
                    <a:pt x="331" y="241"/>
                  </a:cubicBezTo>
                  <a:cubicBezTo>
                    <a:pt x="411" y="150"/>
                    <a:pt x="446" y="77"/>
                    <a:pt x="446" y="0"/>
                  </a:cubicBezTo>
                  <a:cubicBezTo>
                    <a:pt x="454" y="0"/>
                    <a:pt x="454" y="0"/>
                    <a:pt x="454" y="0"/>
                  </a:cubicBezTo>
                  <a:cubicBezTo>
                    <a:pt x="454" y="80"/>
                    <a:pt x="419" y="153"/>
                    <a:pt x="337" y="247"/>
                  </a:cubicBezTo>
                  <a:lnTo>
                    <a:pt x="6" y="625"/>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89A13CA2-8B6D-4E56-B662-C1B29C29F4D1}"/>
                </a:ext>
              </a:extLst>
            </p:cNvPr>
            <p:cNvSpPr>
              <a:spLocks/>
            </p:cNvSpPr>
            <p:nvPr/>
          </p:nvSpPr>
          <p:spPr bwMode="gray">
            <a:xfrm>
              <a:off x="1841613" y="2532003"/>
              <a:ext cx="1378388" cy="1843737"/>
            </a:xfrm>
            <a:custGeom>
              <a:avLst/>
              <a:gdLst>
                <a:gd name="T0" fmla="*/ 7 w 468"/>
                <a:gd name="T1" fmla="*/ 625 h 625"/>
                <a:gd name="T2" fmla="*/ 0 w 468"/>
                <a:gd name="T3" fmla="*/ 620 h 625"/>
                <a:gd name="T4" fmla="*/ 351 w 468"/>
                <a:gd name="T5" fmla="*/ 222 h 625"/>
                <a:gd name="T6" fmla="*/ 459 w 468"/>
                <a:gd name="T7" fmla="*/ 0 h 625"/>
                <a:gd name="T8" fmla="*/ 468 w 468"/>
                <a:gd name="T9" fmla="*/ 0 h 625"/>
                <a:gd name="T10" fmla="*/ 357 w 468"/>
                <a:gd name="T11" fmla="*/ 227 h 625"/>
                <a:gd name="T12" fmla="*/ 7 w 468"/>
                <a:gd name="T13" fmla="*/ 625 h 625"/>
              </a:gdLst>
              <a:ahLst/>
              <a:cxnLst>
                <a:cxn ang="0">
                  <a:pos x="T0" y="T1"/>
                </a:cxn>
                <a:cxn ang="0">
                  <a:pos x="T2" y="T3"/>
                </a:cxn>
                <a:cxn ang="0">
                  <a:pos x="T4" y="T5"/>
                </a:cxn>
                <a:cxn ang="0">
                  <a:pos x="T6" y="T7"/>
                </a:cxn>
                <a:cxn ang="0">
                  <a:pos x="T8" y="T9"/>
                </a:cxn>
                <a:cxn ang="0">
                  <a:pos x="T10" y="T11"/>
                </a:cxn>
                <a:cxn ang="0">
                  <a:pos x="T12" y="T13"/>
                </a:cxn>
              </a:cxnLst>
              <a:rect l="0" t="0" r="r" b="b"/>
              <a:pathLst>
                <a:path w="468" h="625">
                  <a:moveTo>
                    <a:pt x="7" y="625"/>
                  </a:moveTo>
                  <a:cubicBezTo>
                    <a:pt x="0" y="620"/>
                    <a:pt x="0" y="620"/>
                    <a:pt x="0" y="620"/>
                  </a:cubicBezTo>
                  <a:cubicBezTo>
                    <a:pt x="351" y="222"/>
                    <a:pt x="351" y="222"/>
                    <a:pt x="351" y="222"/>
                  </a:cubicBezTo>
                  <a:cubicBezTo>
                    <a:pt x="427" y="135"/>
                    <a:pt x="459" y="69"/>
                    <a:pt x="459" y="0"/>
                  </a:cubicBezTo>
                  <a:cubicBezTo>
                    <a:pt x="468" y="0"/>
                    <a:pt x="468" y="0"/>
                    <a:pt x="468" y="0"/>
                  </a:cubicBezTo>
                  <a:cubicBezTo>
                    <a:pt x="468" y="71"/>
                    <a:pt x="434" y="139"/>
                    <a:pt x="357" y="227"/>
                  </a:cubicBezTo>
                  <a:lnTo>
                    <a:pt x="7" y="625"/>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74B6D95C-8126-4D92-919A-135CC2609A2D}"/>
                </a:ext>
              </a:extLst>
            </p:cNvPr>
            <p:cNvSpPr>
              <a:spLocks/>
            </p:cNvSpPr>
            <p:nvPr/>
          </p:nvSpPr>
          <p:spPr bwMode="gray">
            <a:xfrm>
              <a:off x="1685963" y="2528794"/>
              <a:ext cx="1413691" cy="1848551"/>
            </a:xfrm>
            <a:custGeom>
              <a:avLst/>
              <a:gdLst>
                <a:gd name="T0" fmla="*/ 7 w 480"/>
                <a:gd name="T1" fmla="*/ 627 h 627"/>
                <a:gd name="T2" fmla="*/ 0 w 480"/>
                <a:gd name="T3" fmla="*/ 621 h 627"/>
                <a:gd name="T4" fmla="*/ 369 w 480"/>
                <a:gd name="T5" fmla="*/ 203 h 627"/>
                <a:gd name="T6" fmla="*/ 472 w 480"/>
                <a:gd name="T7" fmla="*/ 0 h 627"/>
                <a:gd name="T8" fmla="*/ 480 w 480"/>
                <a:gd name="T9" fmla="*/ 0 h 627"/>
                <a:gd name="T10" fmla="*/ 376 w 480"/>
                <a:gd name="T11" fmla="*/ 208 h 627"/>
                <a:gd name="T12" fmla="*/ 7 w 480"/>
                <a:gd name="T13" fmla="*/ 627 h 627"/>
              </a:gdLst>
              <a:ahLst/>
              <a:cxnLst>
                <a:cxn ang="0">
                  <a:pos x="T0" y="T1"/>
                </a:cxn>
                <a:cxn ang="0">
                  <a:pos x="T2" y="T3"/>
                </a:cxn>
                <a:cxn ang="0">
                  <a:pos x="T4" y="T5"/>
                </a:cxn>
                <a:cxn ang="0">
                  <a:pos x="T6" y="T7"/>
                </a:cxn>
                <a:cxn ang="0">
                  <a:pos x="T8" y="T9"/>
                </a:cxn>
                <a:cxn ang="0">
                  <a:pos x="T10" y="T11"/>
                </a:cxn>
                <a:cxn ang="0">
                  <a:pos x="T12" y="T13"/>
                </a:cxn>
              </a:cxnLst>
              <a:rect l="0" t="0" r="r" b="b"/>
              <a:pathLst>
                <a:path w="480" h="627">
                  <a:moveTo>
                    <a:pt x="7" y="627"/>
                  </a:moveTo>
                  <a:cubicBezTo>
                    <a:pt x="0" y="621"/>
                    <a:pt x="0" y="621"/>
                    <a:pt x="0" y="621"/>
                  </a:cubicBezTo>
                  <a:cubicBezTo>
                    <a:pt x="369" y="203"/>
                    <a:pt x="369" y="203"/>
                    <a:pt x="369" y="203"/>
                  </a:cubicBezTo>
                  <a:cubicBezTo>
                    <a:pt x="441" y="122"/>
                    <a:pt x="472" y="61"/>
                    <a:pt x="472" y="0"/>
                  </a:cubicBezTo>
                  <a:cubicBezTo>
                    <a:pt x="480" y="0"/>
                    <a:pt x="480" y="0"/>
                    <a:pt x="480" y="0"/>
                  </a:cubicBezTo>
                  <a:cubicBezTo>
                    <a:pt x="480" y="63"/>
                    <a:pt x="449" y="125"/>
                    <a:pt x="376" y="208"/>
                  </a:cubicBezTo>
                  <a:lnTo>
                    <a:pt x="7" y="627"/>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CC2E9BF6-188E-4449-9D36-7620C73AC07F}"/>
                </a:ext>
              </a:extLst>
            </p:cNvPr>
            <p:cNvSpPr>
              <a:spLocks/>
            </p:cNvSpPr>
            <p:nvPr/>
          </p:nvSpPr>
          <p:spPr bwMode="gray">
            <a:xfrm>
              <a:off x="1424406" y="1347775"/>
              <a:ext cx="2389314" cy="1179414"/>
            </a:xfrm>
            <a:custGeom>
              <a:avLst/>
              <a:gdLst>
                <a:gd name="T0" fmla="*/ 522 w 812"/>
                <a:gd name="T1" fmla="*/ 400 h 400"/>
                <a:gd name="T2" fmla="*/ 519 w 812"/>
                <a:gd name="T3" fmla="*/ 369 h 400"/>
                <a:gd name="T4" fmla="*/ 483 w 812"/>
                <a:gd name="T5" fmla="*/ 295 h 400"/>
                <a:gd name="T6" fmla="*/ 406 w 812"/>
                <a:gd name="T7" fmla="*/ 265 h 400"/>
                <a:gd name="T8" fmla="*/ 328 w 812"/>
                <a:gd name="T9" fmla="*/ 295 h 400"/>
                <a:gd name="T10" fmla="*/ 292 w 812"/>
                <a:gd name="T11" fmla="*/ 369 h 400"/>
                <a:gd name="T12" fmla="*/ 289 w 812"/>
                <a:gd name="T13" fmla="*/ 400 h 400"/>
                <a:gd name="T14" fmla="*/ 0 w 812"/>
                <a:gd name="T15" fmla="*/ 400 h 400"/>
                <a:gd name="T16" fmla="*/ 3 w 812"/>
                <a:gd name="T17" fmla="*/ 363 h 400"/>
                <a:gd name="T18" fmla="*/ 134 w 812"/>
                <a:gd name="T19" fmla="*/ 105 h 400"/>
                <a:gd name="T20" fmla="*/ 406 w 812"/>
                <a:gd name="T21" fmla="*/ 0 h 400"/>
                <a:gd name="T22" fmla="*/ 678 w 812"/>
                <a:gd name="T23" fmla="*/ 105 h 400"/>
                <a:gd name="T24" fmla="*/ 808 w 812"/>
                <a:gd name="T25" fmla="*/ 363 h 400"/>
                <a:gd name="T26" fmla="*/ 812 w 812"/>
                <a:gd name="T27" fmla="*/ 400 h 400"/>
                <a:gd name="T28" fmla="*/ 522 w 812"/>
                <a:gd name="T29"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2" h="400">
                  <a:moveTo>
                    <a:pt x="522" y="400"/>
                  </a:moveTo>
                  <a:cubicBezTo>
                    <a:pt x="519" y="369"/>
                    <a:pt x="519" y="369"/>
                    <a:pt x="519" y="369"/>
                  </a:cubicBezTo>
                  <a:cubicBezTo>
                    <a:pt x="517" y="341"/>
                    <a:pt x="504" y="314"/>
                    <a:pt x="483" y="295"/>
                  </a:cubicBezTo>
                  <a:cubicBezTo>
                    <a:pt x="462" y="276"/>
                    <a:pt x="434" y="265"/>
                    <a:pt x="406" y="265"/>
                  </a:cubicBezTo>
                  <a:cubicBezTo>
                    <a:pt x="377" y="265"/>
                    <a:pt x="349" y="276"/>
                    <a:pt x="328" y="295"/>
                  </a:cubicBezTo>
                  <a:cubicBezTo>
                    <a:pt x="307" y="314"/>
                    <a:pt x="294" y="341"/>
                    <a:pt x="292" y="369"/>
                  </a:cubicBezTo>
                  <a:cubicBezTo>
                    <a:pt x="289" y="400"/>
                    <a:pt x="289" y="400"/>
                    <a:pt x="289" y="400"/>
                  </a:cubicBezTo>
                  <a:cubicBezTo>
                    <a:pt x="0" y="400"/>
                    <a:pt x="0" y="400"/>
                    <a:pt x="0" y="400"/>
                  </a:cubicBezTo>
                  <a:cubicBezTo>
                    <a:pt x="3" y="363"/>
                    <a:pt x="3" y="363"/>
                    <a:pt x="3" y="363"/>
                  </a:cubicBezTo>
                  <a:cubicBezTo>
                    <a:pt x="13" y="264"/>
                    <a:pt x="60" y="172"/>
                    <a:pt x="134" y="105"/>
                  </a:cubicBezTo>
                  <a:cubicBezTo>
                    <a:pt x="208" y="37"/>
                    <a:pt x="305" y="0"/>
                    <a:pt x="406" y="0"/>
                  </a:cubicBezTo>
                  <a:cubicBezTo>
                    <a:pt x="507" y="0"/>
                    <a:pt x="603" y="37"/>
                    <a:pt x="678" y="105"/>
                  </a:cubicBezTo>
                  <a:cubicBezTo>
                    <a:pt x="752" y="172"/>
                    <a:pt x="798" y="264"/>
                    <a:pt x="808" y="363"/>
                  </a:cubicBezTo>
                  <a:cubicBezTo>
                    <a:pt x="812" y="400"/>
                    <a:pt x="812" y="400"/>
                    <a:pt x="812" y="400"/>
                  </a:cubicBezTo>
                  <a:lnTo>
                    <a:pt x="522" y="40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ACD0103B-615A-41CC-8470-A1E339E8DAC5}"/>
                </a:ext>
              </a:extLst>
            </p:cNvPr>
            <p:cNvSpPr>
              <a:spLocks noEditPoints="1"/>
            </p:cNvSpPr>
            <p:nvPr/>
          </p:nvSpPr>
          <p:spPr bwMode="gray">
            <a:xfrm>
              <a:off x="1315290" y="1246683"/>
              <a:ext cx="2607545" cy="1376786"/>
            </a:xfrm>
            <a:custGeom>
              <a:avLst/>
              <a:gdLst>
                <a:gd name="T0" fmla="*/ 443 w 886"/>
                <a:gd name="T1" fmla="*/ 67 h 467"/>
                <a:gd name="T2" fmla="*/ 812 w 886"/>
                <a:gd name="T3" fmla="*/ 400 h 467"/>
                <a:gd name="T4" fmla="*/ 590 w 886"/>
                <a:gd name="T5" fmla="*/ 400 h 467"/>
                <a:gd name="T6" fmla="*/ 443 w 886"/>
                <a:gd name="T7" fmla="*/ 265 h 467"/>
                <a:gd name="T8" fmla="*/ 296 w 886"/>
                <a:gd name="T9" fmla="*/ 400 h 467"/>
                <a:gd name="T10" fmla="*/ 74 w 886"/>
                <a:gd name="T11" fmla="*/ 400 h 467"/>
                <a:gd name="T12" fmla="*/ 443 w 886"/>
                <a:gd name="T13" fmla="*/ 67 h 467"/>
                <a:gd name="T14" fmla="*/ 443 w 886"/>
                <a:gd name="T15" fmla="*/ 0 h 467"/>
                <a:gd name="T16" fmla="*/ 148 w 886"/>
                <a:gd name="T17" fmla="*/ 114 h 467"/>
                <a:gd name="T18" fmla="*/ 7 w 886"/>
                <a:gd name="T19" fmla="*/ 394 h 467"/>
                <a:gd name="T20" fmla="*/ 0 w 886"/>
                <a:gd name="T21" fmla="*/ 467 h 467"/>
                <a:gd name="T22" fmla="*/ 74 w 886"/>
                <a:gd name="T23" fmla="*/ 467 h 467"/>
                <a:gd name="T24" fmla="*/ 296 w 886"/>
                <a:gd name="T25" fmla="*/ 467 h 467"/>
                <a:gd name="T26" fmla="*/ 357 w 886"/>
                <a:gd name="T27" fmla="*/ 467 h 467"/>
                <a:gd name="T28" fmla="*/ 362 w 886"/>
                <a:gd name="T29" fmla="*/ 406 h 467"/>
                <a:gd name="T30" fmla="*/ 388 w 886"/>
                <a:gd name="T31" fmla="*/ 354 h 467"/>
                <a:gd name="T32" fmla="*/ 443 w 886"/>
                <a:gd name="T33" fmla="*/ 332 h 467"/>
                <a:gd name="T34" fmla="*/ 497 w 886"/>
                <a:gd name="T35" fmla="*/ 354 h 467"/>
                <a:gd name="T36" fmla="*/ 523 w 886"/>
                <a:gd name="T37" fmla="*/ 406 h 467"/>
                <a:gd name="T38" fmla="*/ 528 w 886"/>
                <a:gd name="T39" fmla="*/ 467 h 467"/>
                <a:gd name="T40" fmla="*/ 590 w 886"/>
                <a:gd name="T41" fmla="*/ 467 h 467"/>
                <a:gd name="T42" fmla="*/ 812 w 886"/>
                <a:gd name="T43" fmla="*/ 467 h 467"/>
                <a:gd name="T44" fmla="*/ 886 w 886"/>
                <a:gd name="T45" fmla="*/ 467 h 467"/>
                <a:gd name="T46" fmla="*/ 878 w 886"/>
                <a:gd name="T47" fmla="*/ 394 h 467"/>
                <a:gd name="T48" fmla="*/ 737 w 886"/>
                <a:gd name="T49" fmla="*/ 114 h 467"/>
                <a:gd name="T50" fmla="*/ 443 w 886"/>
                <a:gd name="T5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6" h="467">
                  <a:moveTo>
                    <a:pt x="443" y="67"/>
                  </a:moveTo>
                  <a:cubicBezTo>
                    <a:pt x="635" y="67"/>
                    <a:pt x="793" y="213"/>
                    <a:pt x="812" y="400"/>
                  </a:cubicBezTo>
                  <a:cubicBezTo>
                    <a:pt x="590" y="400"/>
                    <a:pt x="590" y="400"/>
                    <a:pt x="590" y="400"/>
                  </a:cubicBezTo>
                  <a:cubicBezTo>
                    <a:pt x="583" y="325"/>
                    <a:pt x="520" y="265"/>
                    <a:pt x="443" y="265"/>
                  </a:cubicBezTo>
                  <a:cubicBezTo>
                    <a:pt x="365" y="265"/>
                    <a:pt x="302" y="325"/>
                    <a:pt x="296" y="400"/>
                  </a:cubicBezTo>
                  <a:cubicBezTo>
                    <a:pt x="74" y="400"/>
                    <a:pt x="74" y="400"/>
                    <a:pt x="74" y="400"/>
                  </a:cubicBezTo>
                  <a:cubicBezTo>
                    <a:pt x="93" y="213"/>
                    <a:pt x="251" y="67"/>
                    <a:pt x="443" y="67"/>
                  </a:cubicBezTo>
                  <a:moveTo>
                    <a:pt x="443" y="0"/>
                  </a:moveTo>
                  <a:cubicBezTo>
                    <a:pt x="333" y="0"/>
                    <a:pt x="229" y="41"/>
                    <a:pt x="148" y="114"/>
                  </a:cubicBezTo>
                  <a:cubicBezTo>
                    <a:pt x="68" y="187"/>
                    <a:pt x="18" y="286"/>
                    <a:pt x="7" y="394"/>
                  </a:cubicBezTo>
                  <a:cubicBezTo>
                    <a:pt x="0" y="467"/>
                    <a:pt x="0" y="467"/>
                    <a:pt x="0" y="467"/>
                  </a:cubicBezTo>
                  <a:cubicBezTo>
                    <a:pt x="74" y="467"/>
                    <a:pt x="74" y="467"/>
                    <a:pt x="74" y="467"/>
                  </a:cubicBezTo>
                  <a:cubicBezTo>
                    <a:pt x="296" y="467"/>
                    <a:pt x="296" y="467"/>
                    <a:pt x="296" y="467"/>
                  </a:cubicBezTo>
                  <a:cubicBezTo>
                    <a:pt x="357" y="467"/>
                    <a:pt x="357" y="467"/>
                    <a:pt x="357" y="467"/>
                  </a:cubicBezTo>
                  <a:cubicBezTo>
                    <a:pt x="362" y="406"/>
                    <a:pt x="362" y="406"/>
                    <a:pt x="362" y="406"/>
                  </a:cubicBezTo>
                  <a:cubicBezTo>
                    <a:pt x="364" y="386"/>
                    <a:pt x="373" y="367"/>
                    <a:pt x="388" y="354"/>
                  </a:cubicBezTo>
                  <a:cubicBezTo>
                    <a:pt x="403" y="340"/>
                    <a:pt x="422" y="332"/>
                    <a:pt x="443" y="332"/>
                  </a:cubicBezTo>
                  <a:cubicBezTo>
                    <a:pt x="463" y="332"/>
                    <a:pt x="482" y="340"/>
                    <a:pt x="497" y="354"/>
                  </a:cubicBezTo>
                  <a:cubicBezTo>
                    <a:pt x="512" y="367"/>
                    <a:pt x="521" y="386"/>
                    <a:pt x="523" y="406"/>
                  </a:cubicBezTo>
                  <a:cubicBezTo>
                    <a:pt x="528" y="467"/>
                    <a:pt x="528" y="467"/>
                    <a:pt x="528" y="467"/>
                  </a:cubicBezTo>
                  <a:cubicBezTo>
                    <a:pt x="590" y="467"/>
                    <a:pt x="590" y="467"/>
                    <a:pt x="590" y="467"/>
                  </a:cubicBezTo>
                  <a:cubicBezTo>
                    <a:pt x="812" y="467"/>
                    <a:pt x="812" y="467"/>
                    <a:pt x="812" y="467"/>
                  </a:cubicBezTo>
                  <a:cubicBezTo>
                    <a:pt x="886" y="467"/>
                    <a:pt x="886" y="467"/>
                    <a:pt x="886" y="467"/>
                  </a:cubicBezTo>
                  <a:cubicBezTo>
                    <a:pt x="878" y="394"/>
                    <a:pt x="878" y="394"/>
                    <a:pt x="878" y="394"/>
                  </a:cubicBezTo>
                  <a:cubicBezTo>
                    <a:pt x="867" y="286"/>
                    <a:pt x="817" y="187"/>
                    <a:pt x="737" y="114"/>
                  </a:cubicBezTo>
                  <a:cubicBezTo>
                    <a:pt x="656" y="41"/>
                    <a:pt x="552" y="0"/>
                    <a:pt x="443"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934235BE-344F-42BD-BFC4-8A7F3D1EBF5E}"/>
                </a:ext>
              </a:extLst>
            </p:cNvPr>
            <p:cNvSpPr>
              <a:spLocks/>
            </p:cNvSpPr>
            <p:nvPr/>
          </p:nvSpPr>
          <p:spPr bwMode="gray">
            <a:xfrm>
              <a:off x="1615359" y="3921626"/>
              <a:ext cx="898600" cy="898601"/>
            </a:xfrm>
            <a:custGeom>
              <a:avLst/>
              <a:gdLst>
                <a:gd name="T0" fmla="*/ 0 w 305"/>
                <a:gd name="T1" fmla="*/ 305 h 305"/>
                <a:gd name="T2" fmla="*/ 0 w 305"/>
                <a:gd name="T3" fmla="*/ 0 h 305"/>
                <a:gd name="T4" fmla="*/ 28 w 305"/>
                <a:gd name="T5" fmla="*/ 0 h 305"/>
                <a:gd name="T6" fmla="*/ 305 w 305"/>
                <a:gd name="T7" fmla="*/ 277 h 305"/>
                <a:gd name="T8" fmla="*/ 305 w 305"/>
                <a:gd name="T9" fmla="*/ 305 h 305"/>
                <a:gd name="T10" fmla="*/ 0 w 305"/>
                <a:gd name="T11" fmla="*/ 305 h 305"/>
              </a:gdLst>
              <a:ahLst/>
              <a:cxnLst>
                <a:cxn ang="0">
                  <a:pos x="T0" y="T1"/>
                </a:cxn>
                <a:cxn ang="0">
                  <a:pos x="T2" y="T3"/>
                </a:cxn>
                <a:cxn ang="0">
                  <a:pos x="T4" y="T5"/>
                </a:cxn>
                <a:cxn ang="0">
                  <a:pos x="T6" y="T7"/>
                </a:cxn>
                <a:cxn ang="0">
                  <a:pos x="T8" y="T9"/>
                </a:cxn>
                <a:cxn ang="0">
                  <a:pos x="T10" y="T11"/>
                </a:cxn>
              </a:cxnLst>
              <a:rect l="0" t="0" r="r" b="b"/>
              <a:pathLst>
                <a:path w="305" h="305">
                  <a:moveTo>
                    <a:pt x="0" y="305"/>
                  </a:moveTo>
                  <a:cubicBezTo>
                    <a:pt x="0" y="0"/>
                    <a:pt x="0" y="0"/>
                    <a:pt x="0" y="0"/>
                  </a:cubicBezTo>
                  <a:cubicBezTo>
                    <a:pt x="28" y="0"/>
                    <a:pt x="28" y="0"/>
                    <a:pt x="28" y="0"/>
                  </a:cubicBezTo>
                  <a:cubicBezTo>
                    <a:pt x="181" y="0"/>
                    <a:pt x="305" y="124"/>
                    <a:pt x="305" y="277"/>
                  </a:cubicBezTo>
                  <a:cubicBezTo>
                    <a:pt x="305" y="305"/>
                    <a:pt x="305" y="305"/>
                    <a:pt x="305" y="305"/>
                  </a:cubicBezTo>
                  <a:lnTo>
                    <a:pt x="0" y="305"/>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193DF849-D99A-467C-A9DF-52531E8DD4C3}"/>
                </a:ext>
              </a:extLst>
            </p:cNvPr>
            <p:cNvSpPr>
              <a:spLocks noEditPoints="1"/>
            </p:cNvSpPr>
            <p:nvPr/>
          </p:nvSpPr>
          <p:spPr bwMode="gray">
            <a:xfrm>
              <a:off x="1530312" y="3838185"/>
              <a:ext cx="1065483" cy="1067089"/>
            </a:xfrm>
            <a:custGeom>
              <a:avLst/>
              <a:gdLst>
                <a:gd name="T0" fmla="*/ 57 w 362"/>
                <a:gd name="T1" fmla="*/ 57 h 362"/>
                <a:gd name="T2" fmla="*/ 305 w 362"/>
                <a:gd name="T3" fmla="*/ 305 h 362"/>
                <a:gd name="T4" fmla="*/ 57 w 362"/>
                <a:gd name="T5" fmla="*/ 305 h 362"/>
                <a:gd name="T6" fmla="*/ 57 w 362"/>
                <a:gd name="T7" fmla="*/ 57 h 362"/>
                <a:gd name="T8" fmla="*/ 57 w 362"/>
                <a:gd name="T9" fmla="*/ 0 h 362"/>
                <a:gd name="T10" fmla="*/ 0 w 362"/>
                <a:gd name="T11" fmla="*/ 0 h 362"/>
                <a:gd name="T12" fmla="*/ 0 w 362"/>
                <a:gd name="T13" fmla="*/ 57 h 362"/>
                <a:gd name="T14" fmla="*/ 0 w 362"/>
                <a:gd name="T15" fmla="*/ 305 h 362"/>
                <a:gd name="T16" fmla="*/ 0 w 362"/>
                <a:gd name="T17" fmla="*/ 362 h 362"/>
                <a:gd name="T18" fmla="*/ 57 w 362"/>
                <a:gd name="T19" fmla="*/ 362 h 362"/>
                <a:gd name="T20" fmla="*/ 305 w 362"/>
                <a:gd name="T21" fmla="*/ 362 h 362"/>
                <a:gd name="T22" fmla="*/ 362 w 362"/>
                <a:gd name="T23" fmla="*/ 362 h 362"/>
                <a:gd name="T24" fmla="*/ 362 w 362"/>
                <a:gd name="T25" fmla="*/ 305 h 362"/>
                <a:gd name="T26" fmla="*/ 338 w 362"/>
                <a:gd name="T27" fmla="*/ 186 h 362"/>
                <a:gd name="T28" fmla="*/ 273 w 362"/>
                <a:gd name="T29" fmla="*/ 89 h 362"/>
                <a:gd name="T30" fmla="*/ 176 w 362"/>
                <a:gd name="T31" fmla="*/ 24 h 362"/>
                <a:gd name="T32" fmla="*/ 57 w 362"/>
                <a:gd name="T33"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362">
                  <a:moveTo>
                    <a:pt x="57" y="57"/>
                  </a:moveTo>
                  <a:cubicBezTo>
                    <a:pt x="194" y="57"/>
                    <a:pt x="305" y="168"/>
                    <a:pt x="305" y="305"/>
                  </a:cubicBezTo>
                  <a:cubicBezTo>
                    <a:pt x="57" y="305"/>
                    <a:pt x="57" y="305"/>
                    <a:pt x="57" y="305"/>
                  </a:cubicBezTo>
                  <a:cubicBezTo>
                    <a:pt x="57" y="57"/>
                    <a:pt x="57" y="57"/>
                    <a:pt x="57" y="57"/>
                  </a:cubicBezTo>
                  <a:moveTo>
                    <a:pt x="57" y="0"/>
                  </a:moveTo>
                  <a:cubicBezTo>
                    <a:pt x="0" y="0"/>
                    <a:pt x="0" y="0"/>
                    <a:pt x="0" y="0"/>
                  </a:cubicBezTo>
                  <a:cubicBezTo>
                    <a:pt x="0" y="57"/>
                    <a:pt x="0" y="57"/>
                    <a:pt x="0" y="57"/>
                  </a:cubicBezTo>
                  <a:cubicBezTo>
                    <a:pt x="0" y="305"/>
                    <a:pt x="0" y="305"/>
                    <a:pt x="0" y="305"/>
                  </a:cubicBezTo>
                  <a:cubicBezTo>
                    <a:pt x="0" y="362"/>
                    <a:pt x="0" y="362"/>
                    <a:pt x="0" y="362"/>
                  </a:cubicBezTo>
                  <a:cubicBezTo>
                    <a:pt x="57" y="362"/>
                    <a:pt x="57" y="362"/>
                    <a:pt x="57" y="362"/>
                  </a:cubicBezTo>
                  <a:cubicBezTo>
                    <a:pt x="305" y="362"/>
                    <a:pt x="305" y="362"/>
                    <a:pt x="305" y="362"/>
                  </a:cubicBezTo>
                  <a:cubicBezTo>
                    <a:pt x="362" y="362"/>
                    <a:pt x="362" y="362"/>
                    <a:pt x="362" y="362"/>
                  </a:cubicBezTo>
                  <a:cubicBezTo>
                    <a:pt x="362" y="305"/>
                    <a:pt x="362" y="305"/>
                    <a:pt x="362" y="305"/>
                  </a:cubicBezTo>
                  <a:cubicBezTo>
                    <a:pt x="362" y="264"/>
                    <a:pt x="354" y="224"/>
                    <a:pt x="338" y="186"/>
                  </a:cubicBezTo>
                  <a:cubicBezTo>
                    <a:pt x="323" y="150"/>
                    <a:pt x="301" y="117"/>
                    <a:pt x="273" y="89"/>
                  </a:cubicBezTo>
                  <a:cubicBezTo>
                    <a:pt x="245" y="61"/>
                    <a:pt x="212" y="39"/>
                    <a:pt x="176" y="24"/>
                  </a:cubicBezTo>
                  <a:cubicBezTo>
                    <a:pt x="138" y="8"/>
                    <a:pt x="98" y="0"/>
                    <a:pt x="57"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a:extLst>
                <a:ext uri="{FF2B5EF4-FFF2-40B4-BE49-F238E27FC236}">
                  <a16:creationId xmlns:a16="http://schemas.microsoft.com/office/drawing/2014/main" id="{1A47211C-C91B-4E3B-B3D9-CEA1D0375A49}"/>
                </a:ext>
              </a:extLst>
            </p:cNvPr>
            <p:cNvSpPr>
              <a:spLocks noChangeArrowheads="1"/>
            </p:cNvSpPr>
            <p:nvPr/>
          </p:nvSpPr>
          <p:spPr bwMode="gray">
            <a:xfrm>
              <a:off x="3051514" y="4277857"/>
              <a:ext cx="200580" cy="11233"/>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B3EFD9D6-394B-4A5B-81BC-CB0351AAD3D4}"/>
                </a:ext>
              </a:extLst>
            </p:cNvPr>
            <p:cNvSpPr>
              <a:spLocks noChangeArrowheads="1"/>
            </p:cNvSpPr>
            <p:nvPr/>
          </p:nvSpPr>
          <p:spPr bwMode="gray">
            <a:xfrm>
              <a:off x="3051514" y="4472019"/>
              <a:ext cx="200580" cy="11233"/>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5A279F6D-22C0-49BA-9D79-361A79996412}"/>
                </a:ext>
              </a:extLst>
            </p:cNvPr>
            <p:cNvSpPr>
              <a:spLocks noChangeArrowheads="1"/>
            </p:cNvSpPr>
            <p:nvPr/>
          </p:nvSpPr>
          <p:spPr bwMode="gray">
            <a:xfrm>
              <a:off x="3252094" y="4664577"/>
              <a:ext cx="197371" cy="11233"/>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CC7BD05D-0520-4089-BBD0-DBA008B5BC20}"/>
                </a:ext>
              </a:extLst>
            </p:cNvPr>
            <p:cNvSpPr>
              <a:spLocks noChangeArrowheads="1"/>
            </p:cNvSpPr>
            <p:nvPr/>
          </p:nvSpPr>
          <p:spPr bwMode="gray">
            <a:xfrm>
              <a:off x="2656772" y="4664577"/>
              <a:ext cx="197371" cy="11233"/>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678945A5-3C5B-4BBA-B6D7-23D2CBA24672}"/>
                </a:ext>
              </a:extLst>
            </p:cNvPr>
            <p:cNvSpPr>
              <a:spLocks noChangeArrowheads="1"/>
            </p:cNvSpPr>
            <p:nvPr/>
          </p:nvSpPr>
          <p:spPr bwMode="gray">
            <a:xfrm>
              <a:off x="3646837" y="4271439"/>
              <a:ext cx="11233" cy="200581"/>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7">
              <a:extLst>
                <a:ext uri="{FF2B5EF4-FFF2-40B4-BE49-F238E27FC236}">
                  <a16:creationId xmlns:a16="http://schemas.microsoft.com/office/drawing/2014/main" id="{0D9008C4-A0DA-4ACB-BE3D-AB23CD68A91E}"/>
                </a:ext>
              </a:extLst>
            </p:cNvPr>
            <p:cNvSpPr>
              <a:spLocks noChangeArrowheads="1"/>
            </p:cNvSpPr>
            <p:nvPr/>
          </p:nvSpPr>
          <p:spPr bwMode="gray">
            <a:xfrm>
              <a:off x="3581046" y="4215276"/>
              <a:ext cx="139604" cy="13960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8">
              <a:extLst>
                <a:ext uri="{FF2B5EF4-FFF2-40B4-BE49-F238E27FC236}">
                  <a16:creationId xmlns:a16="http://schemas.microsoft.com/office/drawing/2014/main" id="{7D01DF6F-864D-4058-8E1A-D411659C35B5}"/>
                </a:ext>
              </a:extLst>
            </p:cNvPr>
            <p:cNvSpPr>
              <a:spLocks noChangeArrowheads="1"/>
            </p:cNvSpPr>
            <p:nvPr/>
          </p:nvSpPr>
          <p:spPr bwMode="gray">
            <a:xfrm>
              <a:off x="3581046" y="4407834"/>
              <a:ext cx="139604"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59">
              <a:extLst>
                <a:ext uri="{FF2B5EF4-FFF2-40B4-BE49-F238E27FC236}">
                  <a16:creationId xmlns:a16="http://schemas.microsoft.com/office/drawing/2014/main" id="{865C4CAF-D40F-468C-BEF0-904DD302C3CF}"/>
                </a:ext>
              </a:extLst>
            </p:cNvPr>
            <p:cNvSpPr>
              <a:spLocks noChangeArrowheads="1"/>
            </p:cNvSpPr>
            <p:nvPr/>
          </p:nvSpPr>
          <p:spPr bwMode="gray">
            <a:xfrm>
              <a:off x="3581046" y="4598786"/>
              <a:ext cx="139604"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60">
              <a:extLst>
                <a:ext uri="{FF2B5EF4-FFF2-40B4-BE49-F238E27FC236}">
                  <a16:creationId xmlns:a16="http://schemas.microsoft.com/office/drawing/2014/main" id="{E76AED01-CA53-44F8-A5FB-6E21ABCC2917}"/>
                </a:ext>
              </a:extLst>
            </p:cNvPr>
            <p:cNvSpPr>
              <a:spLocks noChangeArrowheads="1"/>
            </p:cNvSpPr>
            <p:nvPr/>
          </p:nvSpPr>
          <p:spPr bwMode="gray">
            <a:xfrm>
              <a:off x="3382071" y="4215276"/>
              <a:ext cx="137999" cy="13960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61">
              <a:extLst>
                <a:ext uri="{FF2B5EF4-FFF2-40B4-BE49-F238E27FC236}">
                  <a16:creationId xmlns:a16="http://schemas.microsoft.com/office/drawing/2014/main" id="{BE3084DA-D54B-4ADC-A2DC-6AF85AC60049}"/>
                </a:ext>
              </a:extLst>
            </p:cNvPr>
            <p:cNvSpPr>
              <a:spLocks noChangeArrowheads="1"/>
            </p:cNvSpPr>
            <p:nvPr/>
          </p:nvSpPr>
          <p:spPr bwMode="gray">
            <a:xfrm>
              <a:off x="3382071" y="4407834"/>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2">
              <a:extLst>
                <a:ext uri="{FF2B5EF4-FFF2-40B4-BE49-F238E27FC236}">
                  <a16:creationId xmlns:a16="http://schemas.microsoft.com/office/drawing/2014/main" id="{8A117E8D-3424-4106-AD4A-0805DE792886}"/>
                </a:ext>
              </a:extLst>
            </p:cNvPr>
            <p:cNvSpPr>
              <a:spLocks noChangeArrowheads="1"/>
            </p:cNvSpPr>
            <p:nvPr/>
          </p:nvSpPr>
          <p:spPr bwMode="gray">
            <a:xfrm>
              <a:off x="3382071" y="4598786"/>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3">
              <a:extLst>
                <a:ext uri="{FF2B5EF4-FFF2-40B4-BE49-F238E27FC236}">
                  <a16:creationId xmlns:a16="http://schemas.microsoft.com/office/drawing/2014/main" id="{889569C4-D040-4BDA-A39F-6F070E011FCD}"/>
                </a:ext>
              </a:extLst>
            </p:cNvPr>
            <p:cNvSpPr>
              <a:spLocks noChangeArrowheads="1"/>
            </p:cNvSpPr>
            <p:nvPr/>
          </p:nvSpPr>
          <p:spPr bwMode="gray">
            <a:xfrm>
              <a:off x="3184699" y="4215276"/>
              <a:ext cx="137999" cy="13960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64">
              <a:extLst>
                <a:ext uri="{FF2B5EF4-FFF2-40B4-BE49-F238E27FC236}">
                  <a16:creationId xmlns:a16="http://schemas.microsoft.com/office/drawing/2014/main" id="{6FDDCD90-39F8-4C51-A285-4BD24B11D755}"/>
                </a:ext>
              </a:extLst>
            </p:cNvPr>
            <p:cNvSpPr>
              <a:spLocks noChangeArrowheads="1"/>
            </p:cNvSpPr>
            <p:nvPr/>
          </p:nvSpPr>
          <p:spPr bwMode="gray">
            <a:xfrm>
              <a:off x="3184699" y="4407834"/>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65">
              <a:extLst>
                <a:ext uri="{FF2B5EF4-FFF2-40B4-BE49-F238E27FC236}">
                  <a16:creationId xmlns:a16="http://schemas.microsoft.com/office/drawing/2014/main" id="{017AA481-15CF-4F09-B20B-21E13C21E820}"/>
                </a:ext>
              </a:extLst>
            </p:cNvPr>
            <p:cNvSpPr>
              <a:spLocks noChangeArrowheads="1"/>
            </p:cNvSpPr>
            <p:nvPr/>
          </p:nvSpPr>
          <p:spPr bwMode="gray">
            <a:xfrm>
              <a:off x="3184699" y="4598786"/>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6">
              <a:extLst>
                <a:ext uri="{FF2B5EF4-FFF2-40B4-BE49-F238E27FC236}">
                  <a16:creationId xmlns:a16="http://schemas.microsoft.com/office/drawing/2014/main" id="{7E5E5B87-1FE0-4F3A-BF60-6118C187268B}"/>
                </a:ext>
              </a:extLst>
            </p:cNvPr>
            <p:cNvSpPr>
              <a:spLocks noChangeArrowheads="1"/>
            </p:cNvSpPr>
            <p:nvPr/>
          </p:nvSpPr>
          <p:spPr bwMode="gray">
            <a:xfrm>
              <a:off x="2984119" y="4215276"/>
              <a:ext cx="137999" cy="13960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67">
              <a:extLst>
                <a:ext uri="{FF2B5EF4-FFF2-40B4-BE49-F238E27FC236}">
                  <a16:creationId xmlns:a16="http://schemas.microsoft.com/office/drawing/2014/main" id="{B31CC1F1-6129-48FA-8DC4-A8196CD3D12A}"/>
                </a:ext>
              </a:extLst>
            </p:cNvPr>
            <p:cNvSpPr>
              <a:spLocks noChangeArrowheads="1"/>
            </p:cNvSpPr>
            <p:nvPr/>
          </p:nvSpPr>
          <p:spPr bwMode="gray">
            <a:xfrm>
              <a:off x="2984119" y="4407834"/>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68">
              <a:extLst>
                <a:ext uri="{FF2B5EF4-FFF2-40B4-BE49-F238E27FC236}">
                  <a16:creationId xmlns:a16="http://schemas.microsoft.com/office/drawing/2014/main" id="{9298E3C6-B520-4FE5-97AA-53D123546A97}"/>
                </a:ext>
              </a:extLst>
            </p:cNvPr>
            <p:cNvSpPr>
              <a:spLocks noChangeArrowheads="1"/>
            </p:cNvSpPr>
            <p:nvPr/>
          </p:nvSpPr>
          <p:spPr bwMode="gray">
            <a:xfrm>
              <a:off x="2984119" y="4598786"/>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69">
              <a:extLst>
                <a:ext uri="{FF2B5EF4-FFF2-40B4-BE49-F238E27FC236}">
                  <a16:creationId xmlns:a16="http://schemas.microsoft.com/office/drawing/2014/main" id="{824884F1-60C6-454B-B3D0-68EDCBC39736}"/>
                </a:ext>
              </a:extLst>
            </p:cNvPr>
            <p:cNvSpPr>
              <a:spLocks noChangeArrowheads="1"/>
            </p:cNvSpPr>
            <p:nvPr/>
          </p:nvSpPr>
          <p:spPr bwMode="gray">
            <a:xfrm>
              <a:off x="2786748" y="4407834"/>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70">
              <a:extLst>
                <a:ext uri="{FF2B5EF4-FFF2-40B4-BE49-F238E27FC236}">
                  <a16:creationId xmlns:a16="http://schemas.microsoft.com/office/drawing/2014/main" id="{AEAA2A6B-C2C6-44F9-A089-7F6114B3CCDB}"/>
                </a:ext>
              </a:extLst>
            </p:cNvPr>
            <p:cNvSpPr>
              <a:spLocks noChangeArrowheads="1"/>
            </p:cNvSpPr>
            <p:nvPr/>
          </p:nvSpPr>
          <p:spPr bwMode="gray">
            <a:xfrm>
              <a:off x="2786748" y="4598786"/>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71">
              <a:extLst>
                <a:ext uri="{FF2B5EF4-FFF2-40B4-BE49-F238E27FC236}">
                  <a16:creationId xmlns:a16="http://schemas.microsoft.com/office/drawing/2014/main" id="{AC64A04B-4D25-4944-ACEA-036A0F3671AE}"/>
                </a:ext>
              </a:extLst>
            </p:cNvPr>
            <p:cNvSpPr>
              <a:spLocks noChangeArrowheads="1"/>
            </p:cNvSpPr>
            <p:nvPr/>
          </p:nvSpPr>
          <p:spPr bwMode="gray">
            <a:xfrm>
              <a:off x="2581354" y="4598786"/>
              <a:ext cx="137999" cy="137999"/>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72">
              <a:extLst>
                <a:ext uri="{FF2B5EF4-FFF2-40B4-BE49-F238E27FC236}">
                  <a16:creationId xmlns:a16="http://schemas.microsoft.com/office/drawing/2014/main" id="{1A944AE7-3917-49D6-A482-B17CFD24B32A}"/>
                </a:ext>
              </a:extLst>
            </p:cNvPr>
            <p:cNvSpPr>
              <a:spLocks noChangeArrowheads="1"/>
            </p:cNvSpPr>
            <p:nvPr/>
          </p:nvSpPr>
          <p:spPr bwMode="gray">
            <a:xfrm>
              <a:off x="4864761" y="2426097"/>
              <a:ext cx="1469853" cy="1474669"/>
            </a:xfrm>
            <a:prstGeom prst="ellipse">
              <a:avLst/>
            </a:pr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1">
              <a:extLst>
                <a:ext uri="{FF2B5EF4-FFF2-40B4-BE49-F238E27FC236}">
                  <a16:creationId xmlns:a16="http://schemas.microsoft.com/office/drawing/2014/main" id="{3A1F06A6-824F-4ACA-B063-E778E2528933}"/>
                </a:ext>
              </a:extLst>
            </p:cNvPr>
            <p:cNvSpPr>
              <a:spLocks/>
            </p:cNvSpPr>
            <p:nvPr/>
          </p:nvSpPr>
          <p:spPr bwMode="gray">
            <a:xfrm>
              <a:off x="3970975" y="3109676"/>
              <a:ext cx="3260635" cy="1633529"/>
            </a:xfrm>
            <a:custGeom>
              <a:avLst/>
              <a:gdLst>
                <a:gd name="T0" fmla="*/ 554 w 1108"/>
                <a:gd name="T1" fmla="*/ 554 h 554"/>
                <a:gd name="T2" fmla="*/ 162 w 1108"/>
                <a:gd name="T3" fmla="*/ 392 h 554"/>
                <a:gd name="T4" fmla="*/ 0 w 1108"/>
                <a:gd name="T5" fmla="*/ 0 h 554"/>
                <a:gd name="T6" fmla="*/ 8 w 1108"/>
                <a:gd name="T7" fmla="*/ 0 h 554"/>
                <a:gd name="T8" fmla="*/ 168 w 1108"/>
                <a:gd name="T9" fmla="*/ 386 h 554"/>
                <a:gd name="T10" fmla="*/ 554 w 1108"/>
                <a:gd name="T11" fmla="*/ 546 h 554"/>
                <a:gd name="T12" fmla="*/ 940 w 1108"/>
                <a:gd name="T13" fmla="*/ 386 h 554"/>
                <a:gd name="T14" fmla="*/ 1100 w 1108"/>
                <a:gd name="T15" fmla="*/ 0 h 554"/>
                <a:gd name="T16" fmla="*/ 1108 w 1108"/>
                <a:gd name="T17" fmla="*/ 0 h 554"/>
                <a:gd name="T18" fmla="*/ 946 w 1108"/>
                <a:gd name="T19" fmla="*/ 392 h 554"/>
                <a:gd name="T20" fmla="*/ 554 w 1108"/>
                <a:gd name="T21"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8" h="554">
                  <a:moveTo>
                    <a:pt x="554" y="554"/>
                  </a:moveTo>
                  <a:cubicBezTo>
                    <a:pt x="406" y="554"/>
                    <a:pt x="267" y="496"/>
                    <a:pt x="162" y="392"/>
                  </a:cubicBezTo>
                  <a:cubicBezTo>
                    <a:pt x="57" y="287"/>
                    <a:pt x="0" y="148"/>
                    <a:pt x="0" y="0"/>
                  </a:cubicBezTo>
                  <a:cubicBezTo>
                    <a:pt x="8" y="0"/>
                    <a:pt x="8" y="0"/>
                    <a:pt x="8" y="0"/>
                  </a:cubicBezTo>
                  <a:cubicBezTo>
                    <a:pt x="8" y="146"/>
                    <a:pt x="65" y="283"/>
                    <a:pt x="168" y="386"/>
                  </a:cubicBezTo>
                  <a:cubicBezTo>
                    <a:pt x="271" y="489"/>
                    <a:pt x="408" y="546"/>
                    <a:pt x="554" y="546"/>
                  </a:cubicBezTo>
                  <a:cubicBezTo>
                    <a:pt x="700" y="546"/>
                    <a:pt x="837" y="489"/>
                    <a:pt x="940" y="386"/>
                  </a:cubicBezTo>
                  <a:cubicBezTo>
                    <a:pt x="1043" y="283"/>
                    <a:pt x="1100" y="146"/>
                    <a:pt x="1100" y="0"/>
                  </a:cubicBezTo>
                  <a:cubicBezTo>
                    <a:pt x="1108" y="0"/>
                    <a:pt x="1108" y="0"/>
                    <a:pt x="1108" y="0"/>
                  </a:cubicBezTo>
                  <a:cubicBezTo>
                    <a:pt x="1108" y="148"/>
                    <a:pt x="1051" y="287"/>
                    <a:pt x="946" y="392"/>
                  </a:cubicBezTo>
                  <a:cubicBezTo>
                    <a:pt x="841" y="496"/>
                    <a:pt x="702" y="554"/>
                    <a:pt x="554" y="554"/>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2">
              <a:extLst>
                <a:ext uri="{FF2B5EF4-FFF2-40B4-BE49-F238E27FC236}">
                  <a16:creationId xmlns:a16="http://schemas.microsoft.com/office/drawing/2014/main" id="{856313F6-E1B0-4B73-B36D-70234EC6E7E3}"/>
                </a:ext>
              </a:extLst>
            </p:cNvPr>
            <p:cNvSpPr>
              <a:spLocks/>
            </p:cNvSpPr>
            <p:nvPr/>
          </p:nvSpPr>
          <p:spPr bwMode="gray">
            <a:xfrm>
              <a:off x="4073672" y="3109676"/>
              <a:ext cx="3055240" cy="1530832"/>
            </a:xfrm>
            <a:custGeom>
              <a:avLst/>
              <a:gdLst>
                <a:gd name="T0" fmla="*/ 519 w 1038"/>
                <a:gd name="T1" fmla="*/ 519 h 519"/>
                <a:gd name="T2" fmla="*/ 152 w 1038"/>
                <a:gd name="T3" fmla="*/ 367 h 519"/>
                <a:gd name="T4" fmla="*/ 0 w 1038"/>
                <a:gd name="T5" fmla="*/ 0 h 519"/>
                <a:gd name="T6" fmla="*/ 8 w 1038"/>
                <a:gd name="T7" fmla="*/ 0 h 519"/>
                <a:gd name="T8" fmla="*/ 158 w 1038"/>
                <a:gd name="T9" fmla="*/ 361 h 519"/>
                <a:gd name="T10" fmla="*/ 519 w 1038"/>
                <a:gd name="T11" fmla="*/ 511 h 519"/>
                <a:gd name="T12" fmla="*/ 880 w 1038"/>
                <a:gd name="T13" fmla="*/ 361 h 519"/>
                <a:gd name="T14" fmla="*/ 1030 w 1038"/>
                <a:gd name="T15" fmla="*/ 0 h 519"/>
                <a:gd name="T16" fmla="*/ 1038 w 1038"/>
                <a:gd name="T17" fmla="*/ 0 h 519"/>
                <a:gd name="T18" fmla="*/ 886 w 1038"/>
                <a:gd name="T19" fmla="*/ 367 h 519"/>
                <a:gd name="T20" fmla="*/ 519 w 1038"/>
                <a:gd name="T2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8" h="519">
                  <a:moveTo>
                    <a:pt x="519" y="519"/>
                  </a:moveTo>
                  <a:cubicBezTo>
                    <a:pt x="380" y="519"/>
                    <a:pt x="250" y="465"/>
                    <a:pt x="152" y="367"/>
                  </a:cubicBezTo>
                  <a:cubicBezTo>
                    <a:pt x="54" y="269"/>
                    <a:pt x="0" y="138"/>
                    <a:pt x="0" y="0"/>
                  </a:cubicBezTo>
                  <a:cubicBezTo>
                    <a:pt x="8" y="0"/>
                    <a:pt x="8" y="0"/>
                    <a:pt x="8" y="0"/>
                  </a:cubicBezTo>
                  <a:cubicBezTo>
                    <a:pt x="8" y="136"/>
                    <a:pt x="61" y="265"/>
                    <a:pt x="158" y="361"/>
                  </a:cubicBezTo>
                  <a:cubicBezTo>
                    <a:pt x="254" y="458"/>
                    <a:pt x="383" y="511"/>
                    <a:pt x="519" y="511"/>
                  </a:cubicBezTo>
                  <a:cubicBezTo>
                    <a:pt x="656" y="511"/>
                    <a:pt x="784" y="458"/>
                    <a:pt x="880" y="361"/>
                  </a:cubicBezTo>
                  <a:cubicBezTo>
                    <a:pt x="977" y="265"/>
                    <a:pt x="1030" y="136"/>
                    <a:pt x="1030" y="0"/>
                  </a:cubicBezTo>
                  <a:cubicBezTo>
                    <a:pt x="1038" y="0"/>
                    <a:pt x="1038" y="0"/>
                    <a:pt x="1038" y="0"/>
                  </a:cubicBezTo>
                  <a:cubicBezTo>
                    <a:pt x="1038" y="138"/>
                    <a:pt x="984" y="269"/>
                    <a:pt x="886" y="367"/>
                  </a:cubicBezTo>
                  <a:cubicBezTo>
                    <a:pt x="788" y="465"/>
                    <a:pt x="658" y="519"/>
                    <a:pt x="519" y="519"/>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a:extLst>
                <a:ext uri="{FF2B5EF4-FFF2-40B4-BE49-F238E27FC236}">
                  <a16:creationId xmlns:a16="http://schemas.microsoft.com/office/drawing/2014/main" id="{163F98EE-165D-4DE1-B174-053983D0EBB6}"/>
                </a:ext>
              </a:extLst>
            </p:cNvPr>
            <p:cNvSpPr>
              <a:spLocks/>
            </p:cNvSpPr>
            <p:nvPr/>
          </p:nvSpPr>
          <p:spPr bwMode="gray">
            <a:xfrm>
              <a:off x="4173160" y="3109676"/>
              <a:ext cx="2856265" cy="1428134"/>
            </a:xfrm>
            <a:custGeom>
              <a:avLst/>
              <a:gdLst>
                <a:gd name="T0" fmla="*/ 485 w 970"/>
                <a:gd name="T1" fmla="*/ 484 h 484"/>
                <a:gd name="T2" fmla="*/ 142 w 970"/>
                <a:gd name="T3" fmla="*/ 342 h 484"/>
                <a:gd name="T4" fmla="*/ 0 w 970"/>
                <a:gd name="T5" fmla="*/ 0 h 484"/>
                <a:gd name="T6" fmla="*/ 9 w 970"/>
                <a:gd name="T7" fmla="*/ 0 h 484"/>
                <a:gd name="T8" fmla="*/ 148 w 970"/>
                <a:gd name="T9" fmla="*/ 337 h 484"/>
                <a:gd name="T10" fmla="*/ 485 w 970"/>
                <a:gd name="T11" fmla="*/ 476 h 484"/>
                <a:gd name="T12" fmla="*/ 822 w 970"/>
                <a:gd name="T13" fmla="*/ 337 h 484"/>
                <a:gd name="T14" fmla="*/ 961 w 970"/>
                <a:gd name="T15" fmla="*/ 0 h 484"/>
                <a:gd name="T16" fmla="*/ 970 w 970"/>
                <a:gd name="T17" fmla="*/ 0 h 484"/>
                <a:gd name="T18" fmla="*/ 828 w 970"/>
                <a:gd name="T19" fmla="*/ 342 h 484"/>
                <a:gd name="T20" fmla="*/ 485 w 970"/>
                <a:gd name="T21" fmla="*/ 48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0" h="484">
                  <a:moveTo>
                    <a:pt x="485" y="484"/>
                  </a:moveTo>
                  <a:cubicBezTo>
                    <a:pt x="356" y="484"/>
                    <a:pt x="234" y="434"/>
                    <a:pt x="142" y="342"/>
                  </a:cubicBezTo>
                  <a:cubicBezTo>
                    <a:pt x="51" y="251"/>
                    <a:pt x="0" y="129"/>
                    <a:pt x="0" y="0"/>
                  </a:cubicBezTo>
                  <a:cubicBezTo>
                    <a:pt x="9" y="0"/>
                    <a:pt x="9" y="0"/>
                    <a:pt x="9" y="0"/>
                  </a:cubicBezTo>
                  <a:cubicBezTo>
                    <a:pt x="9" y="127"/>
                    <a:pt x="58" y="247"/>
                    <a:pt x="148" y="337"/>
                  </a:cubicBezTo>
                  <a:cubicBezTo>
                    <a:pt x="238" y="426"/>
                    <a:pt x="358" y="476"/>
                    <a:pt x="485" y="476"/>
                  </a:cubicBezTo>
                  <a:cubicBezTo>
                    <a:pt x="612" y="476"/>
                    <a:pt x="732" y="426"/>
                    <a:pt x="822" y="337"/>
                  </a:cubicBezTo>
                  <a:cubicBezTo>
                    <a:pt x="912" y="247"/>
                    <a:pt x="961" y="127"/>
                    <a:pt x="961" y="0"/>
                  </a:cubicBezTo>
                  <a:cubicBezTo>
                    <a:pt x="970" y="0"/>
                    <a:pt x="970" y="0"/>
                    <a:pt x="970" y="0"/>
                  </a:cubicBezTo>
                  <a:cubicBezTo>
                    <a:pt x="970" y="129"/>
                    <a:pt x="919" y="251"/>
                    <a:pt x="828" y="342"/>
                  </a:cubicBezTo>
                  <a:cubicBezTo>
                    <a:pt x="736" y="434"/>
                    <a:pt x="614" y="484"/>
                    <a:pt x="485" y="484"/>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9D17AA25-CCCA-425F-85D7-828E8B2A5A92}"/>
                </a:ext>
              </a:extLst>
            </p:cNvPr>
            <p:cNvSpPr>
              <a:spLocks/>
            </p:cNvSpPr>
            <p:nvPr/>
          </p:nvSpPr>
          <p:spPr bwMode="gray">
            <a:xfrm>
              <a:off x="4275857" y="3109676"/>
              <a:ext cx="2650870" cy="1323832"/>
            </a:xfrm>
            <a:custGeom>
              <a:avLst/>
              <a:gdLst>
                <a:gd name="T0" fmla="*/ 450 w 900"/>
                <a:gd name="T1" fmla="*/ 449 h 449"/>
                <a:gd name="T2" fmla="*/ 132 w 900"/>
                <a:gd name="T3" fmla="*/ 318 h 449"/>
                <a:gd name="T4" fmla="*/ 0 w 900"/>
                <a:gd name="T5" fmla="*/ 0 h 449"/>
                <a:gd name="T6" fmla="*/ 9 w 900"/>
                <a:gd name="T7" fmla="*/ 0 h 449"/>
                <a:gd name="T8" fmla="*/ 138 w 900"/>
                <a:gd name="T9" fmla="*/ 312 h 449"/>
                <a:gd name="T10" fmla="*/ 450 w 900"/>
                <a:gd name="T11" fmla="*/ 441 h 449"/>
                <a:gd name="T12" fmla="*/ 762 w 900"/>
                <a:gd name="T13" fmla="*/ 312 h 449"/>
                <a:gd name="T14" fmla="*/ 891 w 900"/>
                <a:gd name="T15" fmla="*/ 0 h 449"/>
                <a:gd name="T16" fmla="*/ 900 w 900"/>
                <a:gd name="T17" fmla="*/ 0 h 449"/>
                <a:gd name="T18" fmla="*/ 768 w 900"/>
                <a:gd name="T19" fmla="*/ 318 h 449"/>
                <a:gd name="T20" fmla="*/ 450 w 900"/>
                <a:gd name="T21"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0" h="449">
                  <a:moveTo>
                    <a:pt x="450" y="449"/>
                  </a:moveTo>
                  <a:cubicBezTo>
                    <a:pt x="330" y="449"/>
                    <a:pt x="217" y="403"/>
                    <a:pt x="132" y="318"/>
                  </a:cubicBezTo>
                  <a:cubicBezTo>
                    <a:pt x="47" y="233"/>
                    <a:pt x="0" y="120"/>
                    <a:pt x="0" y="0"/>
                  </a:cubicBezTo>
                  <a:cubicBezTo>
                    <a:pt x="9" y="0"/>
                    <a:pt x="9" y="0"/>
                    <a:pt x="9" y="0"/>
                  </a:cubicBezTo>
                  <a:cubicBezTo>
                    <a:pt x="9" y="118"/>
                    <a:pt x="55" y="228"/>
                    <a:pt x="138" y="312"/>
                  </a:cubicBezTo>
                  <a:cubicBezTo>
                    <a:pt x="221" y="395"/>
                    <a:pt x="332" y="441"/>
                    <a:pt x="450" y="441"/>
                  </a:cubicBezTo>
                  <a:cubicBezTo>
                    <a:pt x="568" y="441"/>
                    <a:pt x="679" y="395"/>
                    <a:pt x="762" y="312"/>
                  </a:cubicBezTo>
                  <a:cubicBezTo>
                    <a:pt x="846" y="228"/>
                    <a:pt x="891" y="118"/>
                    <a:pt x="891" y="0"/>
                  </a:cubicBezTo>
                  <a:cubicBezTo>
                    <a:pt x="900" y="0"/>
                    <a:pt x="900" y="0"/>
                    <a:pt x="900" y="0"/>
                  </a:cubicBezTo>
                  <a:cubicBezTo>
                    <a:pt x="900" y="120"/>
                    <a:pt x="853" y="233"/>
                    <a:pt x="768" y="318"/>
                  </a:cubicBezTo>
                  <a:cubicBezTo>
                    <a:pt x="683" y="403"/>
                    <a:pt x="570" y="449"/>
                    <a:pt x="450" y="449"/>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a:extLst>
                <a:ext uri="{FF2B5EF4-FFF2-40B4-BE49-F238E27FC236}">
                  <a16:creationId xmlns:a16="http://schemas.microsoft.com/office/drawing/2014/main" id="{CE7532E1-0727-4DEA-9DC1-FD03552143A4}"/>
                </a:ext>
              </a:extLst>
            </p:cNvPr>
            <p:cNvSpPr>
              <a:spLocks/>
            </p:cNvSpPr>
            <p:nvPr/>
          </p:nvSpPr>
          <p:spPr bwMode="gray">
            <a:xfrm>
              <a:off x="4380159" y="3109676"/>
              <a:ext cx="2442267" cy="1224344"/>
            </a:xfrm>
            <a:custGeom>
              <a:avLst/>
              <a:gdLst>
                <a:gd name="T0" fmla="*/ 415 w 830"/>
                <a:gd name="T1" fmla="*/ 415 h 415"/>
                <a:gd name="T2" fmla="*/ 122 w 830"/>
                <a:gd name="T3" fmla="*/ 293 h 415"/>
                <a:gd name="T4" fmla="*/ 0 w 830"/>
                <a:gd name="T5" fmla="*/ 0 h 415"/>
                <a:gd name="T6" fmla="*/ 8 w 830"/>
                <a:gd name="T7" fmla="*/ 0 h 415"/>
                <a:gd name="T8" fmla="*/ 128 w 830"/>
                <a:gd name="T9" fmla="*/ 287 h 415"/>
                <a:gd name="T10" fmla="*/ 415 w 830"/>
                <a:gd name="T11" fmla="*/ 406 h 415"/>
                <a:gd name="T12" fmla="*/ 703 w 830"/>
                <a:gd name="T13" fmla="*/ 287 h 415"/>
                <a:gd name="T14" fmla="*/ 822 w 830"/>
                <a:gd name="T15" fmla="*/ 0 h 415"/>
                <a:gd name="T16" fmla="*/ 830 w 830"/>
                <a:gd name="T17" fmla="*/ 0 h 415"/>
                <a:gd name="T18" fmla="*/ 708 w 830"/>
                <a:gd name="T19" fmla="*/ 293 h 415"/>
                <a:gd name="T20" fmla="*/ 415 w 830"/>
                <a:gd name="T21"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0" h="415">
                  <a:moveTo>
                    <a:pt x="415" y="415"/>
                  </a:moveTo>
                  <a:cubicBezTo>
                    <a:pt x="304" y="415"/>
                    <a:pt x="200" y="371"/>
                    <a:pt x="122" y="293"/>
                  </a:cubicBezTo>
                  <a:cubicBezTo>
                    <a:pt x="43" y="215"/>
                    <a:pt x="0" y="111"/>
                    <a:pt x="0" y="0"/>
                  </a:cubicBezTo>
                  <a:cubicBezTo>
                    <a:pt x="8" y="0"/>
                    <a:pt x="8" y="0"/>
                    <a:pt x="8" y="0"/>
                  </a:cubicBezTo>
                  <a:cubicBezTo>
                    <a:pt x="8" y="108"/>
                    <a:pt x="51" y="210"/>
                    <a:pt x="128" y="287"/>
                  </a:cubicBezTo>
                  <a:cubicBezTo>
                    <a:pt x="204" y="364"/>
                    <a:pt x="306" y="406"/>
                    <a:pt x="415" y="406"/>
                  </a:cubicBezTo>
                  <a:cubicBezTo>
                    <a:pt x="524" y="406"/>
                    <a:pt x="626" y="364"/>
                    <a:pt x="703" y="287"/>
                  </a:cubicBezTo>
                  <a:cubicBezTo>
                    <a:pt x="779" y="210"/>
                    <a:pt x="822" y="108"/>
                    <a:pt x="822" y="0"/>
                  </a:cubicBezTo>
                  <a:cubicBezTo>
                    <a:pt x="830" y="0"/>
                    <a:pt x="830" y="0"/>
                    <a:pt x="830" y="0"/>
                  </a:cubicBezTo>
                  <a:cubicBezTo>
                    <a:pt x="830" y="111"/>
                    <a:pt x="787" y="215"/>
                    <a:pt x="708" y="293"/>
                  </a:cubicBezTo>
                  <a:cubicBezTo>
                    <a:pt x="630" y="371"/>
                    <a:pt x="526" y="415"/>
                    <a:pt x="415" y="415"/>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6">
              <a:extLst>
                <a:ext uri="{FF2B5EF4-FFF2-40B4-BE49-F238E27FC236}">
                  <a16:creationId xmlns:a16="http://schemas.microsoft.com/office/drawing/2014/main" id="{DAC744E4-2724-482B-A808-693A93EEF62E}"/>
                </a:ext>
              </a:extLst>
            </p:cNvPr>
            <p:cNvSpPr>
              <a:spLocks/>
            </p:cNvSpPr>
            <p:nvPr/>
          </p:nvSpPr>
          <p:spPr bwMode="gray">
            <a:xfrm>
              <a:off x="4482856" y="3109676"/>
              <a:ext cx="2236872" cy="1120042"/>
            </a:xfrm>
            <a:custGeom>
              <a:avLst/>
              <a:gdLst>
                <a:gd name="T0" fmla="*/ 380 w 760"/>
                <a:gd name="T1" fmla="*/ 380 h 380"/>
                <a:gd name="T2" fmla="*/ 111 w 760"/>
                <a:gd name="T3" fmla="*/ 268 h 380"/>
                <a:gd name="T4" fmla="*/ 0 w 760"/>
                <a:gd name="T5" fmla="*/ 0 h 380"/>
                <a:gd name="T6" fmla="*/ 8 w 760"/>
                <a:gd name="T7" fmla="*/ 0 h 380"/>
                <a:gd name="T8" fmla="*/ 117 w 760"/>
                <a:gd name="T9" fmla="*/ 263 h 380"/>
                <a:gd name="T10" fmla="*/ 380 w 760"/>
                <a:gd name="T11" fmla="*/ 371 h 380"/>
                <a:gd name="T12" fmla="*/ 643 w 760"/>
                <a:gd name="T13" fmla="*/ 263 h 380"/>
                <a:gd name="T14" fmla="*/ 752 w 760"/>
                <a:gd name="T15" fmla="*/ 0 h 380"/>
                <a:gd name="T16" fmla="*/ 760 w 760"/>
                <a:gd name="T17" fmla="*/ 0 h 380"/>
                <a:gd name="T18" fmla="*/ 649 w 760"/>
                <a:gd name="T19" fmla="*/ 268 h 380"/>
                <a:gd name="T20" fmla="*/ 380 w 760"/>
                <a:gd name="T2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0" h="380">
                  <a:moveTo>
                    <a:pt x="380" y="380"/>
                  </a:moveTo>
                  <a:cubicBezTo>
                    <a:pt x="279" y="380"/>
                    <a:pt x="183" y="340"/>
                    <a:pt x="111" y="268"/>
                  </a:cubicBezTo>
                  <a:cubicBezTo>
                    <a:pt x="40" y="197"/>
                    <a:pt x="0" y="101"/>
                    <a:pt x="0" y="0"/>
                  </a:cubicBezTo>
                  <a:cubicBezTo>
                    <a:pt x="8" y="0"/>
                    <a:pt x="8" y="0"/>
                    <a:pt x="8" y="0"/>
                  </a:cubicBezTo>
                  <a:cubicBezTo>
                    <a:pt x="8" y="99"/>
                    <a:pt x="47" y="192"/>
                    <a:pt x="117" y="263"/>
                  </a:cubicBezTo>
                  <a:cubicBezTo>
                    <a:pt x="187" y="333"/>
                    <a:pt x="281" y="371"/>
                    <a:pt x="380" y="371"/>
                  </a:cubicBezTo>
                  <a:cubicBezTo>
                    <a:pt x="479" y="371"/>
                    <a:pt x="573" y="333"/>
                    <a:pt x="643" y="263"/>
                  </a:cubicBezTo>
                  <a:cubicBezTo>
                    <a:pt x="713" y="192"/>
                    <a:pt x="752" y="99"/>
                    <a:pt x="752" y="0"/>
                  </a:cubicBezTo>
                  <a:cubicBezTo>
                    <a:pt x="760" y="0"/>
                    <a:pt x="760" y="0"/>
                    <a:pt x="760" y="0"/>
                  </a:cubicBezTo>
                  <a:cubicBezTo>
                    <a:pt x="760" y="101"/>
                    <a:pt x="721" y="197"/>
                    <a:pt x="649" y="268"/>
                  </a:cubicBezTo>
                  <a:cubicBezTo>
                    <a:pt x="577" y="340"/>
                    <a:pt x="482" y="380"/>
                    <a:pt x="380" y="38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7">
              <a:extLst>
                <a:ext uri="{FF2B5EF4-FFF2-40B4-BE49-F238E27FC236}">
                  <a16:creationId xmlns:a16="http://schemas.microsoft.com/office/drawing/2014/main" id="{F771CAC6-64D5-4D78-8485-13B84FEB0F39}"/>
                </a:ext>
              </a:extLst>
            </p:cNvPr>
            <p:cNvSpPr>
              <a:spLocks noEditPoints="1"/>
            </p:cNvSpPr>
            <p:nvPr/>
          </p:nvSpPr>
          <p:spPr bwMode="gray">
            <a:xfrm>
              <a:off x="3873091" y="1373449"/>
              <a:ext cx="3453192" cy="3101779"/>
            </a:xfrm>
            <a:custGeom>
              <a:avLst/>
              <a:gdLst>
                <a:gd name="T0" fmla="*/ 284 w 1173"/>
                <a:gd name="T1" fmla="*/ 1052 h 1052"/>
                <a:gd name="T2" fmla="*/ 185 w 1173"/>
                <a:gd name="T3" fmla="*/ 1013 h 1052"/>
                <a:gd name="T4" fmla="*/ 50 w 1173"/>
                <a:gd name="T5" fmla="*/ 820 h 1052"/>
                <a:gd name="T6" fmla="*/ 1 w 1173"/>
                <a:gd name="T7" fmla="*/ 581 h 1052"/>
                <a:gd name="T8" fmla="*/ 175 w 1173"/>
                <a:gd name="T9" fmla="*/ 171 h 1052"/>
                <a:gd name="T10" fmla="*/ 587 w 1173"/>
                <a:gd name="T11" fmla="*/ 0 h 1052"/>
                <a:gd name="T12" fmla="*/ 590 w 1173"/>
                <a:gd name="T13" fmla="*/ 0 h 1052"/>
                <a:gd name="T14" fmla="*/ 1002 w 1173"/>
                <a:gd name="T15" fmla="*/ 173 h 1052"/>
                <a:gd name="T16" fmla="*/ 1173 w 1173"/>
                <a:gd name="T17" fmla="*/ 586 h 1052"/>
                <a:gd name="T18" fmla="*/ 1124 w 1173"/>
                <a:gd name="T19" fmla="*/ 822 h 1052"/>
                <a:gd name="T20" fmla="*/ 990 w 1173"/>
                <a:gd name="T21" fmla="*/ 1012 h 1052"/>
                <a:gd name="T22" fmla="*/ 890 w 1173"/>
                <a:gd name="T23" fmla="*/ 1052 h 1052"/>
                <a:gd name="T24" fmla="*/ 890 w 1173"/>
                <a:gd name="T25" fmla="*/ 1052 h 1052"/>
                <a:gd name="T26" fmla="*/ 803 w 1173"/>
                <a:gd name="T27" fmla="*/ 1022 h 1052"/>
                <a:gd name="T28" fmla="*/ 587 w 1173"/>
                <a:gd name="T29" fmla="*/ 951 h 1052"/>
                <a:gd name="T30" fmla="*/ 371 w 1173"/>
                <a:gd name="T31" fmla="*/ 1022 h 1052"/>
                <a:gd name="T32" fmla="*/ 284 w 1173"/>
                <a:gd name="T33" fmla="*/ 1052 h 1052"/>
                <a:gd name="T34" fmla="*/ 587 w 1173"/>
                <a:gd name="T35" fmla="*/ 344 h 1052"/>
                <a:gd name="T36" fmla="*/ 412 w 1173"/>
                <a:gd name="T37" fmla="*/ 415 h 1052"/>
                <a:gd name="T38" fmla="*/ 344 w 1173"/>
                <a:gd name="T39" fmla="*/ 587 h 1052"/>
                <a:gd name="T40" fmla="*/ 411 w 1173"/>
                <a:gd name="T41" fmla="*/ 759 h 1052"/>
                <a:gd name="T42" fmla="*/ 587 w 1173"/>
                <a:gd name="T43" fmla="*/ 829 h 1052"/>
                <a:gd name="T44" fmla="*/ 763 w 1173"/>
                <a:gd name="T45" fmla="*/ 759 h 1052"/>
                <a:gd name="T46" fmla="*/ 830 w 1173"/>
                <a:gd name="T47" fmla="*/ 587 h 1052"/>
                <a:gd name="T48" fmla="*/ 762 w 1173"/>
                <a:gd name="T49" fmla="*/ 415 h 1052"/>
                <a:gd name="T50" fmla="*/ 587 w 1173"/>
                <a:gd name="T51" fmla="*/ 344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3" h="1052">
                  <a:moveTo>
                    <a:pt x="284" y="1052"/>
                  </a:moveTo>
                  <a:cubicBezTo>
                    <a:pt x="247" y="1052"/>
                    <a:pt x="212" y="1038"/>
                    <a:pt x="185" y="1013"/>
                  </a:cubicBezTo>
                  <a:cubicBezTo>
                    <a:pt x="127" y="958"/>
                    <a:pt x="81" y="893"/>
                    <a:pt x="50" y="820"/>
                  </a:cubicBezTo>
                  <a:cubicBezTo>
                    <a:pt x="17" y="745"/>
                    <a:pt x="0" y="664"/>
                    <a:pt x="1" y="581"/>
                  </a:cubicBezTo>
                  <a:cubicBezTo>
                    <a:pt x="2" y="427"/>
                    <a:pt x="64" y="281"/>
                    <a:pt x="175" y="171"/>
                  </a:cubicBezTo>
                  <a:cubicBezTo>
                    <a:pt x="286" y="61"/>
                    <a:pt x="432" y="0"/>
                    <a:pt x="587" y="0"/>
                  </a:cubicBezTo>
                  <a:cubicBezTo>
                    <a:pt x="590" y="0"/>
                    <a:pt x="590" y="0"/>
                    <a:pt x="590" y="0"/>
                  </a:cubicBezTo>
                  <a:cubicBezTo>
                    <a:pt x="746" y="1"/>
                    <a:pt x="893" y="63"/>
                    <a:pt x="1002" y="173"/>
                  </a:cubicBezTo>
                  <a:cubicBezTo>
                    <a:pt x="1112" y="284"/>
                    <a:pt x="1173" y="430"/>
                    <a:pt x="1173" y="586"/>
                  </a:cubicBezTo>
                  <a:cubicBezTo>
                    <a:pt x="1173" y="668"/>
                    <a:pt x="1156" y="747"/>
                    <a:pt x="1124" y="822"/>
                  </a:cubicBezTo>
                  <a:cubicBezTo>
                    <a:pt x="1092" y="894"/>
                    <a:pt x="1047" y="958"/>
                    <a:pt x="990" y="1012"/>
                  </a:cubicBezTo>
                  <a:cubicBezTo>
                    <a:pt x="963" y="1038"/>
                    <a:pt x="927" y="1052"/>
                    <a:pt x="890" y="1052"/>
                  </a:cubicBezTo>
                  <a:cubicBezTo>
                    <a:pt x="890" y="1052"/>
                    <a:pt x="890" y="1052"/>
                    <a:pt x="890" y="1052"/>
                  </a:cubicBezTo>
                  <a:cubicBezTo>
                    <a:pt x="858" y="1052"/>
                    <a:pt x="828" y="1042"/>
                    <a:pt x="803" y="1022"/>
                  </a:cubicBezTo>
                  <a:cubicBezTo>
                    <a:pt x="743" y="976"/>
                    <a:pt x="668" y="951"/>
                    <a:pt x="587" y="951"/>
                  </a:cubicBezTo>
                  <a:cubicBezTo>
                    <a:pt x="506" y="951"/>
                    <a:pt x="431" y="976"/>
                    <a:pt x="371" y="1022"/>
                  </a:cubicBezTo>
                  <a:cubicBezTo>
                    <a:pt x="346" y="1042"/>
                    <a:pt x="316" y="1052"/>
                    <a:pt x="284" y="1052"/>
                  </a:cubicBezTo>
                  <a:close/>
                  <a:moveTo>
                    <a:pt x="587" y="344"/>
                  </a:moveTo>
                  <a:cubicBezTo>
                    <a:pt x="518" y="344"/>
                    <a:pt x="456" y="369"/>
                    <a:pt x="412" y="415"/>
                  </a:cubicBezTo>
                  <a:cubicBezTo>
                    <a:pt x="368" y="460"/>
                    <a:pt x="344" y="521"/>
                    <a:pt x="344" y="587"/>
                  </a:cubicBezTo>
                  <a:cubicBezTo>
                    <a:pt x="344" y="653"/>
                    <a:pt x="368" y="714"/>
                    <a:pt x="411" y="759"/>
                  </a:cubicBezTo>
                  <a:cubicBezTo>
                    <a:pt x="456" y="804"/>
                    <a:pt x="518" y="829"/>
                    <a:pt x="587" y="829"/>
                  </a:cubicBezTo>
                  <a:cubicBezTo>
                    <a:pt x="656" y="829"/>
                    <a:pt x="718" y="804"/>
                    <a:pt x="763" y="759"/>
                  </a:cubicBezTo>
                  <a:cubicBezTo>
                    <a:pt x="806" y="714"/>
                    <a:pt x="830" y="653"/>
                    <a:pt x="830" y="587"/>
                  </a:cubicBezTo>
                  <a:cubicBezTo>
                    <a:pt x="830" y="521"/>
                    <a:pt x="806" y="460"/>
                    <a:pt x="762" y="415"/>
                  </a:cubicBezTo>
                  <a:cubicBezTo>
                    <a:pt x="718" y="369"/>
                    <a:pt x="656" y="344"/>
                    <a:pt x="587" y="344"/>
                  </a:cubicBez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8">
              <a:extLst>
                <a:ext uri="{FF2B5EF4-FFF2-40B4-BE49-F238E27FC236}">
                  <a16:creationId xmlns:a16="http://schemas.microsoft.com/office/drawing/2014/main" id="{BE27E538-34C0-42A2-8236-7F46AD7AC35C}"/>
                </a:ext>
              </a:extLst>
            </p:cNvPr>
            <p:cNvSpPr>
              <a:spLocks noEditPoints="1"/>
            </p:cNvSpPr>
            <p:nvPr/>
          </p:nvSpPr>
          <p:spPr bwMode="gray">
            <a:xfrm>
              <a:off x="3776813" y="1277171"/>
              <a:ext cx="3647354" cy="3297546"/>
            </a:xfrm>
            <a:custGeom>
              <a:avLst/>
              <a:gdLst>
                <a:gd name="T0" fmla="*/ 620 w 1239"/>
                <a:gd name="T1" fmla="*/ 67 h 1119"/>
                <a:gd name="T2" fmla="*/ 623 w 1239"/>
                <a:gd name="T3" fmla="*/ 67 h 1119"/>
                <a:gd name="T4" fmla="*/ 1172 w 1239"/>
                <a:gd name="T5" fmla="*/ 619 h 1119"/>
                <a:gd name="T6" fmla="*/ 1000 w 1239"/>
                <a:gd name="T7" fmla="*/ 1020 h 1119"/>
                <a:gd name="T8" fmla="*/ 923 w 1239"/>
                <a:gd name="T9" fmla="*/ 1051 h 1119"/>
                <a:gd name="T10" fmla="*/ 856 w 1239"/>
                <a:gd name="T11" fmla="*/ 1029 h 1119"/>
                <a:gd name="T12" fmla="*/ 620 w 1239"/>
                <a:gd name="T13" fmla="*/ 951 h 1119"/>
                <a:gd name="T14" fmla="*/ 384 w 1239"/>
                <a:gd name="T15" fmla="*/ 1029 h 1119"/>
                <a:gd name="T16" fmla="*/ 317 w 1239"/>
                <a:gd name="T17" fmla="*/ 1051 h 1119"/>
                <a:gd name="T18" fmla="*/ 241 w 1239"/>
                <a:gd name="T19" fmla="*/ 1021 h 1119"/>
                <a:gd name="T20" fmla="*/ 68 w 1239"/>
                <a:gd name="T21" fmla="*/ 615 h 1119"/>
                <a:gd name="T22" fmla="*/ 620 w 1239"/>
                <a:gd name="T23" fmla="*/ 67 h 1119"/>
                <a:gd name="T24" fmla="*/ 620 w 1239"/>
                <a:gd name="T25" fmla="*/ 895 h 1119"/>
                <a:gd name="T26" fmla="*/ 896 w 1239"/>
                <a:gd name="T27" fmla="*/ 620 h 1119"/>
                <a:gd name="T28" fmla="*/ 620 w 1239"/>
                <a:gd name="T29" fmla="*/ 343 h 1119"/>
                <a:gd name="T30" fmla="*/ 344 w 1239"/>
                <a:gd name="T31" fmla="*/ 620 h 1119"/>
                <a:gd name="T32" fmla="*/ 620 w 1239"/>
                <a:gd name="T33" fmla="*/ 895 h 1119"/>
                <a:gd name="T34" fmla="*/ 620 w 1239"/>
                <a:gd name="T35" fmla="*/ 0 h 1119"/>
                <a:gd name="T36" fmla="*/ 381 w 1239"/>
                <a:gd name="T37" fmla="*/ 48 h 1119"/>
                <a:gd name="T38" fmla="*/ 185 w 1239"/>
                <a:gd name="T39" fmla="*/ 180 h 1119"/>
                <a:gd name="T40" fmla="*/ 51 w 1239"/>
                <a:gd name="T41" fmla="*/ 375 h 1119"/>
                <a:gd name="T42" fmla="*/ 1 w 1239"/>
                <a:gd name="T43" fmla="*/ 614 h 1119"/>
                <a:gd name="T44" fmla="*/ 52 w 1239"/>
                <a:gd name="T45" fmla="*/ 867 h 1119"/>
                <a:gd name="T46" fmla="*/ 195 w 1239"/>
                <a:gd name="T47" fmla="*/ 1070 h 1119"/>
                <a:gd name="T48" fmla="*/ 317 w 1239"/>
                <a:gd name="T49" fmla="*/ 1119 h 1119"/>
                <a:gd name="T50" fmla="*/ 425 w 1239"/>
                <a:gd name="T51" fmla="*/ 1082 h 1119"/>
                <a:gd name="T52" fmla="*/ 620 w 1239"/>
                <a:gd name="T53" fmla="*/ 1018 h 1119"/>
                <a:gd name="T54" fmla="*/ 815 w 1239"/>
                <a:gd name="T55" fmla="*/ 1082 h 1119"/>
                <a:gd name="T56" fmla="*/ 923 w 1239"/>
                <a:gd name="T57" fmla="*/ 1118 h 1119"/>
                <a:gd name="T58" fmla="*/ 1046 w 1239"/>
                <a:gd name="T59" fmla="*/ 1069 h 1119"/>
                <a:gd name="T60" fmla="*/ 1187 w 1239"/>
                <a:gd name="T61" fmla="*/ 868 h 1119"/>
                <a:gd name="T62" fmla="*/ 1239 w 1239"/>
                <a:gd name="T63" fmla="*/ 619 h 1119"/>
                <a:gd name="T64" fmla="*/ 1191 w 1239"/>
                <a:gd name="T65" fmla="*/ 379 h 1119"/>
                <a:gd name="T66" fmla="*/ 1059 w 1239"/>
                <a:gd name="T67" fmla="*/ 182 h 1119"/>
                <a:gd name="T68" fmla="*/ 864 w 1239"/>
                <a:gd name="T69" fmla="*/ 50 h 1119"/>
                <a:gd name="T70" fmla="*/ 624 w 1239"/>
                <a:gd name="T71" fmla="*/ 0 h 1119"/>
                <a:gd name="T72" fmla="*/ 620 w 1239"/>
                <a:gd name="T73" fmla="*/ 0 h 1119"/>
                <a:gd name="T74" fmla="*/ 620 w 1239"/>
                <a:gd name="T75" fmla="*/ 828 h 1119"/>
                <a:gd name="T76" fmla="*/ 468 w 1239"/>
                <a:gd name="T77" fmla="*/ 768 h 1119"/>
                <a:gd name="T78" fmla="*/ 411 w 1239"/>
                <a:gd name="T79" fmla="*/ 620 h 1119"/>
                <a:gd name="T80" fmla="*/ 469 w 1239"/>
                <a:gd name="T81" fmla="*/ 471 h 1119"/>
                <a:gd name="T82" fmla="*/ 620 w 1239"/>
                <a:gd name="T83" fmla="*/ 410 h 1119"/>
                <a:gd name="T84" fmla="*/ 771 w 1239"/>
                <a:gd name="T85" fmla="*/ 471 h 1119"/>
                <a:gd name="T86" fmla="*/ 829 w 1239"/>
                <a:gd name="T87" fmla="*/ 620 h 1119"/>
                <a:gd name="T88" fmla="*/ 772 w 1239"/>
                <a:gd name="T89" fmla="*/ 768 h 1119"/>
                <a:gd name="T90" fmla="*/ 620 w 1239"/>
                <a:gd name="T91" fmla="*/ 828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9" h="1119">
                  <a:moveTo>
                    <a:pt x="620" y="67"/>
                  </a:moveTo>
                  <a:cubicBezTo>
                    <a:pt x="621" y="67"/>
                    <a:pt x="622" y="67"/>
                    <a:pt x="623" y="67"/>
                  </a:cubicBezTo>
                  <a:cubicBezTo>
                    <a:pt x="927" y="69"/>
                    <a:pt x="1172" y="315"/>
                    <a:pt x="1172" y="619"/>
                  </a:cubicBezTo>
                  <a:cubicBezTo>
                    <a:pt x="1172" y="777"/>
                    <a:pt x="1106" y="920"/>
                    <a:pt x="1000" y="1020"/>
                  </a:cubicBezTo>
                  <a:cubicBezTo>
                    <a:pt x="978" y="1041"/>
                    <a:pt x="950" y="1051"/>
                    <a:pt x="923" y="1051"/>
                  </a:cubicBezTo>
                  <a:cubicBezTo>
                    <a:pt x="899" y="1051"/>
                    <a:pt x="876" y="1044"/>
                    <a:pt x="856" y="1029"/>
                  </a:cubicBezTo>
                  <a:cubicBezTo>
                    <a:pt x="794" y="980"/>
                    <a:pt x="713" y="951"/>
                    <a:pt x="620" y="951"/>
                  </a:cubicBezTo>
                  <a:cubicBezTo>
                    <a:pt x="527" y="951"/>
                    <a:pt x="446" y="980"/>
                    <a:pt x="384" y="1029"/>
                  </a:cubicBezTo>
                  <a:cubicBezTo>
                    <a:pt x="364" y="1044"/>
                    <a:pt x="341" y="1051"/>
                    <a:pt x="317" y="1051"/>
                  </a:cubicBezTo>
                  <a:cubicBezTo>
                    <a:pt x="290" y="1051"/>
                    <a:pt x="262" y="1041"/>
                    <a:pt x="241" y="1021"/>
                  </a:cubicBezTo>
                  <a:cubicBezTo>
                    <a:pt x="133" y="920"/>
                    <a:pt x="66" y="775"/>
                    <a:pt x="68" y="615"/>
                  </a:cubicBezTo>
                  <a:cubicBezTo>
                    <a:pt x="70" y="313"/>
                    <a:pt x="319" y="67"/>
                    <a:pt x="620" y="67"/>
                  </a:cubicBezTo>
                  <a:moveTo>
                    <a:pt x="620" y="895"/>
                  </a:moveTo>
                  <a:cubicBezTo>
                    <a:pt x="784" y="895"/>
                    <a:pt x="896" y="773"/>
                    <a:pt x="896" y="620"/>
                  </a:cubicBezTo>
                  <a:cubicBezTo>
                    <a:pt x="896" y="468"/>
                    <a:pt x="784" y="343"/>
                    <a:pt x="620" y="343"/>
                  </a:cubicBezTo>
                  <a:cubicBezTo>
                    <a:pt x="456" y="343"/>
                    <a:pt x="344" y="468"/>
                    <a:pt x="344" y="620"/>
                  </a:cubicBezTo>
                  <a:cubicBezTo>
                    <a:pt x="344" y="773"/>
                    <a:pt x="456" y="895"/>
                    <a:pt x="620" y="895"/>
                  </a:cubicBezTo>
                  <a:moveTo>
                    <a:pt x="620" y="0"/>
                  </a:moveTo>
                  <a:cubicBezTo>
                    <a:pt x="537" y="0"/>
                    <a:pt x="457" y="16"/>
                    <a:pt x="381" y="48"/>
                  </a:cubicBezTo>
                  <a:cubicBezTo>
                    <a:pt x="308" y="79"/>
                    <a:pt x="241" y="124"/>
                    <a:pt x="185" y="180"/>
                  </a:cubicBezTo>
                  <a:cubicBezTo>
                    <a:pt x="128" y="236"/>
                    <a:pt x="83" y="302"/>
                    <a:pt x="51" y="375"/>
                  </a:cubicBezTo>
                  <a:cubicBezTo>
                    <a:pt x="18" y="451"/>
                    <a:pt x="1" y="531"/>
                    <a:pt x="1" y="614"/>
                  </a:cubicBezTo>
                  <a:cubicBezTo>
                    <a:pt x="0" y="702"/>
                    <a:pt x="17" y="787"/>
                    <a:pt x="52" y="867"/>
                  </a:cubicBezTo>
                  <a:cubicBezTo>
                    <a:pt x="86" y="944"/>
                    <a:pt x="134" y="1012"/>
                    <a:pt x="195" y="1070"/>
                  </a:cubicBezTo>
                  <a:cubicBezTo>
                    <a:pt x="228" y="1101"/>
                    <a:pt x="272" y="1119"/>
                    <a:pt x="317" y="1119"/>
                  </a:cubicBezTo>
                  <a:cubicBezTo>
                    <a:pt x="356" y="1119"/>
                    <a:pt x="394" y="1105"/>
                    <a:pt x="425" y="1082"/>
                  </a:cubicBezTo>
                  <a:cubicBezTo>
                    <a:pt x="479" y="1040"/>
                    <a:pt x="546" y="1018"/>
                    <a:pt x="620" y="1018"/>
                  </a:cubicBezTo>
                  <a:cubicBezTo>
                    <a:pt x="694" y="1018"/>
                    <a:pt x="761" y="1040"/>
                    <a:pt x="815" y="1082"/>
                  </a:cubicBezTo>
                  <a:cubicBezTo>
                    <a:pt x="846" y="1106"/>
                    <a:pt x="883" y="1118"/>
                    <a:pt x="923" y="1118"/>
                  </a:cubicBezTo>
                  <a:cubicBezTo>
                    <a:pt x="969" y="1118"/>
                    <a:pt x="1012" y="1101"/>
                    <a:pt x="1046" y="1069"/>
                  </a:cubicBezTo>
                  <a:cubicBezTo>
                    <a:pt x="1106" y="1012"/>
                    <a:pt x="1154" y="944"/>
                    <a:pt x="1187" y="868"/>
                  </a:cubicBezTo>
                  <a:cubicBezTo>
                    <a:pt x="1222" y="790"/>
                    <a:pt x="1239" y="706"/>
                    <a:pt x="1239" y="619"/>
                  </a:cubicBezTo>
                  <a:cubicBezTo>
                    <a:pt x="1239" y="536"/>
                    <a:pt x="1223" y="455"/>
                    <a:pt x="1191" y="379"/>
                  </a:cubicBezTo>
                  <a:cubicBezTo>
                    <a:pt x="1160" y="305"/>
                    <a:pt x="1116" y="239"/>
                    <a:pt x="1059" y="182"/>
                  </a:cubicBezTo>
                  <a:cubicBezTo>
                    <a:pt x="1003" y="126"/>
                    <a:pt x="937" y="81"/>
                    <a:pt x="864" y="50"/>
                  </a:cubicBezTo>
                  <a:cubicBezTo>
                    <a:pt x="788" y="17"/>
                    <a:pt x="707" y="0"/>
                    <a:pt x="624" y="0"/>
                  </a:cubicBezTo>
                  <a:cubicBezTo>
                    <a:pt x="622" y="0"/>
                    <a:pt x="621" y="0"/>
                    <a:pt x="620" y="0"/>
                  </a:cubicBezTo>
                  <a:close/>
                  <a:moveTo>
                    <a:pt x="620" y="828"/>
                  </a:moveTo>
                  <a:cubicBezTo>
                    <a:pt x="559" y="828"/>
                    <a:pt x="507" y="808"/>
                    <a:pt x="468" y="768"/>
                  </a:cubicBezTo>
                  <a:cubicBezTo>
                    <a:pt x="431" y="730"/>
                    <a:pt x="411" y="678"/>
                    <a:pt x="411" y="620"/>
                  </a:cubicBezTo>
                  <a:cubicBezTo>
                    <a:pt x="411" y="563"/>
                    <a:pt x="431" y="510"/>
                    <a:pt x="469" y="471"/>
                  </a:cubicBezTo>
                  <a:cubicBezTo>
                    <a:pt x="507" y="431"/>
                    <a:pt x="560" y="410"/>
                    <a:pt x="620" y="410"/>
                  </a:cubicBezTo>
                  <a:cubicBezTo>
                    <a:pt x="680" y="410"/>
                    <a:pt x="733" y="431"/>
                    <a:pt x="771" y="471"/>
                  </a:cubicBezTo>
                  <a:cubicBezTo>
                    <a:pt x="809" y="510"/>
                    <a:pt x="829" y="563"/>
                    <a:pt x="829" y="620"/>
                  </a:cubicBezTo>
                  <a:cubicBezTo>
                    <a:pt x="829" y="678"/>
                    <a:pt x="809" y="730"/>
                    <a:pt x="772" y="768"/>
                  </a:cubicBezTo>
                  <a:cubicBezTo>
                    <a:pt x="733" y="808"/>
                    <a:pt x="681" y="828"/>
                    <a:pt x="620" y="828"/>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76ECD628-FFF0-4653-9F73-223F2A855362}"/>
                </a:ext>
              </a:extLst>
            </p:cNvPr>
            <p:cNvSpPr>
              <a:spLocks noChangeArrowheads="1"/>
            </p:cNvSpPr>
            <p:nvPr/>
          </p:nvSpPr>
          <p:spPr bwMode="gray">
            <a:xfrm>
              <a:off x="8048373" y="1704006"/>
              <a:ext cx="22465"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AC3E107A-FBB0-417F-8FD2-C0F348D17313}"/>
                </a:ext>
              </a:extLst>
            </p:cNvPr>
            <p:cNvSpPr>
              <a:spLocks noChangeArrowheads="1"/>
            </p:cNvSpPr>
            <p:nvPr/>
          </p:nvSpPr>
          <p:spPr bwMode="gray">
            <a:xfrm>
              <a:off x="8165512" y="1704006"/>
              <a:ext cx="24070"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0705F129-AB25-4794-A5EE-B943FFB5F6D3}"/>
                </a:ext>
              </a:extLst>
            </p:cNvPr>
            <p:cNvSpPr>
              <a:spLocks noChangeArrowheads="1"/>
            </p:cNvSpPr>
            <p:nvPr/>
          </p:nvSpPr>
          <p:spPr bwMode="gray">
            <a:xfrm>
              <a:off x="8282651" y="1704006"/>
              <a:ext cx="24070"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A863C28-3C9A-4699-9F6F-E50A5F8B6A5A}"/>
                </a:ext>
              </a:extLst>
            </p:cNvPr>
            <p:cNvSpPr>
              <a:spLocks noChangeArrowheads="1"/>
            </p:cNvSpPr>
            <p:nvPr/>
          </p:nvSpPr>
          <p:spPr bwMode="gray">
            <a:xfrm>
              <a:off x="8401394" y="1704006"/>
              <a:ext cx="24070"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a:extLst>
                <a:ext uri="{FF2B5EF4-FFF2-40B4-BE49-F238E27FC236}">
                  <a16:creationId xmlns:a16="http://schemas.microsoft.com/office/drawing/2014/main" id="{1056DE46-121F-44F6-85FD-5BEFB0D7EC9E}"/>
                </a:ext>
              </a:extLst>
            </p:cNvPr>
            <p:cNvSpPr>
              <a:spLocks noChangeArrowheads="1"/>
            </p:cNvSpPr>
            <p:nvPr/>
          </p:nvSpPr>
          <p:spPr bwMode="gray">
            <a:xfrm>
              <a:off x="8518533" y="1704006"/>
              <a:ext cx="24070"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a:extLst>
                <a:ext uri="{FF2B5EF4-FFF2-40B4-BE49-F238E27FC236}">
                  <a16:creationId xmlns:a16="http://schemas.microsoft.com/office/drawing/2014/main" id="{7C517CFF-F8C9-457C-AA2E-695F9DE39353}"/>
                </a:ext>
              </a:extLst>
            </p:cNvPr>
            <p:cNvSpPr>
              <a:spLocks noChangeArrowheads="1"/>
            </p:cNvSpPr>
            <p:nvPr/>
          </p:nvSpPr>
          <p:spPr bwMode="gray">
            <a:xfrm>
              <a:off x="8637277" y="1704006"/>
              <a:ext cx="22465" cy="2912431"/>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87">
              <a:extLst>
                <a:ext uri="{FF2B5EF4-FFF2-40B4-BE49-F238E27FC236}">
                  <a16:creationId xmlns:a16="http://schemas.microsoft.com/office/drawing/2014/main" id="{CBC608BA-451E-45EF-BB6C-EC593FD48C99}"/>
                </a:ext>
              </a:extLst>
            </p:cNvPr>
            <p:cNvSpPr>
              <a:spLocks noChangeArrowheads="1"/>
            </p:cNvSpPr>
            <p:nvPr/>
          </p:nvSpPr>
          <p:spPr bwMode="gray">
            <a:xfrm>
              <a:off x="7809281" y="1334938"/>
              <a:ext cx="1089553" cy="1091159"/>
            </a:xfrm>
            <a:prstGeom prst="ellipse">
              <a:avLst/>
            </a:pr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6">
              <a:extLst>
                <a:ext uri="{FF2B5EF4-FFF2-40B4-BE49-F238E27FC236}">
                  <a16:creationId xmlns:a16="http://schemas.microsoft.com/office/drawing/2014/main" id="{D1DE04BC-9703-41E7-B32E-C81F31CB9694}"/>
                </a:ext>
              </a:extLst>
            </p:cNvPr>
            <p:cNvSpPr>
              <a:spLocks noEditPoints="1"/>
            </p:cNvSpPr>
            <p:nvPr/>
          </p:nvSpPr>
          <p:spPr bwMode="gray">
            <a:xfrm>
              <a:off x="7713002" y="1238659"/>
              <a:ext cx="1285319" cy="1288530"/>
            </a:xfrm>
            <a:custGeom>
              <a:avLst/>
              <a:gdLst>
                <a:gd name="T0" fmla="*/ 218 w 437"/>
                <a:gd name="T1" fmla="*/ 67 h 437"/>
                <a:gd name="T2" fmla="*/ 370 w 437"/>
                <a:gd name="T3" fmla="*/ 218 h 437"/>
                <a:gd name="T4" fmla="*/ 218 w 437"/>
                <a:gd name="T5" fmla="*/ 370 h 437"/>
                <a:gd name="T6" fmla="*/ 67 w 437"/>
                <a:gd name="T7" fmla="*/ 218 h 437"/>
                <a:gd name="T8" fmla="*/ 218 w 437"/>
                <a:gd name="T9" fmla="*/ 67 h 437"/>
                <a:gd name="T10" fmla="*/ 218 w 437"/>
                <a:gd name="T11" fmla="*/ 0 h 437"/>
                <a:gd name="T12" fmla="*/ 0 w 437"/>
                <a:gd name="T13" fmla="*/ 218 h 437"/>
                <a:gd name="T14" fmla="*/ 218 w 437"/>
                <a:gd name="T15" fmla="*/ 437 h 437"/>
                <a:gd name="T16" fmla="*/ 437 w 437"/>
                <a:gd name="T17" fmla="*/ 218 h 437"/>
                <a:gd name="T18" fmla="*/ 218 w 437"/>
                <a:gd name="T19"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37">
                  <a:moveTo>
                    <a:pt x="218" y="67"/>
                  </a:moveTo>
                  <a:cubicBezTo>
                    <a:pt x="302" y="67"/>
                    <a:pt x="370" y="135"/>
                    <a:pt x="370" y="218"/>
                  </a:cubicBezTo>
                  <a:cubicBezTo>
                    <a:pt x="370" y="302"/>
                    <a:pt x="302" y="370"/>
                    <a:pt x="218" y="370"/>
                  </a:cubicBezTo>
                  <a:cubicBezTo>
                    <a:pt x="135" y="370"/>
                    <a:pt x="67" y="302"/>
                    <a:pt x="67" y="218"/>
                  </a:cubicBezTo>
                  <a:cubicBezTo>
                    <a:pt x="67" y="135"/>
                    <a:pt x="135" y="67"/>
                    <a:pt x="218" y="67"/>
                  </a:cubicBezTo>
                  <a:moveTo>
                    <a:pt x="218" y="0"/>
                  </a:moveTo>
                  <a:cubicBezTo>
                    <a:pt x="98" y="0"/>
                    <a:pt x="0" y="98"/>
                    <a:pt x="0" y="218"/>
                  </a:cubicBezTo>
                  <a:cubicBezTo>
                    <a:pt x="0" y="339"/>
                    <a:pt x="98" y="437"/>
                    <a:pt x="218" y="437"/>
                  </a:cubicBezTo>
                  <a:cubicBezTo>
                    <a:pt x="339" y="437"/>
                    <a:pt x="437" y="339"/>
                    <a:pt x="437" y="218"/>
                  </a:cubicBezTo>
                  <a:cubicBezTo>
                    <a:pt x="437" y="98"/>
                    <a:pt x="339" y="0"/>
                    <a:pt x="218"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7">
              <a:extLst>
                <a:ext uri="{FF2B5EF4-FFF2-40B4-BE49-F238E27FC236}">
                  <a16:creationId xmlns:a16="http://schemas.microsoft.com/office/drawing/2014/main" id="{6ECB5E76-8305-4264-B41B-C4FEC70E2473}"/>
                </a:ext>
              </a:extLst>
            </p:cNvPr>
            <p:cNvSpPr>
              <a:spLocks/>
            </p:cNvSpPr>
            <p:nvPr/>
          </p:nvSpPr>
          <p:spPr bwMode="gray">
            <a:xfrm>
              <a:off x="7506003" y="2820839"/>
              <a:ext cx="1647968" cy="2137387"/>
            </a:xfrm>
            <a:custGeom>
              <a:avLst/>
              <a:gdLst>
                <a:gd name="T0" fmla="*/ 178 w 560"/>
                <a:gd name="T1" fmla="*/ 0 h 725"/>
                <a:gd name="T2" fmla="*/ 395 w 560"/>
                <a:gd name="T3" fmla="*/ 195 h 725"/>
                <a:gd name="T4" fmla="*/ 436 w 560"/>
                <a:gd name="T5" fmla="*/ 238 h 725"/>
                <a:gd name="T6" fmla="*/ 560 w 560"/>
                <a:gd name="T7" fmla="*/ 679 h 725"/>
                <a:gd name="T8" fmla="*/ 97 w 560"/>
                <a:gd name="T9" fmla="*/ 725 h 725"/>
                <a:gd name="T10" fmla="*/ 0 w 560"/>
                <a:gd name="T11" fmla="*/ 357 h 725"/>
                <a:gd name="T12" fmla="*/ 178 w 560"/>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560" h="725">
                  <a:moveTo>
                    <a:pt x="178" y="0"/>
                  </a:moveTo>
                  <a:cubicBezTo>
                    <a:pt x="395" y="195"/>
                    <a:pt x="395" y="195"/>
                    <a:pt x="395" y="195"/>
                  </a:cubicBezTo>
                  <a:cubicBezTo>
                    <a:pt x="395" y="195"/>
                    <a:pt x="426" y="234"/>
                    <a:pt x="436" y="238"/>
                  </a:cubicBezTo>
                  <a:cubicBezTo>
                    <a:pt x="447" y="243"/>
                    <a:pt x="560" y="679"/>
                    <a:pt x="560" y="679"/>
                  </a:cubicBezTo>
                  <a:cubicBezTo>
                    <a:pt x="97" y="725"/>
                    <a:pt x="97" y="725"/>
                    <a:pt x="97" y="725"/>
                  </a:cubicBezTo>
                  <a:cubicBezTo>
                    <a:pt x="0" y="357"/>
                    <a:pt x="0" y="357"/>
                    <a:pt x="0" y="357"/>
                  </a:cubicBezTo>
                  <a:lnTo>
                    <a:pt x="178" y="0"/>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8">
              <a:extLst>
                <a:ext uri="{FF2B5EF4-FFF2-40B4-BE49-F238E27FC236}">
                  <a16:creationId xmlns:a16="http://schemas.microsoft.com/office/drawing/2014/main" id="{54CD6CDE-9B11-44DD-884D-84F2E0E0FFCA}"/>
                </a:ext>
              </a:extLst>
            </p:cNvPr>
            <p:cNvSpPr>
              <a:spLocks/>
            </p:cNvSpPr>
            <p:nvPr/>
          </p:nvSpPr>
          <p:spPr bwMode="gray">
            <a:xfrm>
              <a:off x="7432190" y="1809913"/>
              <a:ext cx="324138" cy="760602"/>
            </a:xfrm>
            <a:custGeom>
              <a:avLst/>
              <a:gdLst>
                <a:gd name="T0" fmla="*/ 0 w 202"/>
                <a:gd name="T1" fmla="*/ 474 h 474"/>
                <a:gd name="T2" fmla="*/ 202 w 202"/>
                <a:gd name="T3" fmla="*/ 366 h 474"/>
                <a:gd name="T4" fmla="*/ 202 w 202"/>
                <a:gd name="T5" fmla="*/ 0 h 474"/>
                <a:gd name="T6" fmla="*/ 0 w 202"/>
                <a:gd name="T7" fmla="*/ 109 h 474"/>
                <a:gd name="T8" fmla="*/ 0 w 202"/>
                <a:gd name="T9" fmla="*/ 474 h 474"/>
              </a:gdLst>
              <a:ahLst/>
              <a:cxnLst>
                <a:cxn ang="0">
                  <a:pos x="T0" y="T1"/>
                </a:cxn>
                <a:cxn ang="0">
                  <a:pos x="T2" y="T3"/>
                </a:cxn>
                <a:cxn ang="0">
                  <a:pos x="T4" y="T5"/>
                </a:cxn>
                <a:cxn ang="0">
                  <a:pos x="T6" y="T7"/>
                </a:cxn>
                <a:cxn ang="0">
                  <a:pos x="T8" y="T9"/>
                </a:cxn>
              </a:cxnLst>
              <a:rect l="0" t="0" r="r" b="b"/>
              <a:pathLst>
                <a:path w="202" h="474">
                  <a:moveTo>
                    <a:pt x="0" y="474"/>
                  </a:moveTo>
                  <a:lnTo>
                    <a:pt x="202" y="366"/>
                  </a:lnTo>
                  <a:lnTo>
                    <a:pt x="202" y="0"/>
                  </a:lnTo>
                  <a:lnTo>
                    <a:pt x="0" y="109"/>
                  </a:lnTo>
                  <a:lnTo>
                    <a:pt x="0" y="474"/>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69">
              <a:extLst>
                <a:ext uri="{FF2B5EF4-FFF2-40B4-BE49-F238E27FC236}">
                  <a16:creationId xmlns:a16="http://schemas.microsoft.com/office/drawing/2014/main" id="{4F466637-7118-44CF-A37A-C5E59F120755}"/>
                </a:ext>
              </a:extLst>
            </p:cNvPr>
            <p:cNvSpPr>
              <a:spLocks/>
            </p:cNvSpPr>
            <p:nvPr/>
          </p:nvSpPr>
          <p:spPr bwMode="gray">
            <a:xfrm>
              <a:off x="7974559" y="3915207"/>
              <a:ext cx="895391" cy="895392"/>
            </a:xfrm>
            <a:custGeom>
              <a:avLst/>
              <a:gdLst>
                <a:gd name="T0" fmla="*/ 0 w 304"/>
                <a:gd name="T1" fmla="*/ 304 h 304"/>
                <a:gd name="T2" fmla="*/ 0 w 304"/>
                <a:gd name="T3" fmla="*/ 0 h 304"/>
                <a:gd name="T4" fmla="*/ 29 w 304"/>
                <a:gd name="T5" fmla="*/ 0 h 304"/>
                <a:gd name="T6" fmla="*/ 304 w 304"/>
                <a:gd name="T7" fmla="*/ 276 h 304"/>
                <a:gd name="T8" fmla="*/ 304 w 304"/>
                <a:gd name="T9" fmla="*/ 304 h 304"/>
                <a:gd name="T10" fmla="*/ 0 w 304"/>
                <a:gd name="T11" fmla="*/ 304 h 304"/>
              </a:gdLst>
              <a:ahLst/>
              <a:cxnLst>
                <a:cxn ang="0">
                  <a:pos x="T0" y="T1"/>
                </a:cxn>
                <a:cxn ang="0">
                  <a:pos x="T2" y="T3"/>
                </a:cxn>
                <a:cxn ang="0">
                  <a:pos x="T4" y="T5"/>
                </a:cxn>
                <a:cxn ang="0">
                  <a:pos x="T6" y="T7"/>
                </a:cxn>
                <a:cxn ang="0">
                  <a:pos x="T8" y="T9"/>
                </a:cxn>
                <a:cxn ang="0">
                  <a:pos x="T10" y="T11"/>
                </a:cxn>
              </a:cxnLst>
              <a:rect l="0" t="0" r="r" b="b"/>
              <a:pathLst>
                <a:path w="304" h="304">
                  <a:moveTo>
                    <a:pt x="0" y="304"/>
                  </a:moveTo>
                  <a:cubicBezTo>
                    <a:pt x="0" y="0"/>
                    <a:pt x="0" y="0"/>
                    <a:pt x="0" y="0"/>
                  </a:cubicBezTo>
                  <a:cubicBezTo>
                    <a:pt x="29" y="0"/>
                    <a:pt x="29" y="0"/>
                    <a:pt x="29" y="0"/>
                  </a:cubicBezTo>
                  <a:cubicBezTo>
                    <a:pt x="180" y="0"/>
                    <a:pt x="304" y="124"/>
                    <a:pt x="304" y="276"/>
                  </a:cubicBezTo>
                  <a:cubicBezTo>
                    <a:pt x="304" y="304"/>
                    <a:pt x="304" y="304"/>
                    <a:pt x="304" y="304"/>
                  </a:cubicBezTo>
                  <a:lnTo>
                    <a:pt x="0" y="304"/>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0">
              <a:extLst>
                <a:ext uri="{FF2B5EF4-FFF2-40B4-BE49-F238E27FC236}">
                  <a16:creationId xmlns:a16="http://schemas.microsoft.com/office/drawing/2014/main" id="{0661101A-237C-4FB2-A587-235AC565D634}"/>
                </a:ext>
              </a:extLst>
            </p:cNvPr>
            <p:cNvSpPr>
              <a:spLocks noEditPoints="1"/>
            </p:cNvSpPr>
            <p:nvPr/>
          </p:nvSpPr>
          <p:spPr bwMode="gray">
            <a:xfrm>
              <a:off x="7891118" y="3831766"/>
              <a:ext cx="1060669" cy="1062275"/>
            </a:xfrm>
            <a:custGeom>
              <a:avLst/>
              <a:gdLst>
                <a:gd name="T0" fmla="*/ 57 w 360"/>
                <a:gd name="T1" fmla="*/ 57 h 360"/>
                <a:gd name="T2" fmla="*/ 304 w 360"/>
                <a:gd name="T3" fmla="*/ 304 h 360"/>
                <a:gd name="T4" fmla="*/ 57 w 360"/>
                <a:gd name="T5" fmla="*/ 304 h 360"/>
                <a:gd name="T6" fmla="*/ 57 w 360"/>
                <a:gd name="T7" fmla="*/ 57 h 360"/>
                <a:gd name="T8" fmla="*/ 57 w 360"/>
                <a:gd name="T9" fmla="*/ 0 h 360"/>
                <a:gd name="T10" fmla="*/ 0 w 360"/>
                <a:gd name="T11" fmla="*/ 0 h 360"/>
                <a:gd name="T12" fmla="*/ 0 w 360"/>
                <a:gd name="T13" fmla="*/ 57 h 360"/>
                <a:gd name="T14" fmla="*/ 0 w 360"/>
                <a:gd name="T15" fmla="*/ 304 h 360"/>
                <a:gd name="T16" fmla="*/ 0 w 360"/>
                <a:gd name="T17" fmla="*/ 360 h 360"/>
                <a:gd name="T18" fmla="*/ 57 w 360"/>
                <a:gd name="T19" fmla="*/ 360 h 360"/>
                <a:gd name="T20" fmla="*/ 304 w 360"/>
                <a:gd name="T21" fmla="*/ 360 h 360"/>
                <a:gd name="T22" fmla="*/ 360 w 360"/>
                <a:gd name="T23" fmla="*/ 360 h 360"/>
                <a:gd name="T24" fmla="*/ 360 w 360"/>
                <a:gd name="T25" fmla="*/ 304 h 360"/>
                <a:gd name="T26" fmla="*/ 336 w 360"/>
                <a:gd name="T27" fmla="*/ 185 h 360"/>
                <a:gd name="T28" fmla="*/ 271 w 360"/>
                <a:gd name="T29" fmla="*/ 89 h 360"/>
                <a:gd name="T30" fmla="*/ 175 w 360"/>
                <a:gd name="T31" fmla="*/ 24 h 360"/>
                <a:gd name="T32" fmla="*/ 57 w 360"/>
                <a:gd name="T3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0" h="360">
                  <a:moveTo>
                    <a:pt x="57" y="57"/>
                  </a:moveTo>
                  <a:cubicBezTo>
                    <a:pt x="193" y="57"/>
                    <a:pt x="304" y="167"/>
                    <a:pt x="304" y="304"/>
                  </a:cubicBezTo>
                  <a:cubicBezTo>
                    <a:pt x="57" y="304"/>
                    <a:pt x="57" y="304"/>
                    <a:pt x="57" y="304"/>
                  </a:cubicBezTo>
                  <a:cubicBezTo>
                    <a:pt x="57" y="57"/>
                    <a:pt x="57" y="57"/>
                    <a:pt x="57" y="57"/>
                  </a:cubicBezTo>
                  <a:moveTo>
                    <a:pt x="57" y="0"/>
                  </a:moveTo>
                  <a:cubicBezTo>
                    <a:pt x="0" y="0"/>
                    <a:pt x="0" y="0"/>
                    <a:pt x="0" y="0"/>
                  </a:cubicBezTo>
                  <a:cubicBezTo>
                    <a:pt x="0" y="57"/>
                    <a:pt x="0" y="57"/>
                    <a:pt x="0" y="57"/>
                  </a:cubicBezTo>
                  <a:cubicBezTo>
                    <a:pt x="0" y="304"/>
                    <a:pt x="0" y="304"/>
                    <a:pt x="0" y="304"/>
                  </a:cubicBezTo>
                  <a:cubicBezTo>
                    <a:pt x="0" y="360"/>
                    <a:pt x="0" y="360"/>
                    <a:pt x="0" y="360"/>
                  </a:cubicBezTo>
                  <a:cubicBezTo>
                    <a:pt x="57" y="360"/>
                    <a:pt x="57" y="360"/>
                    <a:pt x="57" y="360"/>
                  </a:cubicBezTo>
                  <a:cubicBezTo>
                    <a:pt x="304" y="360"/>
                    <a:pt x="304" y="360"/>
                    <a:pt x="304" y="360"/>
                  </a:cubicBezTo>
                  <a:cubicBezTo>
                    <a:pt x="360" y="360"/>
                    <a:pt x="360" y="360"/>
                    <a:pt x="360" y="360"/>
                  </a:cubicBezTo>
                  <a:cubicBezTo>
                    <a:pt x="360" y="304"/>
                    <a:pt x="360" y="304"/>
                    <a:pt x="360" y="304"/>
                  </a:cubicBezTo>
                  <a:cubicBezTo>
                    <a:pt x="360" y="263"/>
                    <a:pt x="352" y="223"/>
                    <a:pt x="336" y="185"/>
                  </a:cubicBezTo>
                  <a:cubicBezTo>
                    <a:pt x="321" y="149"/>
                    <a:pt x="299" y="117"/>
                    <a:pt x="271" y="89"/>
                  </a:cubicBezTo>
                  <a:cubicBezTo>
                    <a:pt x="243" y="61"/>
                    <a:pt x="211" y="39"/>
                    <a:pt x="175" y="24"/>
                  </a:cubicBezTo>
                  <a:cubicBezTo>
                    <a:pt x="137" y="8"/>
                    <a:pt x="98" y="0"/>
                    <a:pt x="57"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a:extLst>
                <a:ext uri="{FF2B5EF4-FFF2-40B4-BE49-F238E27FC236}">
                  <a16:creationId xmlns:a16="http://schemas.microsoft.com/office/drawing/2014/main" id="{29C53754-983E-4101-B0B2-CF92682863D0}"/>
                </a:ext>
              </a:extLst>
            </p:cNvPr>
            <p:cNvSpPr>
              <a:spLocks noChangeArrowheads="1"/>
            </p:cNvSpPr>
            <p:nvPr/>
          </p:nvSpPr>
          <p:spPr bwMode="gray">
            <a:xfrm>
              <a:off x="8577905" y="3693766"/>
              <a:ext cx="14442" cy="242301"/>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a:extLst>
                <a:ext uri="{FF2B5EF4-FFF2-40B4-BE49-F238E27FC236}">
                  <a16:creationId xmlns:a16="http://schemas.microsoft.com/office/drawing/2014/main" id="{967C1FB5-0F0B-428D-872A-DFA1B56FD3DC}"/>
                </a:ext>
              </a:extLst>
            </p:cNvPr>
            <p:cNvSpPr>
              <a:spLocks noChangeArrowheads="1"/>
            </p:cNvSpPr>
            <p:nvPr/>
          </p:nvSpPr>
          <p:spPr bwMode="gray">
            <a:xfrm>
              <a:off x="8112558" y="3213978"/>
              <a:ext cx="14442" cy="24069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95">
              <a:extLst>
                <a:ext uri="{FF2B5EF4-FFF2-40B4-BE49-F238E27FC236}">
                  <a16:creationId xmlns:a16="http://schemas.microsoft.com/office/drawing/2014/main" id="{D7EDCAA2-6F74-4598-91B0-F02E974F66B7}"/>
                </a:ext>
              </a:extLst>
            </p:cNvPr>
            <p:cNvSpPr>
              <a:spLocks noChangeArrowheads="1"/>
            </p:cNvSpPr>
            <p:nvPr/>
          </p:nvSpPr>
          <p:spPr bwMode="gray">
            <a:xfrm>
              <a:off x="8497673" y="3611930"/>
              <a:ext cx="168488" cy="16688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6">
              <a:extLst>
                <a:ext uri="{FF2B5EF4-FFF2-40B4-BE49-F238E27FC236}">
                  <a16:creationId xmlns:a16="http://schemas.microsoft.com/office/drawing/2014/main" id="{BABA1560-D8A7-4026-9C33-54FAB7082F4D}"/>
                </a:ext>
              </a:extLst>
            </p:cNvPr>
            <p:cNvSpPr>
              <a:spLocks noChangeArrowheads="1"/>
            </p:cNvSpPr>
            <p:nvPr/>
          </p:nvSpPr>
          <p:spPr bwMode="gray">
            <a:xfrm>
              <a:off x="8268209" y="3611930"/>
              <a:ext cx="168488" cy="16688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97">
              <a:extLst>
                <a:ext uri="{FF2B5EF4-FFF2-40B4-BE49-F238E27FC236}">
                  <a16:creationId xmlns:a16="http://schemas.microsoft.com/office/drawing/2014/main" id="{E131C808-BA74-4DA5-AF7D-1E94E50A6CE7}"/>
                </a:ext>
              </a:extLst>
            </p:cNvPr>
            <p:cNvSpPr>
              <a:spLocks noChangeArrowheads="1"/>
            </p:cNvSpPr>
            <p:nvPr/>
          </p:nvSpPr>
          <p:spPr bwMode="gray">
            <a:xfrm>
              <a:off x="8035536" y="3611930"/>
              <a:ext cx="168488" cy="16688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98">
              <a:extLst>
                <a:ext uri="{FF2B5EF4-FFF2-40B4-BE49-F238E27FC236}">
                  <a16:creationId xmlns:a16="http://schemas.microsoft.com/office/drawing/2014/main" id="{42DE57E5-D186-4B42-A368-B0C1DD73A56E}"/>
                </a:ext>
              </a:extLst>
            </p:cNvPr>
            <p:cNvSpPr>
              <a:spLocks noChangeArrowheads="1"/>
            </p:cNvSpPr>
            <p:nvPr/>
          </p:nvSpPr>
          <p:spPr bwMode="gray">
            <a:xfrm>
              <a:off x="8268209" y="3372837"/>
              <a:ext cx="168488" cy="16527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99">
              <a:extLst>
                <a:ext uri="{FF2B5EF4-FFF2-40B4-BE49-F238E27FC236}">
                  <a16:creationId xmlns:a16="http://schemas.microsoft.com/office/drawing/2014/main" id="{3DC1AA7C-247A-4610-8F2D-3E58396B6D06}"/>
                </a:ext>
              </a:extLst>
            </p:cNvPr>
            <p:cNvSpPr>
              <a:spLocks noChangeArrowheads="1"/>
            </p:cNvSpPr>
            <p:nvPr/>
          </p:nvSpPr>
          <p:spPr bwMode="gray">
            <a:xfrm>
              <a:off x="8035536" y="3372837"/>
              <a:ext cx="168488" cy="16527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00">
              <a:extLst>
                <a:ext uri="{FF2B5EF4-FFF2-40B4-BE49-F238E27FC236}">
                  <a16:creationId xmlns:a16="http://schemas.microsoft.com/office/drawing/2014/main" id="{8AB6CF6F-ABF4-4D2F-9F04-7A950B03D7B4}"/>
                </a:ext>
              </a:extLst>
            </p:cNvPr>
            <p:cNvSpPr>
              <a:spLocks noChangeArrowheads="1"/>
            </p:cNvSpPr>
            <p:nvPr/>
          </p:nvSpPr>
          <p:spPr bwMode="gray">
            <a:xfrm>
              <a:off x="8035536" y="3125722"/>
              <a:ext cx="168488" cy="16367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01">
              <a:extLst>
                <a:ext uri="{FF2B5EF4-FFF2-40B4-BE49-F238E27FC236}">
                  <a16:creationId xmlns:a16="http://schemas.microsoft.com/office/drawing/2014/main" id="{1CED06A5-319D-46CF-95A4-30F0F1854C8F}"/>
                </a:ext>
              </a:extLst>
            </p:cNvPr>
            <p:cNvSpPr>
              <a:spLocks noChangeArrowheads="1"/>
            </p:cNvSpPr>
            <p:nvPr/>
          </p:nvSpPr>
          <p:spPr bwMode="gray">
            <a:xfrm>
              <a:off x="8497673" y="3852626"/>
              <a:ext cx="168488" cy="16527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02">
              <a:extLst>
                <a:ext uri="{FF2B5EF4-FFF2-40B4-BE49-F238E27FC236}">
                  <a16:creationId xmlns:a16="http://schemas.microsoft.com/office/drawing/2014/main" id="{C5263E72-FB33-4AB8-82F8-0361D57E5F5E}"/>
                </a:ext>
              </a:extLst>
            </p:cNvPr>
            <p:cNvSpPr>
              <a:spLocks noChangeArrowheads="1"/>
            </p:cNvSpPr>
            <p:nvPr/>
          </p:nvSpPr>
          <p:spPr bwMode="gray">
            <a:xfrm>
              <a:off x="9428366" y="1373449"/>
              <a:ext cx="1872618" cy="187583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8">
              <a:extLst>
                <a:ext uri="{FF2B5EF4-FFF2-40B4-BE49-F238E27FC236}">
                  <a16:creationId xmlns:a16="http://schemas.microsoft.com/office/drawing/2014/main" id="{6F197934-6C2E-4672-BCAE-430B206AD9C9}"/>
                </a:ext>
              </a:extLst>
            </p:cNvPr>
            <p:cNvSpPr>
              <a:spLocks/>
            </p:cNvSpPr>
            <p:nvPr/>
          </p:nvSpPr>
          <p:spPr bwMode="gray">
            <a:xfrm>
              <a:off x="493713" y="4390182"/>
              <a:ext cx="486207" cy="346603"/>
            </a:xfrm>
            <a:custGeom>
              <a:avLst/>
              <a:gdLst>
                <a:gd name="T0" fmla="*/ 189 w 303"/>
                <a:gd name="T1" fmla="*/ 112 h 216"/>
                <a:gd name="T2" fmla="*/ 303 w 303"/>
                <a:gd name="T3" fmla="*/ 0 h 216"/>
                <a:gd name="T4" fmla="*/ 303 w 303"/>
                <a:gd name="T5" fmla="*/ 73 h 216"/>
                <a:gd name="T6" fmla="*/ 213 w 303"/>
                <a:gd name="T7" fmla="*/ 161 h 216"/>
                <a:gd name="T8" fmla="*/ 303 w 303"/>
                <a:gd name="T9" fmla="*/ 161 h 216"/>
                <a:gd name="T10" fmla="*/ 303 w 303"/>
                <a:gd name="T11" fmla="*/ 216 h 216"/>
                <a:gd name="T12" fmla="*/ 0 w 303"/>
                <a:gd name="T13" fmla="*/ 216 h 216"/>
                <a:gd name="T14" fmla="*/ 0 w 303"/>
                <a:gd name="T15" fmla="*/ 161 h 216"/>
                <a:gd name="T16" fmla="*/ 163 w 303"/>
                <a:gd name="T17" fmla="*/ 161 h 216"/>
                <a:gd name="T18" fmla="*/ 95 w 303"/>
                <a:gd name="T19" fmla="*/ 90 h 216"/>
                <a:gd name="T20" fmla="*/ 95 w 303"/>
                <a:gd name="T21" fmla="*/ 13 h 216"/>
                <a:gd name="T22" fmla="*/ 189 w 303"/>
                <a:gd name="T23" fmla="*/ 11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 h="216">
                  <a:moveTo>
                    <a:pt x="189" y="112"/>
                  </a:moveTo>
                  <a:lnTo>
                    <a:pt x="303" y="0"/>
                  </a:lnTo>
                  <a:lnTo>
                    <a:pt x="303" y="73"/>
                  </a:lnTo>
                  <a:lnTo>
                    <a:pt x="213" y="161"/>
                  </a:lnTo>
                  <a:lnTo>
                    <a:pt x="303" y="161"/>
                  </a:lnTo>
                  <a:lnTo>
                    <a:pt x="303" y="216"/>
                  </a:lnTo>
                  <a:lnTo>
                    <a:pt x="0" y="216"/>
                  </a:lnTo>
                  <a:lnTo>
                    <a:pt x="0" y="161"/>
                  </a:lnTo>
                  <a:lnTo>
                    <a:pt x="163" y="161"/>
                  </a:lnTo>
                  <a:lnTo>
                    <a:pt x="95" y="90"/>
                  </a:lnTo>
                  <a:lnTo>
                    <a:pt x="95" y="13"/>
                  </a:lnTo>
                  <a:lnTo>
                    <a:pt x="189" y="112"/>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9">
              <a:extLst>
                <a:ext uri="{FF2B5EF4-FFF2-40B4-BE49-F238E27FC236}">
                  <a16:creationId xmlns:a16="http://schemas.microsoft.com/office/drawing/2014/main" id="{51F3F7DF-F219-4351-BC63-738A72675F6D}"/>
                </a:ext>
              </a:extLst>
            </p:cNvPr>
            <p:cNvSpPr>
              <a:spLocks/>
            </p:cNvSpPr>
            <p:nvPr/>
          </p:nvSpPr>
          <p:spPr bwMode="gray">
            <a:xfrm>
              <a:off x="641340" y="4027533"/>
              <a:ext cx="338580" cy="327348"/>
            </a:xfrm>
            <a:custGeom>
              <a:avLst/>
              <a:gdLst>
                <a:gd name="T0" fmla="*/ 115 w 115"/>
                <a:gd name="T1" fmla="*/ 111 h 111"/>
                <a:gd name="T2" fmla="*/ 2 w 115"/>
                <a:gd name="T3" fmla="*/ 111 h 111"/>
                <a:gd name="T4" fmla="*/ 2 w 115"/>
                <a:gd name="T5" fmla="*/ 82 h 111"/>
                <a:gd name="T6" fmla="*/ 11 w 115"/>
                <a:gd name="T7" fmla="*/ 82 h 111"/>
                <a:gd name="T8" fmla="*/ 0 w 115"/>
                <a:gd name="T9" fmla="*/ 50 h 111"/>
                <a:gd name="T10" fmla="*/ 18 w 115"/>
                <a:gd name="T11" fmla="*/ 11 h 111"/>
                <a:gd name="T12" fmla="*/ 58 w 115"/>
                <a:gd name="T13" fmla="*/ 0 h 111"/>
                <a:gd name="T14" fmla="*/ 115 w 115"/>
                <a:gd name="T15" fmla="*/ 0 h 111"/>
                <a:gd name="T16" fmla="*/ 115 w 115"/>
                <a:gd name="T17" fmla="*/ 30 h 111"/>
                <a:gd name="T18" fmla="*/ 55 w 115"/>
                <a:gd name="T19" fmla="*/ 30 h 111"/>
                <a:gd name="T20" fmla="*/ 34 w 115"/>
                <a:gd name="T21" fmla="*/ 37 h 111"/>
                <a:gd name="T22" fmla="*/ 28 w 115"/>
                <a:gd name="T23" fmla="*/ 53 h 111"/>
                <a:gd name="T24" fmla="*/ 42 w 115"/>
                <a:gd name="T25" fmla="*/ 81 h 111"/>
                <a:gd name="T26" fmla="*/ 115 w 115"/>
                <a:gd name="T27" fmla="*/ 81 h 111"/>
                <a:gd name="T28" fmla="*/ 115 w 115"/>
                <a:gd name="T2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11">
                  <a:moveTo>
                    <a:pt x="115" y="111"/>
                  </a:moveTo>
                  <a:cubicBezTo>
                    <a:pt x="2" y="111"/>
                    <a:pt x="2" y="111"/>
                    <a:pt x="2" y="111"/>
                  </a:cubicBezTo>
                  <a:cubicBezTo>
                    <a:pt x="2" y="82"/>
                    <a:pt x="2" y="82"/>
                    <a:pt x="2" y="82"/>
                  </a:cubicBezTo>
                  <a:cubicBezTo>
                    <a:pt x="11" y="82"/>
                    <a:pt x="11" y="82"/>
                    <a:pt x="11" y="82"/>
                  </a:cubicBezTo>
                  <a:cubicBezTo>
                    <a:pt x="5" y="73"/>
                    <a:pt x="0" y="63"/>
                    <a:pt x="0" y="50"/>
                  </a:cubicBezTo>
                  <a:cubicBezTo>
                    <a:pt x="0" y="35"/>
                    <a:pt x="7" y="21"/>
                    <a:pt x="18" y="11"/>
                  </a:cubicBezTo>
                  <a:cubicBezTo>
                    <a:pt x="27" y="4"/>
                    <a:pt x="38" y="0"/>
                    <a:pt x="58" y="0"/>
                  </a:cubicBezTo>
                  <a:cubicBezTo>
                    <a:pt x="115" y="0"/>
                    <a:pt x="115" y="0"/>
                    <a:pt x="115" y="0"/>
                  </a:cubicBezTo>
                  <a:cubicBezTo>
                    <a:pt x="115" y="30"/>
                    <a:pt x="115" y="30"/>
                    <a:pt x="115" y="30"/>
                  </a:cubicBezTo>
                  <a:cubicBezTo>
                    <a:pt x="55" y="30"/>
                    <a:pt x="55" y="30"/>
                    <a:pt x="55" y="30"/>
                  </a:cubicBezTo>
                  <a:cubicBezTo>
                    <a:pt x="44" y="30"/>
                    <a:pt x="38" y="32"/>
                    <a:pt x="34" y="37"/>
                  </a:cubicBezTo>
                  <a:cubicBezTo>
                    <a:pt x="30" y="41"/>
                    <a:pt x="28" y="47"/>
                    <a:pt x="28" y="53"/>
                  </a:cubicBezTo>
                  <a:cubicBezTo>
                    <a:pt x="28" y="66"/>
                    <a:pt x="36" y="77"/>
                    <a:pt x="42" y="81"/>
                  </a:cubicBezTo>
                  <a:cubicBezTo>
                    <a:pt x="115" y="81"/>
                    <a:pt x="115" y="81"/>
                    <a:pt x="115" y="81"/>
                  </a:cubicBezTo>
                  <a:lnTo>
                    <a:pt x="115" y="111"/>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0">
              <a:extLst>
                <a:ext uri="{FF2B5EF4-FFF2-40B4-BE49-F238E27FC236}">
                  <a16:creationId xmlns:a16="http://schemas.microsoft.com/office/drawing/2014/main" id="{8206DAC1-B462-4D7A-A021-D7C8507535C2}"/>
                </a:ext>
              </a:extLst>
            </p:cNvPr>
            <p:cNvSpPr>
              <a:spLocks noEditPoints="1"/>
            </p:cNvSpPr>
            <p:nvPr/>
          </p:nvSpPr>
          <p:spPr bwMode="gray">
            <a:xfrm>
              <a:off x="641340" y="3632790"/>
              <a:ext cx="343394" cy="353022"/>
            </a:xfrm>
            <a:custGeom>
              <a:avLst/>
              <a:gdLst>
                <a:gd name="T0" fmla="*/ 0 w 117"/>
                <a:gd name="T1" fmla="*/ 60 h 120"/>
                <a:gd name="T2" fmla="*/ 59 w 117"/>
                <a:gd name="T3" fmla="*/ 0 h 120"/>
                <a:gd name="T4" fmla="*/ 117 w 117"/>
                <a:gd name="T5" fmla="*/ 60 h 120"/>
                <a:gd name="T6" fmla="*/ 59 w 117"/>
                <a:gd name="T7" fmla="*/ 120 h 120"/>
                <a:gd name="T8" fmla="*/ 0 w 117"/>
                <a:gd name="T9" fmla="*/ 60 h 120"/>
                <a:gd name="T10" fmla="*/ 89 w 117"/>
                <a:gd name="T11" fmla="*/ 60 h 120"/>
                <a:gd name="T12" fmla="*/ 59 w 117"/>
                <a:gd name="T13" fmla="*/ 31 h 120"/>
                <a:gd name="T14" fmla="*/ 28 w 117"/>
                <a:gd name="T15" fmla="*/ 60 h 120"/>
                <a:gd name="T16" fmla="*/ 59 w 117"/>
                <a:gd name="T17" fmla="*/ 90 h 120"/>
                <a:gd name="T18" fmla="*/ 89 w 117"/>
                <a:gd name="T19"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20">
                  <a:moveTo>
                    <a:pt x="0" y="60"/>
                  </a:moveTo>
                  <a:cubicBezTo>
                    <a:pt x="0" y="26"/>
                    <a:pt x="26" y="0"/>
                    <a:pt x="59" y="0"/>
                  </a:cubicBezTo>
                  <a:cubicBezTo>
                    <a:pt x="91" y="0"/>
                    <a:pt x="117" y="26"/>
                    <a:pt x="117" y="60"/>
                  </a:cubicBezTo>
                  <a:cubicBezTo>
                    <a:pt x="117" y="94"/>
                    <a:pt x="91" y="120"/>
                    <a:pt x="59" y="120"/>
                  </a:cubicBezTo>
                  <a:cubicBezTo>
                    <a:pt x="26" y="120"/>
                    <a:pt x="0" y="94"/>
                    <a:pt x="0" y="60"/>
                  </a:cubicBezTo>
                  <a:close/>
                  <a:moveTo>
                    <a:pt x="89" y="60"/>
                  </a:moveTo>
                  <a:cubicBezTo>
                    <a:pt x="89" y="43"/>
                    <a:pt x="76" y="31"/>
                    <a:pt x="59" y="31"/>
                  </a:cubicBezTo>
                  <a:cubicBezTo>
                    <a:pt x="42" y="31"/>
                    <a:pt x="28" y="43"/>
                    <a:pt x="28" y="60"/>
                  </a:cubicBezTo>
                  <a:cubicBezTo>
                    <a:pt x="28" y="78"/>
                    <a:pt x="42" y="90"/>
                    <a:pt x="59" y="90"/>
                  </a:cubicBezTo>
                  <a:cubicBezTo>
                    <a:pt x="76" y="90"/>
                    <a:pt x="89" y="78"/>
                    <a:pt x="89" y="6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1">
              <a:extLst>
                <a:ext uri="{FF2B5EF4-FFF2-40B4-BE49-F238E27FC236}">
                  <a16:creationId xmlns:a16="http://schemas.microsoft.com/office/drawing/2014/main" id="{84DEB72A-3E23-413F-BAF3-FD3000F9C272}"/>
                </a:ext>
              </a:extLst>
            </p:cNvPr>
            <p:cNvSpPr>
              <a:spLocks/>
            </p:cNvSpPr>
            <p:nvPr/>
          </p:nvSpPr>
          <p:spPr bwMode="gray">
            <a:xfrm>
              <a:off x="646154" y="3071164"/>
              <a:ext cx="333766" cy="569649"/>
            </a:xfrm>
            <a:custGeom>
              <a:avLst/>
              <a:gdLst>
                <a:gd name="T0" fmla="*/ 208 w 208"/>
                <a:gd name="T1" fmla="*/ 230 h 355"/>
                <a:gd name="T2" fmla="*/ 208 w 208"/>
                <a:gd name="T3" fmla="*/ 269 h 355"/>
                <a:gd name="T4" fmla="*/ 0 w 208"/>
                <a:gd name="T5" fmla="*/ 355 h 355"/>
                <a:gd name="T6" fmla="*/ 0 w 208"/>
                <a:gd name="T7" fmla="*/ 298 h 355"/>
                <a:gd name="T8" fmla="*/ 121 w 208"/>
                <a:gd name="T9" fmla="*/ 248 h 355"/>
                <a:gd name="T10" fmla="*/ 0 w 208"/>
                <a:gd name="T11" fmla="*/ 197 h 355"/>
                <a:gd name="T12" fmla="*/ 0 w 208"/>
                <a:gd name="T13" fmla="*/ 158 h 355"/>
                <a:gd name="T14" fmla="*/ 121 w 208"/>
                <a:gd name="T15" fmla="*/ 107 h 355"/>
                <a:gd name="T16" fmla="*/ 0 w 208"/>
                <a:gd name="T17" fmla="*/ 57 h 355"/>
                <a:gd name="T18" fmla="*/ 0 w 208"/>
                <a:gd name="T19" fmla="*/ 0 h 355"/>
                <a:gd name="T20" fmla="*/ 208 w 208"/>
                <a:gd name="T21" fmla="*/ 87 h 355"/>
                <a:gd name="T22" fmla="*/ 208 w 208"/>
                <a:gd name="T23" fmla="*/ 125 h 355"/>
                <a:gd name="T24" fmla="*/ 87 w 208"/>
                <a:gd name="T25" fmla="*/ 179 h 355"/>
                <a:gd name="T26" fmla="*/ 208 w 208"/>
                <a:gd name="T27" fmla="*/ 23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 h="355">
                  <a:moveTo>
                    <a:pt x="208" y="230"/>
                  </a:moveTo>
                  <a:lnTo>
                    <a:pt x="208" y="269"/>
                  </a:lnTo>
                  <a:lnTo>
                    <a:pt x="0" y="355"/>
                  </a:lnTo>
                  <a:lnTo>
                    <a:pt x="0" y="298"/>
                  </a:lnTo>
                  <a:lnTo>
                    <a:pt x="121" y="248"/>
                  </a:lnTo>
                  <a:lnTo>
                    <a:pt x="0" y="197"/>
                  </a:lnTo>
                  <a:lnTo>
                    <a:pt x="0" y="158"/>
                  </a:lnTo>
                  <a:lnTo>
                    <a:pt x="121" y="107"/>
                  </a:lnTo>
                  <a:lnTo>
                    <a:pt x="0" y="57"/>
                  </a:lnTo>
                  <a:lnTo>
                    <a:pt x="0" y="0"/>
                  </a:lnTo>
                  <a:lnTo>
                    <a:pt x="208" y="87"/>
                  </a:lnTo>
                  <a:lnTo>
                    <a:pt x="208" y="125"/>
                  </a:lnTo>
                  <a:lnTo>
                    <a:pt x="87" y="179"/>
                  </a:lnTo>
                  <a:lnTo>
                    <a:pt x="208" y="23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C4CAFEB2-15A1-472B-9089-B86076E5DBC5}"/>
                </a:ext>
              </a:extLst>
            </p:cNvPr>
            <p:cNvSpPr>
              <a:spLocks noChangeArrowheads="1"/>
            </p:cNvSpPr>
            <p:nvPr/>
          </p:nvSpPr>
          <p:spPr bwMode="gray">
            <a:xfrm>
              <a:off x="493713" y="2954025"/>
              <a:ext cx="486207" cy="88255"/>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3">
              <a:extLst>
                <a:ext uri="{FF2B5EF4-FFF2-40B4-BE49-F238E27FC236}">
                  <a16:creationId xmlns:a16="http://schemas.microsoft.com/office/drawing/2014/main" id="{2E33380F-6912-4625-A8F2-03BBAD1BACD0}"/>
                </a:ext>
              </a:extLst>
            </p:cNvPr>
            <p:cNvSpPr>
              <a:spLocks noEditPoints="1"/>
            </p:cNvSpPr>
            <p:nvPr/>
          </p:nvSpPr>
          <p:spPr bwMode="gray">
            <a:xfrm>
              <a:off x="641340" y="2588166"/>
              <a:ext cx="343394" cy="319324"/>
            </a:xfrm>
            <a:custGeom>
              <a:avLst/>
              <a:gdLst>
                <a:gd name="T0" fmla="*/ 97 w 117"/>
                <a:gd name="T1" fmla="*/ 3 h 108"/>
                <a:gd name="T2" fmla="*/ 117 w 117"/>
                <a:gd name="T3" fmla="*/ 49 h 108"/>
                <a:gd name="T4" fmla="*/ 59 w 117"/>
                <a:gd name="T5" fmla="*/ 108 h 108"/>
                <a:gd name="T6" fmla="*/ 0 w 117"/>
                <a:gd name="T7" fmla="*/ 53 h 108"/>
                <a:gd name="T8" fmla="*/ 58 w 117"/>
                <a:gd name="T9" fmla="*/ 0 h 108"/>
                <a:gd name="T10" fmla="*/ 66 w 117"/>
                <a:gd name="T11" fmla="*/ 1 h 108"/>
                <a:gd name="T12" fmla="*/ 66 w 117"/>
                <a:gd name="T13" fmla="*/ 78 h 108"/>
                <a:gd name="T14" fmla="*/ 93 w 117"/>
                <a:gd name="T15" fmla="*/ 48 h 108"/>
                <a:gd name="T16" fmla="*/ 80 w 117"/>
                <a:gd name="T17" fmla="*/ 20 h 108"/>
                <a:gd name="T18" fmla="*/ 97 w 117"/>
                <a:gd name="T19" fmla="*/ 3 h 108"/>
                <a:gd name="T20" fmla="*/ 44 w 117"/>
                <a:gd name="T21" fmla="*/ 31 h 108"/>
                <a:gd name="T22" fmla="*/ 24 w 117"/>
                <a:gd name="T23" fmla="*/ 53 h 108"/>
                <a:gd name="T24" fmla="*/ 44 w 117"/>
                <a:gd name="T25" fmla="*/ 77 h 108"/>
                <a:gd name="T26" fmla="*/ 44 w 117"/>
                <a:gd name="T27" fmla="*/ 3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08">
                  <a:moveTo>
                    <a:pt x="97" y="3"/>
                  </a:moveTo>
                  <a:cubicBezTo>
                    <a:pt x="110" y="14"/>
                    <a:pt x="117" y="31"/>
                    <a:pt x="117" y="49"/>
                  </a:cubicBezTo>
                  <a:cubicBezTo>
                    <a:pt x="117" y="82"/>
                    <a:pt x="94" y="108"/>
                    <a:pt x="59" y="108"/>
                  </a:cubicBezTo>
                  <a:cubicBezTo>
                    <a:pt x="27" y="108"/>
                    <a:pt x="0" y="86"/>
                    <a:pt x="0" y="53"/>
                  </a:cubicBezTo>
                  <a:cubicBezTo>
                    <a:pt x="0" y="22"/>
                    <a:pt x="26" y="0"/>
                    <a:pt x="58" y="0"/>
                  </a:cubicBezTo>
                  <a:cubicBezTo>
                    <a:pt x="61" y="0"/>
                    <a:pt x="64" y="0"/>
                    <a:pt x="66" y="1"/>
                  </a:cubicBezTo>
                  <a:cubicBezTo>
                    <a:pt x="66" y="78"/>
                    <a:pt x="66" y="78"/>
                    <a:pt x="66" y="78"/>
                  </a:cubicBezTo>
                  <a:cubicBezTo>
                    <a:pt x="82" y="77"/>
                    <a:pt x="93" y="64"/>
                    <a:pt x="93" y="48"/>
                  </a:cubicBezTo>
                  <a:cubicBezTo>
                    <a:pt x="93" y="35"/>
                    <a:pt x="86" y="25"/>
                    <a:pt x="80" y="20"/>
                  </a:cubicBezTo>
                  <a:lnTo>
                    <a:pt x="97" y="3"/>
                  </a:lnTo>
                  <a:close/>
                  <a:moveTo>
                    <a:pt x="44" y="31"/>
                  </a:moveTo>
                  <a:cubicBezTo>
                    <a:pt x="34" y="32"/>
                    <a:pt x="24" y="41"/>
                    <a:pt x="24" y="53"/>
                  </a:cubicBezTo>
                  <a:cubicBezTo>
                    <a:pt x="24" y="65"/>
                    <a:pt x="34" y="76"/>
                    <a:pt x="44" y="77"/>
                  </a:cubicBezTo>
                  <a:lnTo>
                    <a:pt x="44" y="31"/>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4">
              <a:extLst>
                <a:ext uri="{FF2B5EF4-FFF2-40B4-BE49-F238E27FC236}">
                  <a16:creationId xmlns:a16="http://schemas.microsoft.com/office/drawing/2014/main" id="{92C75214-D0DD-4229-BDC8-CAFEBD3A0AD6}"/>
                </a:ext>
              </a:extLst>
            </p:cNvPr>
            <p:cNvSpPr>
              <a:spLocks noEditPoints="1"/>
            </p:cNvSpPr>
            <p:nvPr/>
          </p:nvSpPr>
          <p:spPr bwMode="gray">
            <a:xfrm>
              <a:off x="493713" y="2203051"/>
              <a:ext cx="491021" cy="343394"/>
            </a:xfrm>
            <a:custGeom>
              <a:avLst/>
              <a:gdLst>
                <a:gd name="T0" fmla="*/ 165 w 167"/>
                <a:gd name="T1" fmla="*/ 29 h 117"/>
                <a:gd name="T2" fmla="*/ 156 w 167"/>
                <a:gd name="T3" fmla="*/ 29 h 117"/>
                <a:gd name="T4" fmla="*/ 167 w 167"/>
                <a:gd name="T5" fmla="*/ 60 h 117"/>
                <a:gd name="T6" fmla="*/ 148 w 167"/>
                <a:gd name="T7" fmla="*/ 103 h 117"/>
                <a:gd name="T8" fmla="*/ 109 w 167"/>
                <a:gd name="T9" fmla="*/ 117 h 117"/>
                <a:gd name="T10" fmla="*/ 50 w 167"/>
                <a:gd name="T11" fmla="*/ 62 h 117"/>
                <a:gd name="T12" fmla="*/ 61 w 167"/>
                <a:gd name="T13" fmla="*/ 30 h 117"/>
                <a:gd name="T14" fmla="*/ 0 w 167"/>
                <a:gd name="T15" fmla="*/ 30 h 117"/>
                <a:gd name="T16" fmla="*/ 0 w 167"/>
                <a:gd name="T17" fmla="*/ 0 h 117"/>
                <a:gd name="T18" fmla="*/ 165 w 167"/>
                <a:gd name="T19" fmla="*/ 0 h 117"/>
                <a:gd name="T20" fmla="*/ 165 w 167"/>
                <a:gd name="T21" fmla="*/ 29 h 117"/>
                <a:gd name="T22" fmla="*/ 92 w 167"/>
                <a:gd name="T23" fmla="*/ 30 h 117"/>
                <a:gd name="T24" fmla="*/ 78 w 167"/>
                <a:gd name="T25" fmla="*/ 58 h 117"/>
                <a:gd name="T26" fmla="*/ 109 w 167"/>
                <a:gd name="T27" fmla="*/ 87 h 117"/>
                <a:gd name="T28" fmla="*/ 139 w 167"/>
                <a:gd name="T29" fmla="*/ 57 h 117"/>
                <a:gd name="T30" fmla="*/ 125 w 167"/>
                <a:gd name="T31" fmla="*/ 30 h 117"/>
                <a:gd name="T32" fmla="*/ 92 w 167"/>
                <a:gd name="T33"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17">
                  <a:moveTo>
                    <a:pt x="165" y="29"/>
                  </a:moveTo>
                  <a:cubicBezTo>
                    <a:pt x="156" y="29"/>
                    <a:pt x="156" y="29"/>
                    <a:pt x="156" y="29"/>
                  </a:cubicBezTo>
                  <a:cubicBezTo>
                    <a:pt x="164" y="38"/>
                    <a:pt x="167" y="49"/>
                    <a:pt x="167" y="60"/>
                  </a:cubicBezTo>
                  <a:cubicBezTo>
                    <a:pt x="167" y="77"/>
                    <a:pt x="160" y="93"/>
                    <a:pt x="148" y="103"/>
                  </a:cubicBezTo>
                  <a:cubicBezTo>
                    <a:pt x="138" y="111"/>
                    <a:pt x="124" y="117"/>
                    <a:pt x="109" y="117"/>
                  </a:cubicBezTo>
                  <a:cubicBezTo>
                    <a:pt x="76" y="117"/>
                    <a:pt x="50" y="92"/>
                    <a:pt x="50" y="62"/>
                  </a:cubicBezTo>
                  <a:cubicBezTo>
                    <a:pt x="50" y="50"/>
                    <a:pt x="54" y="39"/>
                    <a:pt x="61" y="30"/>
                  </a:cubicBezTo>
                  <a:cubicBezTo>
                    <a:pt x="0" y="30"/>
                    <a:pt x="0" y="30"/>
                    <a:pt x="0" y="30"/>
                  </a:cubicBezTo>
                  <a:cubicBezTo>
                    <a:pt x="0" y="0"/>
                    <a:pt x="0" y="0"/>
                    <a:pt x="0" y="0"/>
                  </a:cubicBezTo>
                  <a:cubicBezTo>
                    <a:pt x="165" y="0"/>
                    <a:pt x="165" y="0"/>
                    <a:pt x="165" y="0"/>
                  </a:cubicBezTo>
                  <a:lnTo>
                    <a:pt x="165" y="29"/>
                  </a:lnTo>
                  <a:close/>
                  <a:moveTo>
                    <a:pt x="92" y="30"/>
                  </a:moveTo>
                  <a:cubicBezTo>
                    <a:pt x="83" y="36"/>
                    <a:pt x="78" y="46"/>
                    <a:pt x="78" y="58"/>
                  </a:cubicBezTo>
                  <a:cubicBezTo>
                    <a:pt x="78" y="76"/>
                    <a:pt x="93" y="87"/>
                    <a:pt x="109" y="87"/>
                  </a:cubicBezTo>
                  <a:cubicBezTo>
                    <a:pt x="126" y="87"/>
                    <a:pt x="139" y="74"/>
                    <a:pt x="139" y="57"/>
                  </a:cubicBezTo>
                  <a:cubicBezTo>
                    <a:pt x="139" y="46"/>
                    <a:pt x="134" y="36"/>
                    <a:pt x="125" y="30"/>
                  </a:cubicBezTo>
                  <a:lnTo>
                    <a:pt x="92" y="3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5">
              <a:extLst>
                <a:ext uri="{FF2B5EF4-FFF2-40B4-BE49-F238E27FC236}">
                  <a16:creationId xmlns:a16="http://schemas.microsoft.com/office/drawing/2014/main" id="{0A3D96E6-DBC0-4462-A154-A68A8EB0143D}"/>
                </a:ext>
              </a:extLst>
            </p:cNvPr>
            <p:cNvSpPr>
              <a:spLocks noEditPoints="1"/>
            </p:cNvSpPr>
            <p:nvPr/>
          </p:nvSpPr>
          <p:spPr bwMode="gray">
            <a:xfrm>
              <a:off x="641340" y="1809913"/>
              <a:ext cx="508672" cy="344999"/>
            </a:xfrm>
            <a:custGeom>
              <a:avLst/>
              <a:gdLst>
                <a:gd name="T0" fmla="*/ 108 w 173"/>
                <a:gd name="T1" fmla="*/ 0 h 117"/>
                <a:gd name="T2" fmla="*/ 150 w 173"/>
                <a:gd name="T3" fmla="*/ 10 h 117"/>
                <a:gd name="T4" fmla="*/ 173 w 173"/>
                <a:gd name="T5" fmla="*/ 60 h 117"/>
                <a:gd name="T6" fmla="*/ 149 w 173"/>
                <a:gd name="T7" fmla="*/ 114 h 117"/>
                <a:gd name="T8" fmla="*/ 130 w 173"/>
                <a:gd name="T9" fmla="*/ 95 h 117"/>
                <a:gd name="T10" fmla="*/ 146 w 173"/>
                <a:gd name="T11" fmla="*/ 60 h 117"/>
                <a:gd name="T12" fmla="*/ 137 w 173"/>
                <a:gd name="T13" fmla="*/ 37 h 117"/>
                <a:gd name="T14" fmla="*/ 111 w 173"/>
                <a:gd name="T15" fmla="*/ 30 h 117"/>
                <a:gd name="T16" fmla="*/ 107 w 173"/>
                <a:gd name="T17" fmla="*/ 30 h 117"/>
                <a:gd name="T18" fmla="*/ 117 w 173"/>
                <a:gd name="T19" fmla="*/ 60 h 117"/>
                <a:gd name="T20" fmla="*/ 98 w 173"/>
                <a:gd name="T21" fmla="*/ 103 h 117"/>
                <a:gd name="T22" fmla="*/ 59 w 173"/>
                <a:gd name="T23" fmla="*/ 117 h 117"/>
                <a:gd name="T24" fmla="*/ 0 w 173"/>
                <a:gd name="T25" fmla="*/ 62 h 117"/>
                <a:gd name="T26" fmla="*/ 11 w 173"/>
                <a:gd name="T27" fmla="*/ 29 h 117"/>
                <a:gd name="T28" fmla="*/ 2 w 173"/>
                <a:gd name="T29" fmla="*/ 29 h 117"/>
                <a:gd name="T30" fmla="*/ 2 w 173"/>
                <a:gd name="T31" fmla="*/ 0 h 117"/>
                <a:gd name="T32" fmla="*/ 108 w 173"/>
                <a:gd name="T33" fmla="*/ 0 h 117"/>
                <a:gd name="T34" fmla="*/ 42 w 173"/>
                <a:gd name="T35" fmla="*/ 30 h 117"/>
                <a:gd name="T36" fmla="*/ 28 w 173"/>
                <a:gd name="T37" fmla="*/ 58 h 117"/>
                <a:gd name="T38" fmla="*/ 59 w 173"/>
                <a:gd name="T39" fmla="*/ 87 h 117"/>
                <a:gd name="T40" fmla="*/ 89 w 173"/>
                <a:gd name="T41" fmla="*/ 57 h 117"/>
                <a:gd name="T42" fmla="*/ 75 w 173"/>
                <a:gd name="T43" fmla="*/ 30 h 117"/>
                <a:gd name="T44" fmla="*/ 42 w 173"/>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7">
                  <a:moveTo>
                    <a:pt x="108" y="0"/>
                  </a:moveTo>
                  <a:cubicBezTo>
                    <a:pt x="129" y="0"/>
                    <a:pt x="141" y="4"/>
                    <a:pt x="150" y="10"/>
                  </a:cubicBezTo>
                  <a:cubicBezTo>
                    <a:pt x="164" y="20"/>
                    <a:pt x="173" y="38"/>
                    <a:pt x="173" y="60"/>
                  </a:cubicBezTo>
                  <a:cubicBezTo>
                    <a:pt x="173" y="82"/>
                    <a:pt x="162" y="103"/>
                    <a:pt x="149" y="114"/>
                  </a:cubicBezTo>
                  <a:cubicBezTo>
                    <a:pt x="130" y="95"/>
                    <a:pt x="130" y="95"/>
                    <a:pt x="130" y="95"/>
                  </a:cubicBezTo>
                  <a:cubicBezTo>
                    <a:pt x="136" y="89"/>
                    <a:pt x="146" y="79"/>
                    <a:pt x="146" y="60"/>
                  </a:cubicBezTo>
                  <a:cubicBezTo>
                    <a:pt x="146" y="50"/>
                    <a:pt x="143" y="42"/>
                    <a:pt x="137" y="37"/>
                  </a:cubicBezTo>
                  <a:cubicBezTo>
                    <a:pt x="132" y="32"/>
                    <a:pt x="125" y="30"/>
                    <a:pt x="111" y="30"/>
                  </a:cubicBezTo>
                  <a:cubicBezTo>
                    <a:pt x="107" y="30"/>
                    <a:pt x="107" y="30"/>
                    <a:pt x="107" y="30"/>
                  </a:cubicBezTo>
                  <a:cubicBezTo>
                    <a:pt x="114" y="39"/>
                    <a:pt x="117" y="49"/>
                    <a:pt x="117" y="60"/>
                  </a:cubicBezTo>
                  <a:cubicBezTo>
                    <a:pt x="117" y="77"/>
                    <a:pt x="110" y="93"/>
                    <a:pt x="98" y="103"/>
                  </a:cubicBezTo>
                  <a:cubicBezTo>
                    <a:pt x="88" y="112"/>
                    <a:pt x="74" y="117"/>
                    <a:pt x="59" y="117"/>
                  </a:cubicBezTo>
                  <a:cubicBezTo>
                    <a:pt x="26" y="117"/>
                    <a:pt x="0" y="92"/>
                    <a:pt x="0" y="62"/>
                  </a:cubicBezTo>
                  <a:cubicBezTo>
                    <a:pt x="0" y="49"/>
                    <a:pt x="4" y="38"/>
                    <a:pt x="11" y="29"/>
                  </a:cubicBezTo>
                  <a:cubicBezTo>
                    <a:pt x="2" y="29"/>
                    <a:pt x="2" y="29"/>
                    <a:pt x="2" y="29"/>
                  </a:cubicBezTo>
                  <a:cubicBezTo>
                    <a:pt x="2" y="0"/>
                    <a:pt x="2" y="0"/>
                    <a:pt x="2" y="0"/>
                  </a:cubicBezTo>
                  <a:lnTo>
                    <a:pt x="108" y="0"/>
                  </a:lnTo>
                  <a:close/>
                  <a:moveTo>
                    <a:pt x="42" y="30"/>
                  </a:moveTo>
                  <a:cubicBezTo>
                    <a:pt x="33" y="36"/>
                    <a:pt x="28" y="46"/>
                    <a:pt x="28" y="58"/>
                  </a:cubicBezTo>
                  <a:cubicBezTo>
                    <a:pt x="28" y="76"/>
                    <a:pt x="43" y="87"/>
                    <a:pt x="59" y="87"/>
                  </a:cubicBezTo>
                  <a:cubicBezTo>
                    <a:pt x="76" y="87"/>
                    <a:pt x="89" y="74"/>
                    <a:pt x="89" y="57"/>
                  </a:cubicBezTo>
                  <a:cubicBezTo>
                    <a:pt x="89" y="46"/>
                    <a:pt x="84" y="36"/>
                    <a:pt x="75" y="30"/>
                  </a:cubicBezTo>
                  <a:lnTo>
                    <a:pt x="42" y="3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6">
              <a:extLst>
                <a:ext uri="{FF2B5EF4-FFF2-40B4-BE49-F238E27FC236}">
                  <a16:creationId xmlns:a16="http://schemas.microsoft.com/office/drawing/2014/main" id="{73862FCB-0F85-4DB9-990E-94B816C84210}"/>
                </a:ext>
              </a:extLst>
            </p:cNvPr>
            <p:cNvSpPr>
              <a:spLocks noEditPoints="1"/>
            </p:cNvSpPr>
            <p:nvPr/>
          </p:nvSpPr>
          <p:spPr bwMode="gray">
            <a:xfrm>
              <a:off x="641340" y="1444054"/>
              <a:ext cx="343394" cy="319324"/>
            </a:xfrm>
            <a:custGeom>
              <a:avLst/>
              <a:gdLst>
                <a:gd name="T0" fmla="*/ 97 w 117"/>
                <a:gd name="T1" fmla="*/ 3 h 108"/>
                <a:gd name="T2" fmla="*/ 117 w 117"/>
                <a:gd name="T3" fmla="*/ 49 h 108"/>
                <a:gd name="T4" fmla="*/ 59 w 117"/>
                <a:gd name="T5" fmla="*/ 108 h 108"/>
                <a:gd name="T6" fmla="*/ 0 w 117"/>
                <a:gd name="T7" fmla="*/ 53 h 108"/>
                <a:gd name="T8" fmla="*/ 58 w 117"/>
                <a:gd name="T9" fmla="*/ 0 h 108"/>
                <a:gd name="T10" fmla="*/ 66 w 117"/>
                <a:gd name="T11" fmla="*/ 1 h 108"/>
                <a:gd name="T12" fmla="*/ 66 w 117"/>
                <a:gd name="T13" fmla="*/ 79 h 108"/>
                <a:gd name="T14" fmla="*/ 93 w 117"/>
                <a:gd name="T15" fmla="*/ 48 h 108"/>
                <a:gd name="T16" fmla="*/ 80 w 117"/>
                <a:gd name="T17" fmla="*/ 20 h 108"/>
                <a:gd name="T18" fmla="*/ 97 w 117"/>
                <a:gd name="T19" fmla="*/ 3 h 108"/>
                <a:gd name="T20" fmla="*/ 44 w 117"/>
                <a:gd name="T21" fmla="*/ 31 h 108"/>
                <a:gd name="T22" fmla="*/ 24 w 117"/>
                <a:gd name="T23" fmla="*/ 53 h 108"/>
                <a:gd name="T24" fmla="*/ 44 w 117"/>
                <a:gd name="T25" fmla="*/ 77 h 108"/>
                <a:gd name="T26" fmla="*/ 44 w 117"/>
                <a:gd name="T27" fmla="*/ 3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08">
                  <a:moveTo>
                    <a:pt x="97" y="3"/>
                  </a:moveTo>
                  <a:cubicBezTo>
                    <a:pt x="110" y="14"/>
                    <a:pt x="117" y="32"/>
                    <a:pt x="117" y="49"/>
                  </a:cubicBezTo>
                  <a:cubicBezTo>
                    <a:pt x="117" y="83"/>
                    <a:pt x="94" y="108"/>
                    <a:pt x="59" y="108"/>
                  </a:cubicBezTo>
                  <a:cubicBezTo>
                    <a:pt x="27" y="108"/>
                    <a:pt x="0" y="87"/>
                    <a:pt x="0" y="53"/>
                  </a:cubicBezTo>
                  <a:cubicBezTo>
                    <a:pt x="0" y="22"/>
                    <a:pt x="26" y="0"/>
                    <a:pt x="58" y="0"/>
                  </a:cubicBezTo>
                  <a:cubicBezTo>
                    <a:pt x="61" y="0"/>
                    <a:pt x="64" y="0"/>
                    <a:pt x="66" y="1"/>
                  </a:cubicBezTo>
                  <a:cubicBezTo>
                    <a:pt x="66" y="79"/>
                    <a:pt x="66" y="79"/>
                    <a:pt x="66" y="79"/>
                  </a:cubicBezTo>
                  <a:cubicBezTo>
                    <a:pt x="82" y="77"/>
                    <a:pt x="93" y="64"/>
                    <a:pt x="93" y="48"/>
                  </a:cubicBezTo>
                  <a:cubicBezTo>
                    <a:pt x="93" y="36"/>
                    <a:pt x="86" y="25"/>
                    <a:pt x="80" y="20"/>
                  </a:cubicBezTo>
                  <a:lnTo>
                    <a:pt x="97" y="3"/>
                  </a:lnTo>
                  <a:close/>
                  <a:moveTo>
                    <a:pt x="44" y="31"/>
                  </a:moveTo>
                  <a:cubicBezTo>
                    <a:pt x="34" y="32"/>
                    <a:pt x="24" y="41"/>
                    <a:pt x="24" y="53"/>
                  </a:cubicBezTo>
                  <a:cubicBezTo>
                    <a:pt x="24" y="66"/>
                    <a:pt x="34" y="76"/>
                    <a:pt x="44" y="77"/>
                  </a:cubicBezTo>
                  <a:lnTo>
                    <a:pt x="44" y="31"/>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145">
            <a:extLst>
              <a:ext uri="{FF2B5EF4-FFF2-40B4-BE49-F238E27FC236}">
                <a16:creationId xmlns:a16="http://schemas.microsoft.com/office/drawing/2014/main" id="{F3860823-48F3-4971-BD0C-381C03D487CD}"/>
              </a:ext>
            </a:extLst>
          </p:cNvPr>
          <p:cNvGrpSpPr/>
          <p:nvPr userDrawn="1"/>
        </p:nvGrpSpPr>
        <p:grpSpPr bwMode="gray">
          <a:xfrm>
            <a:off x="9631337" y="5101727"/>
            <a:ext cx="1392718" cy="218385"/>
            <a:chOff x="539750" y="1054100"/>
            <a:chExt cx="1498357" cy="234950"/>
          </a:xfrm>
        </p:grpSpPr>
        <p:sp>
          <p:nvSpPr>
            <p:cNvPr id="147" name="AutoShape 3">
              <a:extLst>
                <a:ext uri="{FF2B5EF4-FFF2-40B4-BE49-F238E27FC236}">
                  <a16:creationId xmlns:a16="http://schemas.microsoft.com/office/drawing/2014/main" id="{33FB60A0-1CD2-4796-876C-9F3F58FD4836}"/>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
              <a:extLst>
                <a:ext uri="{FF2B5EF4-FFF2-40B4-BE49-F238E27FC236}">
                  <a16:creationId xmlns:a16="http://schemas.microsoft.com/office/drawing/2014/main" id="{354A1AB5-77E8-41F0-8581-C55C8E3195D1}"/>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
              <a:extLst>
                <a:ext uri="{FF2B5EF4-FFF2-40B4-BE49-F238E27FC236}">
                  <a16:creationId xmlns:a16="http://schemas.microsoft.com/office/drawing/2014/main" id="{36142C3E-5059-4616-A511-316D69B76F16}"/>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
              <a:extLst>
                <a:ext uri="{FF2B5EF4-FFF2-40B4-BE49-F238E27FC236}">
                  <a16:creationId xmlns:a16="http://schemas.microsoft.com/office/drawing/2014/main" id="{7C6C53DF-20F8-4313-9338-8F259B27F384}"/>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
              <a:extLst>
                <a:ext uri="{FF2B5EF4-FFF2-40B4-BE49-F238E27FC236}">
                  <a16:creationId xmlns:a16="http://schemas.microsoft.com/office/drawing/2014/main" id="{8043D031-F4F8-4EAE-AE82-F3B806EB3E1E}"/>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
              <a:extLst>
                <a:ext uri="{FF2B5EF4-FFF2-40B4-BE49-F238E27FC236}">
                  <a16:creationId xmlns:a16="http://schemas.microsoft.com/office/drawing/2014/main" id="{793C3649-57B5-40D3-AD03-AA2156D81779}"/>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0">
              <a:extLst>
                <a:ext uri="{FF2B5EF4-FFF2-40B4-BE49-F238E27FC236}">
                  <a16:creationId xmlns:a16="http://schemas.microsoft.com/office/drawing/2014/main" id="{97971DEF-2E96-40BE-BA8E-087E769DAA03}"/>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
              <a:extLst>
                <a:ext uri="{FF2B5EF4-FFF2-40B4-BE49-F238E27FC236}">
                  <a16:creationId xmlns:a16="http://schemas.microsoft.com/office/drawing/2014/main" id="{8C09FB1C-EDC2-4ADE-9A50-FC0A4264C458}"/>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
              <a:extLst>
                <a:ext uri="{FF2B5EF4-FFF2-40B4-BE49-F238E27FC236}">
                  <a16:creationId xmlns:a16="http://schemas.microsoft.com/office/drawing/2014/main" id="{AF978978-E50B-4B65-B61A-431BED190B73}"/>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3">
              <a:extLst>
                <a:ext uri="{FF2B5EF4-FFF2-40B4-BE49-F238E27FC236}">
                  <a16:creationId xmlns:a16="http://schemas.microsoft.com/office/drawing/2014/main" id="{679FADFD-CA27-453F-A620-B0F6C00D78E9}"/>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
              <a:extLst>
                <a:ext uri="{FF2B5EF4-FFF2-40B4-BE49-F238E27FC236}">
                  <a16:creationId xmlns:a16="http://schemas.microsoft.com/office/drawing/2014/main" id="{287FAB02-E3A4-4692-9023-62EABF1E5B91}"/>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
              <a:extLst>
                <a:ext uri="{FF2B5EF4-FFF2-40B4-BE49-F238E27FC236}">
                  <a16:creationId xmlns:a16="http://schemas.microsoft.com/office/drawing/2014/main" id="{77301B1E-EED4-448D-AE34-2E2280E70541}"/>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3B2400D4-EF3C-46B7-B02A-83DA1B2A8C15}"/>
                </a:ext>
              </a:extLst>
            </p:cNvPr>
            <p:cNvGrpSpPr>
              <a:grpSpLocks noChangeAspect="1"/>
            </p:cNvGrpSpPr>
            <p:nvPr/>
          </p:nvGrpSpPr>
          <p:grpSpPr bwMode="gray">
            <a:xfrm>
              <a:off x="1998819" y="1263267"/>
              <a:ext cx="39288" cy="20954"/>
              <a:chOff x="2687241" y="1822450"/>
              <a:chExt cx="23813" cy="12700"/>
            </a:xfrm>
          </p:grpSpPr>
          <p:sp>
            <p:nvSpPr>
              <p:cNvPr id="160" name="Freeform 8">
                <a:extLst>
                  <a:ext uri="{FF2B5EF4-FFF2-40B4-BE49-F238E27FC236}">
                    <a16:creationId xmlns:a16="http://schemas.microsoft.com/office/drawing/2014/main" id="{B615F4ED-97A7-4D56-AD3D-B8B865E68230}"/>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9">
                <a:extLst>
                  <a:ext uri="{FF2B5EF4-FFF2-40B4-BE49-F238E27FC236}">
                    <a16:creationId xmlns:a16="http://schemas.microsoft.com/office/drawing/2014/main" id="{7BF69364-46EA-4EC4-9736-B0DCFCCF72B1}"/>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29" name="Picture 128">
            <a:extLst>
              <a:ext uri="{FF2B5EF4-FFF2-40B4-BE49-F238E27FC236}">
                <a16:creationId xmlns:a16="http://schemas.microsoft.com/office/drawing/2014/main" id="{E565A325-506B-45FF-8C43-9858FC4D2240}"/>
              </a:ext>
            </a:extLst>
          </p:cNvPr>
          <p:cNvPicPr>
            <a:picLocks noChangeAspect="1"/>
          </p:cNvPicPr>
          <p:nvPr userDrawn="1"/>
        </p:nvPicPr>
        <p:blipFill>
          <a:blip r:embed="rId2"/>
          <a:stretch>
            <a:fillRect/>
          </a:stretch>
        </p:blipFill>
        <p:spPr>
          <a:xfrm>
            <a:off x="2018283" y="5130578"/>
            <a:ext cx="3249058" cy="273021"/>
          </a:xfrm>
          <a:prstGeom prst="rect">
            <a:avLst/>
          </a:prstGeom>
        </p:spPr>
      </p:pic>
    </p:spTree>
    <p:extLst>
      <p:ext uri="{BB962C8B-B14F-4D97-AF65-F5344CB8AC3E}">
        <p14:creationId xmlns:p14="http://schemas.microsoft.com/office/powerpoint/2010/main" val="167531185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estion Slide">
    <p:bg bwMode="gray">
      <p:bgPr>
        <a:solidFill>
          <a:schemeClr val="tx1"/>
        </a:solidFill>
        <a:effectLst/>
      </p:bgPr>
    </p:bg>
    <p:spTree>
      <p:nvGrpSpPr>
        <p:cNvPr id="1" name=""/>
        <p:cNvGrpSpPr/>
        <p:nvPr/>
      </p:nvGrpSpPr>
      <p:grpSpPr>
        <a:xfrm>
          <a:off x="0" y="0"/>
          <a:ext cx="0" cy="0"/>
          <a:chOff x="0" y="0"/>
          <a:chExt cx="0" cy="0"/>
        </a:xfrm>
      </p:grpSpPr>
      <p:sp>
        <p:nvSpPr>
          <p:cNvPr id="6" name="Freeform 28">
            <a:extLst>
              <a:ext uri="{FF2B5EF4-FFF2-40B4-BE49-F238E27FC236}">
                <a16:creationId xmlns:a16="http://schemas.microsoft.com/office/drawing/2014/main" id="{A3419B93-BB4B-4CF1-91DB-E5A8B60E9A7E}"/>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2A90776F-6345-4ADF-BBBA-7E18523BDB29}"/>
              </a:ext>
            </a:extLst>
          </p:cNvPr>
          <p:cNvGrpSpPr/>
          <p:nvPr userDrawn="1"/>
        </p:nvGrpSpPr>
        <p:grpSpPr>
          <a:xfrm>
            <a:off x="11515028" y="4967191"/>
            <a:ext cx="693857" cy="1779686"/>
            <a:chOff x="11488619" y="4967191"/>
            <a:chExt cx="693857" cy="1779686"/>
          </a:xfrm>
        </p:grpSpPr>
        <p:sp>
          <p:nvSpPr>
            <p:cNvPr id="9" name="Rectangle 5">
              <a:extLst>
                <a:ext uri="{FF2B5EF4-FFF2-40B4-BE49-F238E27FC236}">
                  <a16:creationId xmlns:a16="http://schemas.microsoft.com/office/drawing/2014/main" id="{523EBF51-8DCD-476A-92E1-4670CD43D445}"/>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545A01CB-B195-4968-846B-9E3FE2F17CD6}"/>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478DE020-E65E-4D0D-B812-A1EA20CA6AEB}"/>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9B27E807-36CA-43A8-B606-F0B3D269A3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9725D4B9-96CF-44B3-9842-C7D688EBF8B8}"/>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0">
              <a:extLst>
                <a:ext uri="{FF2B5EF4-FFF2-40B4-BE49-F238E27FC236}">
                  <a16:creationId xmlns:a16="http://schemas.microsoft.com/office/drawing/2014/main" id="{4433D46E-C985-44EF-BAFC-5A9E87EDB3C2}"/>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1">
              <a:extLst>
                <a:ext uri="{FF2B5EF4-FFF2-40B4-BE49-F238E27FC236}">
                  <a16:creationId xmlns:a16="http://schemas.microsoft.com/office/drawing/2014/main" id="{1057EF91-BB23-40AC-8DB4-69E7359C3D0F}"/>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1F6AC1EF-CD6D-4883-9FBD-0D88A7AF0FD8}"/>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3">
              <a:extLst>
                <a:ext uri="{FF2B5EF4-FFF2-40B4-BE49-F238E27FC236}">
                  <a16:creationId xmlns:a16="http://schemas.microsoft.com/office/drawing/2014/main" id="{7437853D-294E-434B-8E55-74460F017E9C}"/>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4">
              <a:extLst>
                <a:ext uri="{FF2B5EF4-FFF2-40B4-BE49-F238E27FC236}">
                  <a16:creationId xmlns:a16="http://schemas.microsoft.com/office/drawing/2014/main" id="{D8E8AE55-2FD3-4D53-96F3-F72AF5432F4C}"/>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D591375-D107-4D57-86B8-D3D86D67BCCD}"/>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6">
              <a:extLst>
                <a:ext uri="{FF2B5EF4-FFF2-40B4-BE49-F238E27FC236}">
                  <a16:creationId xmlns:a16="http://schemas.microsoft.com/office/drawing/2014/main" id="{78FE8819-108C-4243-8C88-7827091DF7C7}"/>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7">
              <a:extLst>
                <a:ext uri="{FF2B5EF4-FFF2-40B4-BE49-F238E27FC236}">
                  <a16:creationId xmlns:a16="http://schemas.microsoft.com/office/drawing/2014/main" id="{FA2CE32D-5E98-4503-8992-6EF0E37E6E8E}"/>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CC8BC52B-62DF-4321-A4E5-F3FC6F679B25}"/>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9">
              <a:extLst>
                <a:ext uri="{FF2B5EF4-FFF2-40B4-BE49-F238E27FC236}">
                  <a16:creationId xmlns:a16="http://schemas.microsoft.com/office/drawing/2014/main" id="{34608503-7F6C-45A9-B4AD-3F7CD792F4C9}"/>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C4655CC6-2538-4A4E-AE98-63F928340954}"/>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2E22AD70-4529-4E91-80B6-FDAC873CC16F}"/>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2">
              <a:extLst>
                <a:ext uri="{FF2B5EF4-FFF2-40B4-BE49-F238E27FC236}">
                  <a16:creationId xmlns:a16="http://schemas.microsoft.com/office/drawing/2014/main" id="{ED6EECCC-E488-4B6C-BADA-5F7E19494CBA}"/>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09C4A53D-0FA0-46D9-80C1-FD52ED734C04}"/>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0860BA00-6B0D-4A68-B258-3F0649BD97D2}"/>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29">
            <a:extLst>
              <a:ext uri="{FF2B5EF4-FFF2-40B4-BE49-F238E27FC236}">
                <a16:creationId xmlns:a16="http://schemas.microsoft.com/office/drawing/2014/main" id="{7AD9522D-5704-443A-B314-628E0D67FEA6}"/>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0FDA60F3-0B74-4EA1-A7B6-63DC85E77669}"/>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6AF07AD5-4952-4F09-8A79-102B4EC5D583}"/>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4D765066-8FB0-4C1D-B675-4924FF7B5215}"/>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26E84123-85E0-4D94-9336-745CA80AF998}"/>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BF6CB75F-F968-4279-8FBD-88A180EF52F0}"/>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110B19BD-9580-4C67-9490-47D389E918A3}"/>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D830C511-E057-41C5-A9EC-F92DEF74936A}"/>
              </a:ext>
            </a:extLst>
          </p:cNvPr>
          <p:cNvSpPr>
            <a:spLocks/>
          </p:cNvSpPr>
          <p:nvPr userDrawn="1"/>
        </p:nvSpPr>
        <p:spPr bwMode="auto">
          <a:xfrm rot="10800000">
            <a:off x="5160808" y="0"/>
            <a:ext cx="1867208" cy="972659"/>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2">
            <a:extLst>
              <a:ext uri="{FF2B5EF4-FFF2-40B4-BE49-F238E27FC236}">
                <a16:creationId xmlns:a16="http://schemas.microsoft.com/office/drawing/2014/main" id="{D2A9DEFA-3998-4D94-948B-EA2E219F2362}"/>
              </a:ext>
            </a:extLst>
          </p:cNvPr>
          <p:cNvGrpSpPr>
            <a:grpSpLocks noChangeAspect="1"/>
          </p:cNvGrpSpPr>
          <p:nvPr userDrawn="1"/>
        </p:nvGrpSpPr>
        <p:grpSpPr bwMode="auto">
          <a:xfrm>
            <a:off x="5584423" y="-1613949"/>
            <a:ext cx="3738337" cy="3639050"/>
            <a:chOff x="3482" y="-1110"/>
            <a:chExt cx="2485" cy="2419"/>
          </a:xfrm>
        </p:grpSpPr>
        <p:sp>
          <p:nvSpPr>
            <p:cNvPr id="118" name="AutoShape 11">
              <a:extLst>
                <a:ext uri="{FF2B5EF4-FFF2-40B4-BE49-F238E27FC236}">
                  <a16:creationId xmlns:a16="http://schemas.microsoft.com/office/drawing/2014/main" id="{493C34D8-F582-43F0-95CF-1287801A3147}"/>
                </a:ext>
              </a:extLst>
            </p:cNvPr>
            <p:cNvSpPr>
              <a:spLocks noChangeAspect="1" noChangeArrowheads="1" noTextEdit="1"/>
            </p:cNvSpPr>
            <p:nvPr userDrawn="1"/>
          </p:nvSpPr>
          <p:spPr bwMode="auto">
            <a:xfrm>
              <a:off x="3482" y="-1110"/>
              <a:ext cx="2485"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4E170D8F-92A7-4D3D-85F7-C9646C04B3D7}"/>
                </a:ext>
              </a:extLst>
            </p:cNvPr>
            <p:cNvSpPr>
              <a:spLocks/>
            </p:cNvSpPr>
            <p:nvPr userDrawn="1"/>
          </p:nvSpPr>
          <p:spPr bwMode="auto">
            <a:xfrm>
              <a:off x="4187" y="-802"/>
              <a:ext cx="1779" cy="1840"/>
            </a:xfrm>
            <a:custGeom>
              <a:avLst/>
              <a:gdLst>
                <a:gd name="T0" fmla="*/ 1765 w 1779"/>
                <a:gd name="T1" fmla="*/ 0 h 1840"/>
                <a:gd name="T2" fmla="*/ 1779 w 1779"/>
                <a:gd name="T3" fmla="*/ 15 h 1840"/>
                <a:gd name="T4" fmla="*/ 14 w 1779"/>
                <a:gd name="T5" fmla="*/ 1840 h 1840"/>
                <a:gd name="T6" fmla="*/ 0 w 1779"/>
                <a:gd name="T7" fmla="*/ 1824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5"/>
                  </a:lnTo>
                  <a:lnTo>
                    <a:pt x="14" y="1840"/>
                  </a:lnTo>
                  <a:lnTo>
                    <a:pt x="0" y="1824"/>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5E635651-4151-4458-B8C5-F347F6130553}"/>
                </a:ext>
              </a:extLst>
            </p:cNvPr>
            <p:cNvSpPr>
              <a:spLocks/>
            </p:cNvSpPr>
            <p:nvPr userDrawn="1"/>
          </p:nvSpPr>
          <p:spPr bwMode="auto">
            <a:xfrm>
              <a:off x="4112" y="-879"/>
              <a:ext cx="1780" cy="1840"/>
            </a:xfrm>
            <a:custGeom>
              <a:avLst/>
              <a:gdLst>
                <a:gd name="T0" fmla="*/ 1765 w 1780"/>
                <a:gd name="T1" fmla="*/ 0 h 1840"/>
                <a:gd name="T2" fmla="*/ 1780 w 1780"/>
                <a:gd name="T3" fmla="*/ 16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6"/>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494E25DC-E9AC-4603-8145-8B4FFCC5B10E}"/>
                </a:ext>
              </a:extLst>
            </p:cNvPr>
            <p:cNvSpPr>
              <a:spLocks/>
            </p:cNvSpPr>
            <p:nvPr userDrawn="1"/>
          </p:nvSpPr>
          <p:spPr bwMode="auto">
            <a:xfrm>
              <a:off x="4038" y="-956"/>
              <a:ext cx="1780" cy="1840"/>
            </a:xfrm>
            <a:custGeom>
              <a:avLst/>
              <a:gdLst>
                <a:gd name="T0" fmla="*/ 1765 w 1780"/>
                <a:gd name="T1" fmla="*/ 0 h 1840"/>
                <a:gd name="T2" fmla="*/ 1780 w 1780"/>
                <a:gd name="T3" fmla="*/ 15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5"/>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6F212106-DA2E-42F7-AAAA-1E93FF35A8F9}"/>
                </a:ext>
              </a:extLst>
            </p:cNvPr>
            <p:cNvSpPr>
              <a:spLocks/>
            </p:cNvSpPr>
            <p:nvPr userDrawn="1"/>
          </p:nvSpPr>
          <p:spPr bwMode="auto">
            <a:xfrm>
              <a:off x="3963" y="-1033"/>
              <a:ext cx="1781" cy="1840"/>
            </a:xfrm>
            <a:custGeom>
              <a:avLst/>
              <a:gdLst>
                <a:gd name="T0" fmla="*/ 1766 w 1781"/>
                <a:gd name="T1" fmla="*/ 0 h 1840"/>
                <a:gd name="T2" fmla="*/ 1781 w 1781"/>
                <a:gd name="T3" fmla="*/ 15 h 1840"/>
                <a:gd name="T4" fmla="*/ 14 w 1781"/>
                <a:gd name="T5" fmla="*/ 1840 h 1840"/>
                <a:gd name="T6" fmla="*/ 0 w 1781"/>
                <a:gd name="T7" fmla="*/ 1826 h 1840"/>
                <a:gd name="T8" fmla="*/ 1766 w 1781"/>
                <a:gd name="T9" fmla="*/ 0 h 1840"/>
              </a:gdLst>
              <a:ahLst/>
              <a:cxnLst>
                <a:cxn ang="0">
                  <a:pos x="T0" y="T1"/>
                </a:cxn>
                <a:cxn ang="0">
                  <a:pos x="T2" y="T3"/>
                </a:cxn>
                <a:cxn ang="0">
                  <a:pos x="T4" y="T5"/>
                </a:cxn>
                <a:cxn ang="0">
                  <a:pos x="T6" y="T7"/>
                </a:cxn>
                <a:cxn ang="0">
                  <a:pos x="T8" y="T9"/>
                </a:cxn>
              </a:cxnLst>
              <a:rect l="0" t="0" r="r" b="b"/>
              <a:pathLst>
                <a:path w="1781" h="1840">
                  <a:moveTo>
                    <a:pt x="1766" y="0"/>
                  </a:moveTo>
                  <a:lnTo>
                    <a:pt x="1781" y="15"/>
                  </a:lnTo>
                  <a:lnTo>
                    <a:pt x="14" y="1840"/>
                  </a:lnTo>
                  <a:lnTo>
                    <a:pt x="0" y="1826"/>
                  </a:lnTo>
                  <a:lnTo>
                    <a:pt x="1766"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AF7232C2-F5DE-45E1-863B-73143E044A90}"/>
                </a:ext>
              </a:extLst>
            </p:cNvPr>
            <p:cNvSpPr>
              <a:spLocks/>
            </p:cNvSpPr>
            <p:nvPr userDrawn="1"/>
          </p:nvSpPr>
          <p:spPr bwMode="auto">
            <a:xfrm>
              <a:off x="3889" y="-1110"/>
              <a:ext cx="1779" cy="1840"/>
            </a:xfrm>
            <a:custGeom>
              <a:avLst/>
              <a:gdLst>
                <a:gd name="T0" fmla="*/ 1765 w 1779"/>
                <a:gd name="T1" fmla="*/ 0 h 1840"/>
                <a:gd name="T2" fmla="*/ 1779 w 1779"/>
                <a:gd name="T3" fmla="*/ 16 h 1840"/>
                <a:gd name="T4" fmla="*/ 14 w 1779"/>
                <a:gd name="T5" fmla="*/ 1840 h 1840"/>
                <a:gd name="T6" fmla="*/ 0 w 1779"/>
                <a:gd name="T7" fmla="*/ 1825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6"/>
                  </a:lnTo>
                  <a:lnTo>
                    <a:pt x="14"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E24F6211-F7A9-4145-BE9E-9CC8F5037BA8}"/>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BDDAAA93-2B96-43AA-8E9F-D15CB11BC811}"/>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AC91E5DE-69E1-431F-AF4A-B7FAF3076796}"/>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01F85A7D-1F5F-4FE1-B8B7-532F23CFA369}"/>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CF836577-0306-4EA3-9218-544E72222796}"/>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E1045394-0B1B-4391-98FC-468ADCBCD995}"/>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80E4B78B-D1A0-42CD-8563-EAA14D40213B}"/>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EBE8B1B6-EE79-4E61-A6FE-03CA1C81B3F5}"/>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A480B79C-700D-4BBB-826F-6C808BFC26D3}"/>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363F41F8-1EC2-4EF4-AD6B-B6A826C3A332}"/>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A440DBD9-AD4A-4B69-A053-4297220B5A77}"/>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5DD7F9F6-C40A-44C3-BFC1-12FCC89D1F4C}"/>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1C5059AD-11C1-4D77-B86E-11F85A988E90}"/>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E54F817F-FBB6-4AFA-ABC0-24EF64E42571}"/>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5A908FF5-7479-4DB2-BA6C-0AC7718482FD}"/>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BE60C21A-C6DF-46AA-94D9-99E0E44D33D9}"/>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1922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_Slide_1">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7622CA6-7ECD-436D-AE69-C71CB83EAB5C}"/>
              </a:ext>
            </a:extLst>
          </p:cNvPr>
          <p:cNvGrpSpPr/>
          <p:nvPr userDrawn="1"/>
        </p:nvGrpSpPr>
        <p:grpSpPr bwMode="gray">
          <a:xfrm>
            <a:off x="-7938" y="-14753"/>
            <a:ext cx="12231430" cy="6952129"/>
            <a:chOff x="-7938" y="-14753"/>
            <a:chExt cx="12231430" cy="6952129"/>
          </a:xfrm>
        </p:grpSpPr>
        <p:sp>
          <p:nvSpPr>
            <p:cNvPr id="10" name="Rectangle: Rounded Corners 9">
              <a:extLst>
                <a:ext uri="{FF2B5EF4-FFF2-40B4-BE49-F238E27FC236}">
                  <a16:creationId xmlns:a16="http://schemas.microsoft.com/office/drawing/2014/main" id="{C00A5589-84E6-40D8-A97B-B2B7BC3B5F35}"/>
                </a:ext>
              </a:extLst>
            </p:cNvPr>
            <p:cNvSpPr/>
            <p:nvPr userDrawn="1"/>
          </p:nvSpPr>
          <p:spPr bwMode="gray">
            <a:xfrm>
              <a:off x="0" y="-8777"/>
              <a:ext cx="12188824" cy="6866777"/>
            </a:xfrm>
            <a:prstGeom prst="roundRect">
              <a:avLst>
                <a:gd name="adj" fmla="val 0"/>
              </a:avLst>
            </a:prstGeom>
            <a:solidFill>
              <a:schemeClr val="accent1"/>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3" name="Freeform 7">
              <a:extLst>
                <a:ext uri="{FF2B5EF4-FFF2-40B4-BE49-F238E27FC236}">
                  <a16:creationId xmlns:a16="http://schemas.microsoft.com/office/drawing/2014/main" id="{094ED0A5-2633-4FE2-87B6-26F1533189D6}"/>
                </a:ext>
              </a:extLst>
            </p:cNvPr>
            <p:cNvSpPr>
              <a:spLocks/>
            </p:cNvSpPr>
            <p:nvPr/>
          </p:nvSpPr>
          <p:spPr bwMode="gray">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FE7BD334-87C2-4F24-9BD9-EA6705E980BD}"/>
                </a:ext>
              </a:extLst>
            </p:cNvPr>
            <p:cNvSpPr>
              <a:spLocks/>
            </p:cNvSpPr>
            <p:nvPr/>
          </p:nvSpPr>
          <p:spPr bwMode="gray">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37AFC312-CA0E-4C6E-B484-A6F35F37E7B8}"/>
                </a:ext>
              </a:extLst>
            </p:cNvPr>
            <p:cNvSpPr>
              <a:spLocks/>
            </p:cNvSpPr>
            <p:nvPr/>
          </p:nvSpPr>
          <p:spPr bwMode="gray">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3948AA-8566-48FE-AE6E-331C9EF4A69F}"/>
                </a:ext>
              </a:extLst>
            </p:cNvPr>
            <p:cNvSpPr>
              <a:spLocks/>
            </p:cNvSpPr>
            <p:nvPr/>
          </p:nvSpPr>
          <p:spPr bwMode="gray">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EA7310-08EE-41A5-8E5B-23BF9E882766}"/>
                </a:ext>
              </a:extLst>
            </p:cNvPr>
            <p:cNvSpPr>
              <a:spLocks/>
            </p:cNvSpPr>
            <p:nvPr/>
          </p:nvSpPr>
          <p:spPr bwMode="gray">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4C2F0D4-DD50-466F-8712-5837952D210B}"/>
                </a:ext>
              </a:extLst>
            </p:cNvPr>
            <p:cNvSpPr>
              <a:spLocks/>
            </p:cNvSpPr>
            <p:nvPr/>
          </p:nvSpPr>
          <p:spPr bwMode="gray">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29DB68F8-A2A4-4EA7-998F-38CDB499D123}"/>
                </a:ext>
              </a:extLst>
            </p:cNvPr>
            <p:cNvSpPr>
              <a:spLocks/>
            </p:cNvSpPr>
            <p:nvPr/>
          </p:nvSpPr>
          <p:spPr bwMode="gray">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5" name="Group 124">
              <a:extLst>
                <a:ext uri="{FF2B5EF4-FFF2-40B4-BE49-F238E27FC236}">
                  <a16:creationId xmlns:a16="http://schemas.microsoft.com/office/drawing/2014/main" id="{BC116ECC-A565-460D-8982-71BD9BFD14AD}"/>
                </a:ext>
              </a:extLst>
            </p:cNvPr>
            <p:cNvGrpSpPr/>
            <p:nvPr userDrawn="1"/>
          </p:nvGrpSpPr>
          <p:grpSpPr bwMode="gray">
            <a:xfrm>
              <a:off x="2778125" y="6554788"/>
              <a:ext cx="1296987" cy="382588"/>
              <a:chOff x="2778125" y="6253163"/>
              <a:chExt cx="1296987" cy="382588"/>
            </a:xfrm>
          </p:grpSpPr>
          <p:sp>
            <p:nvSpPr>
              <p:cNvPr id="21" name="Rectangle 15">
                <a:extLst>
                  <a:ext uri="{FF2B5EF4-FFF2-40B4-BE49-F238E27FC236}">
                    <a16:creationId xmlns:a16="http://schemas.microsoft.com/office/drawing/2014/main" id="{FFC97CE8-2660-4209-B415-3C46D623681F}"/>
                  </a:ext>
                </a:extLst>
              </p:cNvPr>
              <p:cNvSpPr>
                <a:spLocks noChangeArrowheads="1"/>
              </p:cNvSpPr>
              <p:nvPr/>
            </p:nvSpPr>
            <p:spPr bwMode="gray">
              <a:xfrm>
                <a:off x="3079750" y="6324601"/>
                <a:ext cx="222250" cy="14288"/>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Oval 17">
                <a:extLst>
                  <a:ext uri="{FF2B5EF4-FFF2-40B4-BE49-F238E27FC236}">
                    <a16:creationId xmlns:a16="http://schemas.microsoft.com/office/drawing/2014/main" id="{D8FBB919-B1CA-4DC1-8250-0E4B7BF76806}"/>
                  </a:ext>
                </a:extLst>
              </p:cNvPr>
              <p:cNvSpPr>
                <a:spLocks noChangeArrowheads="1"/>
              </p:cNvSpPr>
              <p:nvPr/>
            </p:nvSpPr>
            <p:spPr bwMode="gray">
              <a:xfrm>
                <a:off x="2778125" y="647541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18">
                <a:extLst>
                  <a:ext uri="{FF2B5EF4-FFF2-40B4-BE49-F238E27FC236}">
                    <a16:creationId xmlns:a16="http://schemas.microsoft.com/office/drawing/2014/main" id="{D13E8C2A-E5F5-4443-B8AE-9A02B11F1142}"/>
                  </a:ext>
                </a:extLst>
              </p:cNvPr>
              <p:cNvSpPr>
                <a:spLocks noChangeArrowheads="1"/>
              </p:cNvSpPr>
              <p:nvPr/>
            </p:nvSpPr>
            <p:spPr bwMode="gray">
              <a:xfrm>
                <a:off x="2778125"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Oval 19">
                <a:extLst>
                  <a:ext uri="{FF2B5EF4-FFF2-40B4-BE49-F238E27FC236}">
                    <a16:creationId xmlns:a16="http://schemas.microsoft.com/office/drawing/2014/main" id="{F3A33D5A-02D2-4566-BC38-B7AB93462C1D}"/>
                  </a:ext>
                </a:extLst>
              </p:cNvPr>
              <p:cNvSpPr>
                <a:spLocks noChangeArrowheads="1"/>
              </p:cNvSpPr>
              <p:nvPr/>
            </p:nvSpPr>
            <p:spPr bwMode="gray">
              <a:xfrm>
                <a:off x="3000375" y="647541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Oval 20">
                <a:extLst>
                  <a:ext uri="{FF2B5EF4-FFF2-40B4-BE49-F238E27FC236}">
                    <a16:creationId xmlns:a16="http://schemas.microsoft.com/office/drawing/2014/main" id="{BC04ACC8-2B64-4FC2-983A-262B2C8CDFAE}"/>
                  </a:ext>
                </a:extLst>
              </p:cNvPr>
              <p:cNvSpPr>
                <a:spLocks noChangeArrowheads="1"/>
              </p:cNvSpPr>
              <p:nvPr/>
            </p:nvSpPr>
            <p:spPr bwMode="gray">
              <a:xfrm>
                <a:off x="3000375" y="625316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Oval 21">
                <a:extLst>
                  <a:ext uri="{FF2B5EF4-FFF2-40B4-BE49-F238E27FC236}">
                    <a16:creationId xmlns:a16="http://schemas.microsoft.com/office/drawing/2014/main" id="{DEDEB0F6-47D6-4575-8F3D-9642D2E2B67F}"/>
                  </a:ext>
                </a:extLst>
              </p:cNvPr>
              <p:cNvSpPr>
                <a:spLocks noChangeArrowheads="1"/>
              </p:cNvSpPr>
              <p:nvPr/>
            </p:nvSpPr>
            <p:spPr bwMode="gray">
              <a:xfrm>
                <a:off x="3232150" y="6253163"/>
                <a:ext cx="153988"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7FD51977-1D73-49F6-8C01-46B4F8D5BBAA}"/>
                  </a:ext>
                </a:extLst>
              </p:cNvPr>
              <p:cNvSpPr>
                <a:spLocks noChangeArrowheads="1"/>
              </p:cNvSpPr>
              <p:nvPr/>
            </p:nvSpPr>
            <p:spPr bwMode="gray">
              <a:xfrm>
                <a:off x="3767137" y="6324601"/>
                <a:ext cx="223838" cy="14288"/>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26">
                <a:extLst>
                  <a:ext uri="{FF2B5EF4-FFF2-40B4-BE49-F238E27FC236}">
                    <a16:creationId xmlns:a16="http://schemas.microsoft.com/office/drawing/2014/main" id="{61B724FD-A74C-4DC3-8700-F708C2E51F7E}"/>
                  </a:ext>
                </a:extLst>
              </p:cNvPr>
              <p:cNvSpPr>
                <a:spLocks noChangeArrowheads="1"/>
              </p:cNvSpPr>
              <p:nvPr/>
            </p:nvSpPr>
            <p:spPr bwMode="gray">
              <a:xfrm>
                <a:off x="3465512" y="647541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27">
                <a:extLst>
                  <a:ext uri="{FF2B5EF4-FFF2-40B4-BE49-F238E27FC236}">
                    <a16:creationId xmlns:a16="http://schemas.microsoft.com/office/drawing/2014/main" id="{46DF98C7-F0FF-487E-A916-72B37659969C}"/>
                  </a:ext>
                </a:extLst>
              </p:cNvPr>
              <p:cNvSpPr>
                <a:spLocks noChangeArrowheads="1"/>
              </p:cNvSpPr>
              <p:nvPr/>
            </p:nvSpPr>
            <p:spPr bwMode="gray">
              <a:xfrm>
                <a:off x="3465512" y="625316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28">
                <a:extLst>
                  <a:ext uri="{FF2B5EF4-FFF2-40B4-BE49-F238E27FC236}">
                    <a16:creationId xmlns:a16="http://schemas.microsoft.com/office/drawing/2014/main" id="{30A73CE0-F32B-4E03-BC41-CFC22DA3FEF8}"/>
                  </a:ext>
                </a:extLst>
              </p:cNvPr>
              <p:cNvSpPr>
                <a:spLocks noChangeArrowheads="1"/>
              </p:cNvSpPr>
              <p:nvPr/>
            </p:nvSpPr>
            <p:spPr bwMode="gray">
              <a:xfrm>
                <a:off x="3689350" y="647541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29">
                <a:extLst>
                  <a:ext uri="{FF2B5EF4-FFF2-40B4-BE49-F238E27FC236}">
                    <a16:creationId xmlns:a16="http://schemas.microsoft.com/office/drawing/2014/main" id="{EA8DA7DF-F6C1-44FC-8E3E-AFEA897C82B1}"/>
                  </a:ext>
                </a:extLst>
              </p:cNvPr>
              <p:cNvSpPr>
                <a:spLocks noChangeArrowheads="1"/>
              </p:cNvSpPr>
              <p:nvPr/>
            </p:nvSpPr>
            <p:spPr bwMode="gray">
              <a:xfrm>
                <a:off x="3689350"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0">
                <a:extLst>
                  <a:ext uri="{FF2B5EF4-FFF2-40B4-BE49-F238E27FC236}">
                    <a16:creationId xmlns:a16="http://schemas.microsoft.com/office/drawing/2014/main" id="{19B6AA76-1799-4A33-9C42-44DF7F33A39F}"/>
                  </a:ext>
                </a:extLst>
              </p:cNvPr>
              <p:cNvSpPr>
                <a:spLocks noChangeArrowheads="1"/>
              </p:cNvSpPr>
              <p:nvPr/>
            </p:nvSpPr>
            <p:spPr bwMode="gray">
              <a:xfrm>
                <a:off x="3919537"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4" name="Freeform 38">
              <a:extLst>
                <a:ext uri="{FF2B5EF4-FFF2-40B4-BE49-F238E27FC236}">
                  <a16:creationId xmlns:a16="http://schemas.microsoft.com/office/drawing/2014/main" id="{FEF600C8-26B9-41BF-AB23-49FC7849D0BD}"/>
                </a:ext>
              </a:extLst>
            </p:cNvPr>
            <p:cNvSpPr>
              <a:spLocks/>
            </p:cNvSpPr>
            <p:nvPr/>
          </p:nvSpPr>
          <p:spPr bwMode="gray">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475CB3C4-3E84-4512-81EA-5080740428C0}"/>
                </a:ext>
              </a:extLst>
            </p:cNvPr>
            <p:cNvSpPr>
              <a:spLocks/>
            </p:cNvSpPr>
            <p:nvPr/>
          </p:nvSpPr>
          <p:spPr bwMode="gray">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9B919E-A28A-4067-AF53-7B1F16EC5711}"/>
                </a:ext>
              </a:extLst>
            </p:cNvPr>
            <p:cNvSpPr>
              <a:spLocks/>
            </p:cNvSpPr>
            <p:nvPr/>
          </p:nvSpPr>
          <p:spPr bwMode="gray">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B0B68494-B238-40E3-9299-C8B0794CC9DA}"/>
                </a:ext>
              </a:extLst>
            </p:cNvPr>
            <p:cNvSpPr>
              <a:spLocks/>
            </p:cNvSpPr>
            <p:nvPr/>
          </p:nvSpPr>
          <p:spPr bwMode="gray">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1E6A02E0-E42E-4508-A35C-86191F7023A4}"/>
                </a:ext>
              </a:extLst>
            </p:cNvPr>
            <p:cNvSpPr>
              <a:spLocks/>
            </p:cNvSpPr>
            <p:nvPr/>
          </p:nvSpPr>
          <p:spPr bwMode="gray">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613C522C-51CD-4DFC-AEF0-81B35BAE8B8F}"/>
                </a:ext>
              </a:extLst>
            </p:cNvPr>
            <p:cNvSpPr>
              <a:spLocks/>
            </p:cNvSpPr>
            <p:nvPr/>
          </p:nvSpPr>
          <p:spPr bwMode="gray">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a:extLst>
                <a:ext uri="{FF2B5EF4-FFF2-40B4-BE49-F238E27FC236}">
                  <a16:creationId xmlns:a16="http://schemas.microsoft.com/office/drawing/2014/main" id="{1A5944A2-E568-4863-9B05-1E0B440AAB3F}"/>
                </a:ext>
              </a:extLst>
            </p:cNvPr>
            <p:cNvSpPr>
              <a:spLocks noChangeArrowheads="1"/>
            </p:cNvSpPr>
            <p:nvPr/>
          </p:nvSpPr>
          <p:spPr bwMode="gray">
            <a:xfrm>
              <a:off x="11617445" y="559435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45">
              <a:extLst>
                <a:ext uri="{FF2B5EF4-FFF2-40B4-BE49-F238E27FC236}">
                  <a16:creationId xmlns:a16="http://schemas.microsoft.com/office/drawing/2014/main" id="{422F53FC-66EC-4BB1-98A6-A04ADC3CD0D4}"/>
                </a:ext>
              </a:extLst>
            </p:cNvPr>
            <p:cNvSpPr>
              <a:spLocks noChangeArrowheads="1"/>
            </p:cNvSpPr>
            <p:nvPr/>
          </p:nvSpPr>
          <p:spPr bwMode="gray">
            <a:xfrm>
              <a:off x="11909545" y="559435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C82C9810-404F-45E0-8FA2-50353361E1A0}"/>
                </a:ext>
              </a:extLst>
            </p:cNvPr>
            <p:cNvSpPr>
              <a:spLocks noChangeArrowheads="1"/>
            </p:cNvSpPr>
            <p:nvPr/>
          </p:nvSpPr>
          <p:spPr bwMode="gray">
            <a:xfrm>
              <a:off x="12201645" y="528320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Rectangle 48">
              <a:extLst>
                <a:ext uri="{FF2B5EF4-FFF2-40B4-BE49-F238E27FC236}">
                  <a16:creationId xmlns:a16="http://schemas.microsoft.com/office/drawing/2014/main" id="{CAEF3215-84BD-438A-82D2-25ADBBF951D2}"/>
                </a:ext>
              </a:extLst>
            </p:cNvPr>
            <p:cNvSpPr>
              <a:spLocks noChangeArrowheads="1"/>
            </p:cNvSpPr>
            <p:nvPr/>
          </p:nvSpPr>
          <p:spPr bwMode="gray">
            <a:xfrm>
              <a:off x="11609507" y="4956176"/>
              <a:ext cx="300038" cy="19050"/>
            </a:xfrm>
            <a:prstGeom prst="rect">
              <a:avLst/>
            </a:prstGeom>
            <a:solidFill>
              <a:srgbClr val="B0E1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9">
              <a:extLst>
                <a:ext uri="{FF2B5EF4-FFF2-40B4-BE49-F238E27FC236}">
                  <a16:creationId xmlns:a16="http://schemas.microsoft.com/office/drawing/2014/main" id="{067AF0E1-9E71-4EF4-A130-2FA6F612B4FA}"/>
                </a:ext>
              </a:extLst>
            </p:cNvPr>
            <p:cNvSpPr>
              <a:spLocks noChangeArrowheads="1"/>
            </p:cNvSpPr>
            <p:nvPr/>
          </p:nvSpPr>
          <p:spPr bwMode="gray">
            <a:xfrm>
              <a:off x="11523782" y="486251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0">
              <a:extLst>
                <a:ext uri="{FF2B5EF4-FFF2-40B4-BE49-F238E27FC236}">
                  <a16:creationId xmlns:a16="http://schemas.microsoft.com/office/drawing/2014/main" id="{BC892920-6599-431A-8EA4-308506377313}"/>
                </a:ext>
              </a:extLst>
            </p:cNvPr>
            <p:cNvSpPr>
              <a:spLocks noChangeArrowheads="1"/>
            </p:cNvSpPr>
            <p:nvPr/>
          </p:nvSpPr>
          <p:spPr bwMode="gray">
            <a:xfrm>
              <a:off x="11814295" y="486251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100333C4-2A71-4E3B-9227-A691E0794530}"/>
                </a:ext>
              </a:extLst>
            </p:cNvPr>
            <p:cNvSpPr>
              <a:spLocks/>
            </p:cNvSpPr>
            <p:nvPr/>
          </p:nvSpPr>
          <p:spPr bwMode="gray">
            <a:xfrm>
              <a:off x="12106395"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2">
              <a:extLst>
                <a:ext uri="{FF2B5EF4-FFF2-40B4-BE49-F238E27FC236}">
                  <a16:creationId xmlns:a16="http://schemas.microsoft.com/office/drawing/2014/main" id="{1BC4EA1B-89BF-4BAB-8C9E-72EBCFE19C67}"/>
                </a:ext>
              </a:extLst>
            </p:cNvPr>
            <p:cNvSpPr>
              <a:spLocks noChangeArrowheads="1"/>
            </p:cNvSpPr>
            <p:nvPr/>
          </p:nvSpPr>
          <p:spPr bwMode="gray">
            <a:xfrm>
              <a:off x="11523782" y="517366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3">
              <a:extLst>
                <a:ext uri="{FF2B5EF4-FFF2-40B4-BE49-F238E27FC236}">
                  <a16:creationId xmlns:a16="http://schemas.microsoft.com/office/drawing/2014/main" id="{CE73ABBB-2AD3-46CB-BD52-EEDABFFBC47D}"/>
                </a:ext>
              </a:extLst>
            </p:cNvPr>
            <p:cNvSpPr>
              <a:spLocks noChangeArrowheads="1"/>
            </p:cNvSpPr>
            <p:nvPr/>
          </p:nvSpPr>
          <p:spPr bwMode="gray">
            <a:xfrm>
              <a:off x="11814295" y="517366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4FD04B3-EE24-40BE-BD00-71F02F7201ED}"/>
                </a:ext>
              </a:extLst>
            </p:cNvPr>
            <p:cNvSpPr>
              <a:spLocks/>
            </p:cNvSpPr>
            <p:nvPr/>
          </p:nvSpPr>
          <p:spPr bwMode="gray">
            <a:xfrm>
              <a:off x="12106395"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82B24047-73BE-4655-9209-30F6A7F61291}"/>
                </a:ext>
              </a:extLst>
            </p:cNvPr>
            <p:cNvSpPr>
              <a:spLocks noChangeArrowheads="1"/>
            </p:cNvSpPr>
            <p:nvPr/>
          </p:nvSpPr>
          <p:spPr bwMode="gray">
            <a:xfrm>
              <a:off x="11523782" y="548481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5350DEF2-3B40-498B-97CF-C9A8DBD669FB}"/>
                </a:ext>
              </a:extLst>
            </p:cNvPr>
            <p:cNvSpPr>
              <a:spLocks noChangeArrowheads="1"/>
            </p:cNvSpPr>
            <p:nvPr/>
          </p:nvSpPr>
          <p:spPr bwMode="gray">
            <a:xfrm>
              <a:off x="11814295" y="548481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a:extLst>
                <a:ext uri="{FF2B5EF4-FFF2-40B4-BE49-F238E27FC236}">
                  <a16:creationId xmlns:a16="http://schemas.microsoft.com/office/drawing/2014/main" id="{FF9FDEAE-9357-4B93-B45E-4339AF2DFBD4}"/>
                </a:ext>
              </a:extLst>
            </p:cNvPr>
            <p:cNvSpPr>
              <a:spLocks/>
            </p:cNvSpPr>
            <p:nvPr/>
          </p:nvSpPr>
          <p:spPr bwMode="gray">
            <a:xfrm>
              <a:off x="12106395"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58">
              <a:extLst>
                <a:ext uri="{FF2B5EF4-FFF2-40B4-BE49-F238E27FC236}">
                  <a16:creationId xmlns:a16="http://schemas.microsoft.com/office/drawing/2014/main" id="{4E4EA43E-6BA6-46A1-9E3E-E17D0AFF5DE1}"/>
                </a:ext>
              </a:extLst>
            </p:cNvPr>
            <p:cNvSpPr>
              <a:spLocks noChangeArrowheads="1"/>
            </p:cNvSpPr>
            <p:nvPr/>
          </p:nvSpPr>
          <p:spPr bwMode="gray">
            <a:xfrm>
              <a:off x="11523782" y="579596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59">
              <a:extLst>
                <a:ext uri="{FF2B5EF4-FFF2-40B4-BE49-F238E27FC236}">
                  <a16:creationId xmlns:a16="http://schemas.microsoft.com/office/drawing/2014/main" id="{BA0DCDD3-EC54-4B4D-B411-158FD8FB5EB7}"/>
                </a:ext>
              </a:extLst>
            </p:cNvPr>
            <p:cNvSpPr>
              <a:spLocks noChangeArrowheads="1"/>
            </p:cNvSpPr>
            <p:nvPr/>
          </p:nvSpPr>
          <p:spPr bwMode="gray">
            <a:xfrm>
              <a:off x="11814295" y="579596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a:extLst>
                <a:ext uri="{FF2B5EF4-FFF2-40B4-BE49-F238E27FC236}">
                  <a16:creationId xmlns:a16="http://schemas.microsoft.com/office/drawing/2014/main" id="{F662EEFD-55A9-40E0-8526-A72D75EC9A77}"/>
                </a:ext>
              </a:extLst>
            </p:cNvPr>
            <p:cNvSpPr>
              <a:spLocks/>
            </p:cNvSpPr>
            <p:nvPr/>
          </p:nvSpPr>
          <p:spPr bwMode="gray">
            <a:xfrm>
              <a:off x="12106395"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1">
              <a:extLst>
                <a:ext uri="{FF2B5EF4-FFF2-40B4-BE49-F238E27FC236}">
                  <a16:creationId xmlns:a16="http://schemas.microsoft.com/office/drawing/2014/main" id="{00D6AD43-2614-4EE1-AED1-7A14FA21F035}"/>
                </a:ext>
              </a:extLst>
            </p:cNvPr>
            <p:cNvSpPr>
              <a:spLocks noChangeArrowheads="1"/>
            </p:cNvSpPr>
            <p:nvPr/>
          </p:nvSpPr>
          <p:spPr bwMode="gray">
            <a:xfrm>
              <a:off x="11814295" y="6108701"/>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a:extLst>
                <a:ext uri="{FF2B5EF4-FFF2-40B4-BE49-F238E27FC236}">
                  <a16:creationId xmlns:a16="http://schemas.microsoft.com/office/drawing/2014/main" id="{6A27F906-66C5-4668-8402-7B013973D2D5}"/>
                </a:ext>
              </a:extLst>
            </p:cNvPr>
            <p:cNvSpPr>
              <a:spLocks/>
            </p:cNvSpPr>
            <p:nvPr/>
          </p:nvSpPr>
          <p:spPr bwMode="gray">
            <a:xfrm>
              <a:off x="12106395"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5C0AE847-4816-4A6F-B163-75EC170B94BC}"/>
                </a:ext>
              </a:extLst>
            </p:cNvPr>
            <p:cNvSpPr>
              <a:spLocks/>
            </p:cNvSpPr>
            <p:nvPr/>
          </p:nvSpPr>
          <p:spPr bwMode="gray">
            <a:xfrm>
              <a:off x="12106395"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826385D7-51DA-4B48-8CD1-396DDD4AFE12}"/>
                </a:ext>
              </a:extLst>
            </p:cNvPr>
            <p:cNvSpPr>
              <a:spLocks/>
            </p:cNvSpPr>
            <p:nvPr/>
          </p:nvSpPr>
          <p:spPr bwMode="gray">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65">
              <a:extLst>
                <a:ext uri="{FF2B5EF4-FFF2-40B4-BE49-F238E27FC236}">
                  <a16:creationId xmlns:a16="http://schemas.microsoft.com/office/drawing/2014/main" id="{D27710A5-60ED-483C-B58A-67652DCE3796}"/>
                </a:ext>
              </a:extLst>
            </p:cNvPr>
            <p:cNvSpPr>
              <a:spLocks/>
            </p:cNvSpPr>
            <p:nvPr/>
          </p:nvSpPr>
          <p:spPr bwMode="gray">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a:extLst>
                <a:ext uri="{FF2B5EF4-FFF2-40B4-BE49-F238E27FC236}">
                  <a16:creationId xmlns:a16="http://schemas.microsoft.com/office/drawing/2014/main" id="{D613796B-AC11-426E-A81F-55D2D1C6DE23}"/>
                </a:ext>
              </a:extLst>
            </p:cNvPr>
            <p:cNvSpPr>
              <a:spLocks/>
            </p:cNvSpPr>
            <p:nvPr/>
          </p:nvSpPr>
          <p:spPr bwMode="gray">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a:extLst>
                <a:ext uri="{FF2B5EF4-FFF2-40B4-BE49-F238E27FC236}">
                  <a16:creationId xmlns:a16="http://schemas.microsoft.com/office/drawing/2014/main" id="{1DA5A220-1D38-41EB-8531-FEE99C4EFBA6}"/>
                </a:ext>
              </a:extLst>
            </p:cNvPr>
            <p:cNvSpPr>
              <a:spLocks/>
            </p:cNvSpPr>
            <p:nvPr/>
          </p:nvSpPr>
          <p:spPr bwMode="gray">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a:extLst>
                <a:ext uri="{FF2B5EF4-FFF2-40B4-BE49-F238E27FC236}">
                  <a16:creationId xmlns:a16="http://schemas.microsoft.com/office/drawing/2014/main" id="{36C52372-B121-4462-A744-D21814405CDC}"/>
                </a:ext>
              </a:extLst>
            </p:cNvPr>
            <p:cNvSpPr>
              <a:spLocks/>
            </p:cNvSpPr>
            <p:nvPr/>
          </p:nvSpPr>
          <p:spPr bwMode="gray">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a:extLst>
                <a:ext uri="{FF2B5EF4-FFF2-40B4-BE49-F238E27FC236}">
                  <a16:creationId xmlns:a16="http://schemas.microsoft.com/office/drawing/2014/main" id="{26DA672F-A7CB-4079-9307-22D4D156B109}"/>
                </a:ext>
              </a:extLst>
            </p:cNvPr>
            <p:cNvSpPr>
              <a:spLocks/>
            </p:cNvSpPr>
            <p:nvPr/>
          </p:nvSpPr>
          <p:spPr bwMode="gray">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7F5D0DF9-AC21-429D-B091-3E54AD747BE0}"/>
                </a:ext>
              </a:extLst>
            </p:cNvPr>
            <p:cNvSpPr>
              <a:spLocks/>
            </p:cNvSpPr>
            <p:nvPr/>
          </p:nvSpPr>
          <p:spPr bwMode="gray">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8" name="Freeform 72">
              <a:extLst>
                <a:ext uri="{FF2B5EF4-FFF2-40B4-BE49-F238E27FC236}">
                  <a16:creationId xmlns:a16="http://schemas.microsoft.com/office/drawing/2014/main" id="{C6F27458-68A9-4EE6-B2EB-4C70CC247A00}"/>
                </a:ext>
              </a:extLst>
            </p:cNvPr>
            <p:cNvSpPr>
              <a:spLocks/>
            </p:cNvSpPr>
            <p:nvPr/>
          </p:nvSpPr>
          <p:spPr bwMode="gray">
            <a:xfrm>
              <a:off x="12193707"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Line 73">
              <a:extLst>
                <a:ext uri="{FF2B5EF4-FFF2-40B4-BE49-F238E27FC236}">
                  <a16:creationId xmlns:a16="http://schemas.microsoft.com/office/drawing/2014/main" id="{76D8D614-9950-47BE-AB2D-88D500BDE46F}"/>
                </a:ext>
              </a:extLst>
            </p:cNvPr>
            <p:cNvSpPr>
              <a:spLocks noChangeShapeType="1"/>
            </p:cNvSpPr>
            <p:nvPr/>
          </p:nvSpPr>
          <p:spPr bwMode="gray">
            <a:xfrm flipV="1">
              <a:off x="12193707" y="5207001"/>
              <a:ext cx="0" cy="517525"/>
            </a:xfrm>
            <a:prstGeom prst="lin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E1C24944-6B46-45DC-B4F6-968942DB7E2D}"/>
                </a:ext>
              </a:extLst>
            </p:cNvPr>
            <p:cNvSpPr>
              <a:spLocks/>
            </p:cNvSpPr>
            <p:nvPr userDrawn="1"/>
          </p:nvSpPr>
          <p:spPr bwMode="gray">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5AE72485-A422-4044-BC9F-114FAD6018EA}"/>
                </a:ext>
              </a:extLst>
            </p:cNvPr>
            <p:cNvSpPr/>
            <p:nvPr userDrawn="1"/>
          </p:nvSpPr>
          <p:spPr bwMode="gray">
            <a:xfrm>
              <a:off x="10775693" y="5606809"/>
              <a:ext cx="1447799" cy="1276592"/>
            </a:xfrm>
            <a:prstGeom prst="rect">
              <a:avLst/>
            </a:prstGeom>
            <a:solidFill>
              <a:srgbClr val="B0E1CE"/>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32" name="Group 131">
              <a:extLst>
                <a:ext uri="{FF2B5EF4-FFF2-40B4-BE49-F238E27FC236}">
                  <a16:creationId xmlns:a16="http://schemas.microsoft.com/office/drawing/2014/main" id="{5C7E7EDB-2D01-455D-A310-AB2979F9EA8D}"/>
                </a:ext>
              </a:extLst>
            </p:cNvPr>
            <p:cNvGrpSpPr/>
            <p:nvPr userDrawn="1"/>
          </p:nvGrpSpPr>
          <p:grpSpPr bwMode="gray">
            <a:xfrm flipH="1" flipV="1">
              <a:off x="5372518" y="5032348"/>
              <a:ext cx="2082800" cy="1844675"/>
              <a:chOff x="2670175" y="2887726"/>
              <a:chExt cx="2082800" cy="1844675"/>
            </a:xfrm>
          </p:grpSpPr>
          <p:sp>
            <p:nvSpPr>
              <p:cNvPr id="126" name="Freeform 38">
                <a:extLst>
                  <a:ext uri="{FF2B5EF4-FFF2-40B4-BE49-F238E27FC236}">
                    <a16:creationId xmlns:a16="http://schemas.microsoft.com/office/drawing/2014/main" id="{5A83429E-4051-4241-B225-FB49DFD70FF3}"/>
                  </a:ext>
                </a:extLst>
              </p:cNvPr>
              <p:cNvSpPr>
                <a:spLocks/>
              </p:cNvSpPr>
              <p:nvPr userDrawn="1"/>
            </p:nvSpPr>
            <p:spPr bwMode="gray">
              <a:xfrm>
                <a:off x="3938587" y="2893702"/>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8D1408C2-82F0-4E0B-A445-7035EC43B818}"/>
                  </a:ext>
                </a:extLst>
              </p:cNvPr>
              <p:cNvSpPr>
                <a:spLocks/>
              </p:cNvSpPr>
              <p:nvPr userDrawn="1"/>
            </p:nvSpPr>
            <p:spPr bwMode="gray">
              <a:xfrm>
                <a:off x="3689350" y="2893702"/>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687F65C7-2101-4087-B8A7-CD2D98A95E77}"/>
                  </a:ext>
                </a:extLst>
              </p:cNvPr>
              <p:cNvSpPr>
                <a:spLocks/>
              </p:cNvSpPr>
              <p:nvPr userDrawn="1"/>
            </p:nvSpPr>
            <p:spPr bwMode="gray">
              <a:xfrm>
                <a:off x="3441700" y="2893702"/>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7FFCFF80-32A1-45F1-B449-E0ECB6FFDC4D}"/>
                  </a:ext>
                </a:extLst>
              </p:cNvPr>
              <p:cNvSpPr>
                <a:spLocks/>
              </p:cNvSpPr>
              <p:nvPr userDrawn="1"/>
            </p:nvSpPr>
            <p:spPr bwMode="gray">
              <a:xfrm>
                <a:off x="3197225" y="2893702"/>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075B178-35A8-4A7F-90D9-DFC20F8A5F11}"/>
                  </a:ext>
                </a:extLst>
              </p:cNvPr>
              <p:cNvSpPr>
                <a:spLocks/>
              </p:cNvSpPr>
              <p:nvPr userDrawn="1"/>
            </p:nvSpPr>
            <p:spPr bwMode="gray">
              <a:xfrm>
                <a:off x="2947987" y="2893702"/>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3">
                <a:extLst>
                  <a:ext uri="{FF2B5EF4-FFF2-40B4-BE49-F238E27FC236}">
                    <a16:creationId xmlns:a16="http://schemas.microsoft.com/office/drawing/2014/main" id="{FC7FA9E1-62AA-4C79-89BF-EB2FF1664BEB}"/>
                  </a:ext>
                </a:extLst>
              </p:cNvPr>
              <p:cNvSpPr>
                <a:spLocks/>
              </p:cNvSpPr>
              <p:nvPr userDrawn="1"/>
            </p:nvSpPr>
            <p:spPr bwMode="gray">
              <a:xfrm>
                <a:off x="2670175" y="2887726"/>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0" name="Rectangle 79">
            <a:extLst>
              <a:ext uri="{FF2B5EF4-FFF2-40B4-BE49-F238E27FC236}">
                <a16:creationId xmlns:a16="http://schemas.microsoft.com/office/drawing/2014/main" id="{9B4B234B-8A56-44BB-B3D9-FB3A75933F32}"/>
              </a:ext>
            </a:extLst>
          </p:cNvPr>
          <p:cNvSpPr/>
          <p:nvPr userDrawn="1"/>
        </p:nvSpPr>
        <p:spPr>
          <a:xfrm>
            <a:off x="330632" y="344489"/>
            <a:ext cx="11527993" cy="6170467"/>
          </a:xfrm>
          <a:prstGeom prst="rect">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18913"/>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Tree>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_1_Name">
    <p:bg bwMode="gray">
      <p:bgPr>
        <a:solidFill>
          <a:schemeClr val="tx1"/>
        </a:solidFill>
        <a:effectLst/>
      </p:bgPr>
    </p:bg>
    <p:spTree>
      <p:nvGrpSpPr>
        <p:cNvPr id="1" name=""/>
        <p:cNvGrpSpPr/>
        <p:nvPr/>
      </p:nvGrpSpPr>
      <p:grpSpPr>
        <a:xfrm>
          <a:off x="0" y="0"/>
          <a:ext cx="0" cy="0"/>
          <a:chOff x="0" y="0"/>
          <a:chExt cx="0" cy="0"/>
        </a:xfrm>
      </p:grpSpPr>
      <p:sp>
        <p:nvSpPr>
          <p:cNvPr id="6" name="Freeform 28">
            <a:extLst>
              <a:ext uri="{FF2B5EF4-FFF2-40B4-BE49-F238E27FC236}">
                <a16:creationId xmlns:a16="http://schemas.microsoft.com/office/drawing/2014/main" id="{A3419B93-BB4B-4CF1-91DB-E5A8B60E9A7E}"/>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2A90776F-6345-4ADF-BBBA-7E18523BDB29}"/>
              </a:ext>
            </a:extLst>
          </p:cNvPr>
          <p:cNvGrpSpPr/>
          <p:nvPr userDrawn="1"/>
        </p:nvGrpSpPr>
        <p:grpSpPr>
          <a:xfrm>
            <a:off x="11515028" y="4967191"/>
            <a:ext cx="693857" cy="1779686"/>
            <a:chOff x="11488619" y="4967191"/>
            <a:chExt cx="693857" cy="1779686"/>
          </a:xfrm>
        </p:grpSpPr>
        <p:sp>
          <p:nvSpPr>
            <p:cNvPr id="9" name="Rectangle 5">
              <a:extLst>
                <a:ext uri="{FF2B5EF4-FFF2-40B4-BE49-F238E27FC236}">
                  <a16:creationId xmlns:a16="http://schemas.microsoft.com/office/drawing/2014/main" id="{523EBF51-8DCD-476A-92E1-4670CD43D445}"/>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545A01CB-B195-4968-846B-9E3FE2F17CD6}"/>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478DE020-E65E-4D0D-B812-A1EA20CA6AEB}"/>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9B27E807-36CA-43A8-B606-F0B3D269A3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9725D4B9-96CF-44B3-9842-C7D688EBF8B8}"/>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0">
              <a:extLst>
                <a:ext uri="{FF2B5EF4-FFF2-40B4-BE49-F238E27FC236}">
                  <a16:creationId xmlns:a16="http://schemas.microsoft.com/office/drawing/2014/main" id="{4433D46E-C985-44EF-BAFC-5A9E87EDB3C2}"/>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1">
              <a:extLst>
                <a:ext uri="{FF2B5EF4-FFF2-40B4-BE49-F238E27FC236}">
                  <a16:creationId xmlns:a16="http://schemas.microsoft.com/office/drawing/2014/main" id="{1057EF91-BB23-40AC-8DB4-69E7359C3D0F}"/>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1F6AC1EF-CD6D-4883-9FBD-0D88A7AF0FD8}"/>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3">
              <a:extLst>
                <a:ext uri="{FF2B5EF4-FFF2-40B4-BE49-F238E27FC236}">
                  <a16:creationId xmlns:a16="http://schemas.microsoft.com/office/drawing/2014/main" id="{7437853D-294E-434B-8E55-74460F017E9C}"/>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4">
              <a:extLst>
                <a:ext uri="{FF2B5EF4-FFF2-40B4-BE49-F238E27FC236}">
                  <a16:creationId xmlns:a16="http://schemas.microsoft.com/office/drawing/2014/main" id="{D8E8AE55-2FD3-4D53-96F3-F72AF5432F4C}"/>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D591375-D107-4D57-86B8-D3D86D67BCCD}"/>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6">
              <a:extLst>
                <a:ext uri="{FF2B5EF4-FFF2-40B4-BE49-F238E27FC236}">
                  <a16:creationId xmlns:a16="http://schemas.microsoft.com/office/drawing/2014/main" id="{78FE8819-108C-4243-8C88-7827091DF7C7}"/>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7">
              <a:extLst>
                <a:ext uri="{FF2B5EF4-FFF2-40B4-BE49-F238E27FC236}">
                  <a16:creationId xmlns:a16="http://schemas.microsoft.com/office/drawing/2014/main" id="{FA2CE32D-5E98-4503-8992-6EF0E37E6E8E}"/>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CC8BC52B-62DF-4321-A4E5-F3FC6F679B25}"/>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9">
              <a:extLst>
                <a:ext uri="{FF2B5EF4-FFF2-40B4-BE49-F238E27FC236}">
                  <a16:creationId xmlns:a16="http://schemas.microsoft.com/office/drawing/2014/main" id="{34608503-7F6C-45A9-B4AD-3F7CD792F4C9}"/>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C4655CC6-2538-4A4E-AE98-63F928340954}"/>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2E22AD70-4529-4E91-80B6-FDAC873CC16F}"/>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2">
              <a:extLst>
                <a:ext uri="{FF2B5EF4-FFF2-40B4-BE49-F238E27FC236}">
                  <a16:creationId xmlns:a16="http://schemas.microsoft.com/office/drawing/2014/main" id="{ED6EECCC-E488-4B6C-BADA-5F7E19494CBA}"/>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09C4A53D-0FA0-46D9-80C1-FD52ED734C04}"/>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0860BA00-6B0D-4A68-B258-3F0649BD97D2}"/>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29">
            <a:extLst>
              <a:ext uri="{FF2B5EF4-FFF2-40B4-BE49-F238E27FC236}">
                <a16:creationId xmlns:a16="http://schemas.microsoft.com/office/drawing/2014/main" id="{7AD9522D-5704-443A-B314-628E0D67FEA6}"/>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0FDA60F3-0B74-4EA1-A7B6-63DC85E77669}"/>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6AF07AD5-4952-4F09-8A79-102B4EC5D583}"/>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4D765066-8FB0-4C1D-B675-4924FF7B5215}"/>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26E84123-85E0-4D94-9336-745CA80AF998}"/>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BF6CB75F-F968-4279-8FBD-88A180EF52F0}"/>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110B19BD-9580-4C67-9490-47D389E918A3}"/>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D830C511-E057-41C5-A9EC-F92DEF74936A}"/>
              </a:ext>
            </a:extLst>
          </p:cNvPr>
          <p:cNvSpPr>
            <a:spLocks/>
          </p:cNvSpPr>
          <p:nvPr userDrawn="1"/>
        </p:nvSpPr>
        <p:spPr bwMode="auto">
          <a:xfrm rot="10800000">
            <a:off x="5160808" y="0"/>
            <a:ext cx="1867208" cy="972659"/>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2">
            <a:extLst>
              <a:ext uri="{FF2B5EF4-FFF2-40B4-BE49-F238E27FC236}">
                <a16:creationId xmlns:a16="http://schemas.microsoft.com/office/drawing/2014/main" id="{D2A9DEFA-3998-4D94-948B-EA2E219F2362}"/>
              </a:ext>
            </a:extLst>
          </p:cNvPr>
          <p:cNvGrpSpPr>
            <a:grpSpLocks noChangeAspect="1"/>
          </p:cNvGrpSpPr>
          <p:nvPr userDrawn="1"/>
        </p:nvGrpSpPr>
        <p:grpSpPr bwMode="auto">
          <a:xfrm>
            <a:off x="5584423" y="-1613949"/>
            <a:ext cx="3738337" cy="3639050"/>
            <a:chOff x="3482" y="-1110"/>
            <a:chExt cx="2485" cy="2419"/>
          </a:xfrm>
        </p:grpSpPr>
        <p:sp>
          <p:nvSpPr>
            <p:cNvPr id="118" name="AutoShape 11">
              <a:extLst>
                <a:ext uri="{FF2B5EF4-FFF2-40B4-BE49-F238E27FC236}">
                  <a16:creationId xmlns:a16="http://schemas.microsoft.com/office/drawing/2014/main" id="{493C34D8-F582-43F0-95CF-1287801A3147}"/>
                </a:ext>
              </a:extLst>
            </p:cNvPr>
            <p:cNvSpPr>
              <a:spLocks noChangeAspect="1" noChangeArrowheads="1" noTextEdit="1"/>
            </p:cNvSpPr>
            <p:nvPr userDrawn="1"/>
          </p:nvSpPr>
          <p:spPr bwMode="auto">
            <a:xfrm>
              <a:off x="3482" y="-1110"/>
              <a:ext cx="2485"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4E170D8F-92A7-4D3D-85F7-C9646C04B3D7}"/>
                </a:ext>
              </a:extLst>
            </p:cNvPr>
            <p:cNvSpPr>
              <a:spLocks/>
            </p:cNvSpPr>
            <p:nvPr userDrawn="1"/>
          </p:nvSpPr>
          <p:spPr bwMode="auto">
            <a:xfrm>
              <a:off x="4187" y="-802"/>
              <a:ext cx="1779" cy="1840"/>
            </a:xfrm>
            <a:custGeom>
              <a:avLst/>
              <a:gdLst>
                <a:gd name="T0" fmla="*/ 1765 w 1779"/>
                <a:gd name="T1" fmla="*/ 0 h 1840"/>
                <a:gd name="T2" fmla="*/ 1779 w 1779"/>
                <a:gd name="T3" fmla="*/ 15 h 1840"/>
                <a:gd name="T4" fmla="*/ 14 w 1779"/>
                <a:gd name="T5" fmla="*/ 1840 h 1840"/>
                <a:gd name="T6" fmla="*/ 0 w 1779"/>
                <a:gd name="T7" fmla="*/ 1824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5"/>
                  </a:lnTo>
                  <a:lnTo>
                    <a:pt x="14" y="1840"/>
                  </a:lnTo>
                  <a:lnTo>
                    <a:pt x="0" y="1824"/>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5E635651-4151-4458-B8C5-F347F6130553}"/>
                </a:ext>
              </a:extLst>
            </p:cNvPr>
            <p:cNvSpPr>
              <a:spLocks/>
            </p:cNvSpPr>
            <p:nvPr userDrawn="1"/>
          </p:nvSpPr>
          <p:spPr bwMode="auto">
            <a:xfrm>
              <a:off x="4112" y="-879"/>
              <a:ext cx="1780" cy="1840"/>
            </a:xfrm>
            <a:custGeom>
              <a:avLst/>
              <a:gdLst>
                <a:gd name="T0" fmla="*/ 1765 w 1780"/>
                <a:gd name="T1" fmla="*/ 0 h 1840"/>
                <a:gd name="T2" fmla="*/ 1780 w 1780"/>
                <a:gd name="T3" fmla="*/ 16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6"/>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494E25DC-E9AC-4603-8145-8B4FFCC5B10E}"/>
                </a:ext>
              </a:extLst>
            </p:cNvPr>
            <p:cNvSpPr>
              <a:spLocks/>
            </p:cNvSpPr>
            <p:nvPr userDrawn="1"/>
          </p:nvSpPr>
          <p:spPr bwMode="auto">
            <a:xfrm>
              <a:off x="4038" y="-956"/>
              <a:ext cx="1780" cy="1840"/>
            </a:xfrm>
            <a:custGeom>
              <a:avLst/>
              <a:gdLst>
                <a:gd name="T0" fmla="*/ 1765 w 1780"/>
                <a:gd name="T1" fmla="*/ 0 h 1840"/>
                <a:gd name="T2" fmla="*/ 1780 w 1780"/>
                <a:gd name="T3" fmla="*/ 15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5"/>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6F212106-DA2E-42F7-AAAA-1E93FF35A8F9}"/>
                </a:ext>
              </a:extLst>
            </p:cNvPr>
            <p:cNvSpPr>
              <a:spLocks/>
            </p:cNvSpPr>
            <p:nvPr userDrawn="1"/>
          </p:nvSpPr>
          <p:spPr bwMode="auto">
            <a:xfrm>
              <a:off x="3963" y="-1033"/>
              <a:ext cx="1781" cy="1840"/>
            </a:xfrm>
            <a:custGeom>
              <a:avLst/>
              <a:gdLst>
                <a:gd name="T0" fmla="*/ 1766 w 1781"/>
                <a:gd name="T1" fmla="*/ 0 h 1840"/>
                <a:gd name="T2" fmla="*/ 1781 w 1781"/>
                <a:gd name="T3" fmla="*/ 15 h 1840"/>
                <a:gd name="T4" fmla="*/ 14 w 1781"/>
                <a:gd name="T5" fmla="*/ 1840 h 1840"/>
                <a:gd name="T6" fmla="*/ 0 w 1781"/>
                <a:gd name="T7" fmla="*/ 1826 h 1840"/>
                <a:gd name="T8" fmla="*/ 1766 w 1781"/>
                <a:gd name="T9" fmla="*/ 0 h 1840"/>
              </a:gdLst>
              <a:ahLst/>
              <a:cxnLst>
                <a:cxn ang="0">
                  <a:pos x="T0" y="T1"/>
                </a:cxn>
                <a:cxn ang="0">
                  <a:pos x="T2" y="T3"/>
                </a:cxn>
                <a:cxn ang="0">
                  <a:pos x="T4" y="T5"/>
                </a:cxn>
                <a:cxn ang="0">
                  <a:pos x="T6" y="T7"/>
                </a:cxn>
                <a:cxn ang="0">
                  <a:pos x="T8" y="T9"/>
                </a:cxn>
              </a:cxnLst>
              <a:rect l="0" t="0" r="r" b="b"/>
              <a:pathLst>
                <a:path w="1781" h="1840">
                  <a:moveTo>
                    <a:pt x="1766" y="0"/>
                  </a:moveTo>
                  <a:lnTo>
                    <a:pt x="1781" y="15"/>
                  </a:lnTo>
                  <a:lnTo>
                    <a:pt x="14" y="1840"/>
                  </a:lnTo>
                  <a:lnTo>
                    <a:pt x="0" y="1826"/>
                  </a:lnTo>
                  <a:lnTo>
                    <a:pt x="1766"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AF7232C2-F5DE-45E1-863B-73143E044A90}"/>
                </a:ext>
              </a:extLst>
            </p:cNvPr>
            <p:cNvSpPr>
              <a:spLocks/>
            </p:cNvSpPr>
            <p:nvPr userDrawn="1"/>
          </p:nvSpPr>
          <p:spPr bwMode="auto">
            <a:xfrm>
              <a:off x="3889" y="-1110"/>
              <a:ext cx="1779" cy="1840"/>
            </a:xfrm>
            <a:custGeom>
              <a:avLst/>
              <a:gdLst>
                <a:gd name="T0" fmla="*/ 1765 w 1779"/>
                <a:gd name="T1" fmla="*/ 0 h 1840"/>
                <a:gd name="T2" fmla="*/ 1779 w 1779"/>
                <a:gd name="T3" fmla="*/ 16 h 1840"/>
                <a:gd name="T4" fmla="*/ 14 w 1779"/>
                <a:gd name="T5" fmla="*/ 1840 h 1840"/>
                <a:gd name="T6" fmla="*/ 0 w 1779"/>
                <a:gd name="T7" fmla="*/ 1825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6"/>
                  </a:lnTo>
                  <a:lnTo>
                    <a:pt x="14"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59E002F9-4864-4463-A5EE-F975F25FF9A4}"/>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CD60E101-BD25-4987-A29F-8651D8D59945}"/>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BECB4618-5B7D-46B1-8301-FD495CC275D1}"/>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60B0B988-6E1C-49FE-8059-ED4E945634EF}"/>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E762C3F-CECB-4F2D-A8C5-9A4431E32353}"/>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196A9012-81D7-4A39-85FA-BB1F5CE3E42C}"/>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6C512A8A-0BC5-4747-B47E-33BA3049D4B5}"/>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D7EFE9DD-59DF-4798-93A9-5AF12FB0BBEF}"/>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A526D7AA-8512-4D15-ACB8-70621D871E5E}"/>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E2F58E73-CE6C-43CF-AF5F-D96D81AA4A21}"/>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BE90B64-1CDA-4A4D-8B91-21AFA5C2E771}"/>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F784ED14-C99B-4268-B978-773DBAC390A3}"/>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8CAFE57C-BD90-4ED5-B49E-B064E16575D0}"/>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A8C105BC-FE57-4C7F-BCA5-90A435709553}"/>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5BA614DB-820D-42C5-BC01-2A0C0B1F2156}"/>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74D90B02-6A2E-419E-A48C-6F4A9696A3B7}"/>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1254727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_Blank_Name">
    <p:bg bwMode="gray">
      <p:bgPr>
        <a:solidFill>
          <a:schemeClr val="tx1"/>
        </a:solidFill>
        <a:effectLst/>
      </p:bgPr>
    </p:bg>
    <p:spTree>
      <p:nvGrpSpPr>
        <p:cNvPr id="1" name=""/>
        <p:cNvGrpSpPr/>
        <p:nvPr/>
      </p:nvGrpSpPr>
      <p:grpSpPr>
        <a:xfrm>
          <a:off x="0" y="0"/>
          <a:ext cx="0" cy="0"/>
          <a:chOff x="0" y="0"/>
          <a:chExt cx="0" cy="0"/>
        </a:xfrm>
      </p:grpSpPr>
      <p:sp>
        <p:nvSpPr>
          <p:cNvPr id="6" name="Freeform 28">
            <a:extLst>
              <a:ext uri="{FF2B5EF4-FFF2-40B4-BE49-F238E27FC236}">
                <a16:creationId xmlns:a16="http://schemas.microsoft.com/office/drawing/2014/main" id="{A3419B93-BB4B-4CF1-91DB-E5A8B60E9A7E}"/>
              </a:ext>
            </a:extLst>
          </p:cNvPr>
          <p:cNvSpPr>
            <a:spLocks/>
          </p:cNvSpPr>
          <p:nvPr userDrawn="1"/>
        </p:nvSpPr>
        <p:spPr bwMode="auto">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2A90776F-6345-4ADF-BBBA-7E18523BDB29}"/>
              </a:ext>
            </a:extLst>
          </p:cNvPr>
          <p:cNvGrpSpPr/>
          <p:nvPr userDrawn="1"/>
        </p:nvGrpSpPr>
        <p:grpSpPr>
          <a:xfrm>
            <a:off x="11515028" y="4967191"/>
            <a:ext cx="693857" cy="1779686"/>
            <a:chOff x="11488619" y="4967191"/>
            <a:chExt cx="693857" cy="1779686"/>
          </a:xfrm>
        </p:grpSpPr>
        <p:sp>
          <p:nvSpPr>
            <p:cNvPr id="9" name="Rectangle 5">
              <a:extLst>
                <a:ext uri="{FF2B5EF4-FFF2-40B4-BE49-F238E27FC236}">
                  <a16:creationId xmlns:a16="http://schemas.microsoft.com/office/drawing/2014/main" id="{523EBF51-8DCD-476A-92E1-4670CD43D445}"/>
                </a:ext>
              </a:extLst>
            </p:cNvPr>
            <p:cNvSpPr>
              <a:spLocks noChangeArrowheads="1"/>
            </p:cNvSpPr>
            <p:nvPr userDrawn="1"/>
          </p:nvSpPr>
          <p:spPr bwMode="auto">
            <a:xfrm>
              <a:off x="115802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545A01CB-B195-4968-846B-9E3FE2F17CD6}"/>
                </a:ext>
              </a:extLst>
            </p:cNvPr>
            <p:cNvSpPr>
              <a:spLocks noChangeArrowheads="1"/>
            </p:cNvSpPr>
            <p:nvPr userDrawn="1"/>
          </p:nvSpPr>
          <p:spPr bwMode="auto">
            <a:xfrm>
              <a:off x="11872690" y="5698980"/>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478DE020-E65E-4D0D-B812-A1EA20CA6AEB}"/>
                </a:ext>
              </a:extLst>
            </p:cNvPr>
            <p:cNvSpPr>
              <a:spLocks noChangeArrowheads="1"/>
            </p:cNvSpPr>
            <p:nvPr userDrawn="1"/>
          </p:nvSpPr>
          <p:spPr bwMode="auto">
            <a:xfrm>
              <a:off x="12163509" y="5386033"/>
              <a:ext cx="18966" cy="312947"/>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9B27E807-36CA-43A8-B606-F0B3D269A359}"/>
                </a:ext>
              </a:extLst>
            </p:cNvPr>
            <p:cNvSpPr>
              <a:spLocks noChangeArrowheads="1"/>
            </p:cNvSpPr>
            <p:nvPr userDrawn="1"/>
          </p:nvSpPr>
          <p:spPr bwMode="auto">
            <a:xfrm>
              <a:off x="12163509" y="6318551"/>
              <a:ext cx="18966" cy="309785"/>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9725D4B9-96CF-44B3-9842-C7D688EBF8B8}"/>
                </a:ext>
              </a:extLst>
            </p:cNvPr>
            <p:cNvSpPr>
              <a:spLocks noChangeArrowheads="1"/>
            </p:cNvSpPr>
            <p:nvPr userDrawn="1"/>
          </p:nvSpPr>
          <p:spPr bwMode="auto">
            <a:xfrm>
              <a:off x="11572387" y="5062023"/>
              <a:ext cx="300302" cy="18966"/>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0">
              <a:extLst>
                <a:ext uri="{FF2B5EF4-FFF2-40B4-BE49-F238E27FC236}">
                  <a16:creationId xmlns:a16="http://schemas.microsoft.com/office/drawing/2014/main" id="{4433D46E-C985-44EF-BAFC-5A9E87EDB3C2}"/>
                </a:ext>
              </a:extLst>
            </p:cNvPr>
            <p:cNvSpPr>
              <a:spLocks noChangeArrowheads="1"/>
            </p:cNvSpPr>
            <p:nvPr userDrawn="1"/>
          </p:nvSpPr>
          <p:spPr bwMode="auto">
            <a:xfrm>
              <a:off x="11488619" y="4967191"/>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1">
              <a:extLst>
                <a:ext uri="{FF2B5EF4-FFF2-40B4-BE49-F238E27FC236}">
                  <a16:creationId xmlns:a16="http://schemas.microsoft.com/office/drawing/2014/main" id="{1057EF91-BB23-40AC-8DB4-69E7359C3D0F}"/>
                </a:ext>
              </a:extLst>
            </p:cNvPr>
            <p:cNvSpPr>
              <a:spLocks noChangeArrowheads="1"/>
            </p:cNvSpPr>
            <p:nvPr userDrawn="1"/>
          </p:nvSpPr>
          <p:spPr bwMode="auto">
            <a:xfrm>
              <a:off x="11776277" y="4967191"/>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1F6AC1EF-CD6D-4883-9FBD-0D88A7AF0FD8}"/>
                </a:ext>
              </a:extLst>
            </p:cNvPr>
            <p:cNvSpPr>
              <a:spLocks/>
            </p:cNvSpPr>
            <p:nvPr userDrawn="1"/>
          </p:nvSpPr>
          <p:spPr bwMode="auto">
            <a:xfrm>
              <a:off x="12067096" y="4967191"/>
              <a:ext cx="104316" cy="216534"/>
            </a:xfrm>
            <a:custGeom>
              <a:avLst/>
              <a:gdLst>
                <a:gd name="T0" fmla="*/ 66 w 66"/>
                <a:gd name="T1" fmla="*/ 0 h 133"/>
                <a:gd name="T2" fmla="*/ 66 w 66"/>
                <a:gd name="T3" fmla="*/ 0 h 133"/>
                <a:gd name="T4" fmla="*/ 66 w 66"/>
                <a:gd name="T5" fmla="*/ 133 h 133"/>
                <a:gd name="T6" fmla="*/ 66 w 66"/>
                <a:gd name="T7" fmla="*/ 133 h 133"/>
                <a:gd name="T8" fmla="*/ 0 w 66"/>
                <a:gd name="T9" fmla="*/ 66 h 133"/>
                <a:gd name="T10" fmla="*/ 66 w 66"/>
                <a:gd name="T11" fmla="*/ 0 h 133"/>
              </a:gdLst>
              <a:ahLst/>
              <a:cxnLst>
                <a:cxn ang="0">
                  <a:pos x="T0" y="T1"/>
                </a:cxn>
                <a:cxn ang="0">
                  <a:pos x="T2" y="T3"/>
                </a:cxn>
                <a:cxn ang="0">
                  <a:pos x="T4" y="T5"/>
                </a:cxn>
                <a:cxn ang="0">
                  <a:pos x="T6" y="T7"/>
                </a:cxn>
                <a:cxn ang="0">
                  <a:pos x="T8" y="T9"/>
                </a:cxn>
                <a:cxn ang="0">
                  <a:pos x="T10" y="T11"/>
                </a:cxn>
              </a:cxnLst>
              <a:rect l="0" t="0" r="r" b="b"/>
              <a:pathLst>
                <a:path w="66" h="133">
                  <a:moveTo>
                    <a:pt x="66" y="0"/>
                  </a:moveTo>
                  <a:cubicBezTo>
                    <a:pt x="66" y="0"/>
                    <a:pt x="66" y="0"/>
                    <a:pt x="66" y="0"/>
                  </a:cubicBezTo>
                  <a:cubicBezTo>
                    <a:pt x="66" y="133"/>
                    <a:pt x="66" y="133"/>
                    <a:pt x="66" y="133"/>
                  </a:cubicBezTo>
                  <a:cubicBezTo>
                    <a:pt x="66" y="133"/>
                    <a:pt x="66" y="133"/>
                    <a:pt x="66" y="133"/>
                  </a:cubicBezTo>
                  <a:cubicBezTo>
                    <a:pt x="30" y="133"/>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3">
              <a:extLst>
                <a:ext uri="{FF2B5EF4-FFF2-40B4-BE49-F238E27FC236}">
                  <a16:creationId xmlns:a16="http://schemas.microsoft.com/office/drawing/2014/main" id="{7437853D-294E-434B-8E55-74460F017E9C}"/>
                </a:ext>
              </a:extLst>
            </p:cNvPr>
            <p:cNvSpPr>
              <a:spLocks noChangeArrowheads="1"/>
            </p:cNvSpPr>
            <p:nvPr userDrawn="1"/>
          </p:nvSpPr>
          <p:spPr bwMode="auto">
            <a:xfrm>
              <a:off x="11488619" y="5276976"/>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4">
              <a:extLst>
                <a:ext uri="{FF2B5EF4-FFF2-40B4-BE49-F238E27FC236}">
                  <a16:creationId xmlns:a16="http://schemas.microsoft.com/office/drawing/2014/main" id="{D8E8AE55-2FD3-4D53-96F3-F72AF5432F4C}"/>
                </a:ext>
              </a:extLst>
            </p:cNvPr>
            <p:cNvSpPr>
              <a:spLocks noChangeArrowheads="1"/>
            </p:cNvSpPr>
            <p:nvPr userDrawn="1"/>
          </p:nvSpPr>
          <p:spPr bwMode="auto">
            <a:xfrm>
              <a:off x="11776277" y="5276976"/>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D591375-D107-4D57-86B8-D3D86D67BCCD}"/>
                </a:ext>
              </a:extLst>
            </p:cNvPr>
            <p:cNvSpPr>
              <a:spLocks/>
            </p:cNvSpPr>
            <p:nvPr userDrawn="1"/>
          </p:nvSpPr>
          <p:spPr bwMode="auto">
            <a:xfrm>
              <a:off x="12067096" y="5276976"/>
              <a:ext cx="115380" cy="216534"/>
            </a:xfrm>
            <a:custGeom>
              <a:avLst/>
              <a:gdLst>
                <a:gd name="T0" fmla="*/ 66 w 73"/>
                <a:gd name="T1" fmla="*/ 0 h 133"/>
                <a:gd name="T2" fmla="*/ 66 w 73"/>
                <a:gd name="T3" fmla="*/ 0 h 133"/>
                <a:gd name="T4" fmla="*/ 70 w 73"/>
                <a:gd name="T5" fmla="*/ 67 h 133"/>
                <a:gd name="T6" fmla="*/ 73 w 73"/>
                <a:gd name="T7" fmla="*/ 132 h 133"/>
                <a:gd name="T8" fmla="*/ 66 w 73"/>
                <a:gd name="T9" fmla="*/ 133 h 133"/>
                <a:gd name="T10" fmla="*/ 66 w 73"/>
                <a:gd name="T11" fmla="*/ 133 h 133"/>
                <a:gd name="T12" fmla="*/ 61 w 73"/>
                <a:gd name="T13" fmla="*/ 133 h 133"/>
                <a:gd name="T14" fmla="*/ 0 w 73"/>
                <a:gd name="T15" fmla="*/ 67 h 133"/>
                <a:gd name="T16" fmla="*/ 66 w 73"/>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3">
                  <a:moveTo>
                    <a:pt x="66" y="0"/>
                  </a:moveTo>
                  <a:cubicBezTo>
                    <a:pt x="66" y="0"/>
                    <a:pt x="66" y="0"/>
                    <a:pt x="66" y="0"/>
                  </a:cubicBezTo>
                  <a:cubicBezTo>
                    <a:pt x="70" y="67"/>
                    <a:pt x="70" y="67"/>
                    <a:pt x="70" y="67"/>
                  </a:cubicBezTo>
                  <a:cubicBezTo>
                    <a:pt x="73" y="132"/>
                    <a:pt x="73" y="132"/>
                    <a:pt x="73" y="132"/>
                  </a:cubicBezTo>
                  <a:cubicBezTo>
                    <a:pt x="71" y="133"/>
                    <a:pt x="69" y="133"/>
                    <a:pt x="66" y="133"/>
                  </a:cubicBezTo>
                  <a:cubicBezTo>
                    <a:pt x="66" y="133"/>
                    <a:pt x="66" y="133"/>
                    <a:pt x="66" y="133"/>
                  </a:cubicBezTo>
                  <a:cubicBezTo>
                    <a:pt x="64" y="133"/>
                    <a:pt x="63" y="133"/>
                    <a:pt x="61" y="133"/>
                  </a:cubicBezTo>
                  <a:cubicBezTo>
                    <a:pt x="27" y="130"/>
                    <a:pt x="0" y="101"/>
                    <a:pt x="0" y="67"/>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6">
              <a:extLst>
                <a:ext uri="{FF2B5EF4-FFF2-40B4-BE49-F238E27FC236}">
                  <a16:creationId xmlns:a16="http://schemas.microsoft.com/office/drawing/2014/main" id="{78FE8819-108C-4243-8C88-7827091DF7C7}"/>
                </a:ext>
              </a:extLst>
            </p:cNvPr>
            <p:cNvSpPr>
              <a:spLocks noChangeArrowheads="1"/>
            </p:cNvSpPr>
            <p:nvPr userDrawn="1"/>
          </p:nvSpPr>
          <p:spPr bwMode="auto">
            <a:xfrm>
              <a:off x="11488619" y="5588342"/>
              <a:ext cx="208631"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7">
              <a:extLst>
                <a:ext uri="{FF2B5EF4-FFF2-40B4-BE49-F238E27FC236}">
                  <a16:creationId xmlns:a16="http://schemas.microsoft.com/office/drawing/2014/main" id="{FA2CE32D-5E98-4503-8992-6EF0E37E6E8E}"/>
                </a:ext>
              </a:extLst>
            </p:cNvPr>
            <p:cNvSpPr>
              <a:spLocks noChangeArrowheads="1"/>
            </p:cNvSpPr>
            <p:nvPr userDrawn="1"/>
          </p:nvSpPr>
          <p:spPr bwMode="auto">
            <a:xfrm>
              <a:off x="11776277" y="5588342"/>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CC8BC52B-62DF-4321-A4E5-F3FC6F679B25}"/>
                </a:ext>
              </a:extLst>
            </p:cNvPr>
            <p:cNvSpPr>
              <a:spLocks/>
            </p:cNvSpPr>
            <p:nvPr userDrawn="1"/>
          </p:nvSpPr>
          <p:spPr bwMode="auto">
            <a:xfrm>
              <a:off x="12067096" y="5588342"/>
              <a:ext cx="115380" cy="216534"/>
            </a:xfrm>
            <a:custGeom>
              <a:avLst/>
              <a:gdLst>
                <a:gd name="T0" fmla="*/ 66 w 73"/>
                <a:gd name="T1" fmla="*/ 0 h 132"/>
                <a:gd name="T2" fmla="*/ 66 w 73"/>
                <a:gd name="T3" fmla="*/ 0 h 132"/>
                <a:gd name="T4" fmla="*/ 73 w 73"/>
                <a:gd name="T5" fmla="*/ 0 h 132"/>
                <a:gd name="T6" fmla="*/ 70 w 73"/>
                <a:gd name="T7" fmla="*/ 67 h 132"/>
                <a:gd name="T8" fmla="*/ 66 w 73"/>
                <a:gd name="T9" fmla="*/ 132 h 132"/>
                <a:gd name="T10" fmla="*/ 66 w 73"/>
                <a:gd name="T11" fmla="*/ 132 h 132"/>
                <a:gd name="T12" fmla="*/ 0 w 73"/>
                <a:gd name="T13" fmla="*/ 66 h 132"/>
                <a:gd name="T14" fmla="*/ 61 w 73"/>
                <a:gd name="T15" fmla="*/ 0 h 132"/>
                <a:gd name="T16" fmla="*/ 66 w 73"/>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2">
                  <a:moveTo>
                    <a:pt x="66" y="0"/>
                  </a:moveTo>
                  <a:cubicBezTo>
                    <a:pt x="66" y="0"/>
                    <a:pt x="66" y="0"/>
                    <a:pt x="66" y="0"/>
                  </a:cubicBezTo>
                  <a:cubicBezTo>
                    <a:pt x="69" y="0"/>
                    <a:pt x="71" y="0"/>
                    <a:pt x="73" y="0"/>
                  </a:cubicBezTo>
                  <a:cubicBezTo>
                    <a:pt x="70" y="67"/>
                    <a:pt x="70" y="67"/>
                    <a:pt x="70" y="67"/>
                  </a:cubicBezTo>
                  <a:cubicBezTo>
                    <a:pt x="66" y="132"/>
                    <a:pt x="66" y="132"/>
                    <a:pt x="66" y="132"/>
                  </a:cubicBezTo>
                  <a:cubicBezTo>
                    <a:pt x="66" y="132"/>
                    <a:pt x="66" y="132"/>
                    <a:pt x="66" y="132"/>
                  </a:cubicBezTo>
                  <a:cubicBezTo>
                    <a:pt x="30" y="132"/>
                    <a:pt x="0" y="102"/>
                    <a:pt x="0" y="66"/>
                  </a:cubicBezTo>
                  <a:cubicBezTo>
                    <a:pt x="0" y="31"/>
                    <a:pt x="27" y="2"/>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9">
              <a:extLst>
                <a:ext uri="{FF2B5EF4-FFF2-40B4-BE49-F238E27FC236}">
                  <a16:creationId xmlns:a16="http://schemas.microsoft.com/office/drawing/2014/main" id="{34608503-7F6C-45A9-B4AD-3F7CD792F4C9}"/>
                </a:ext>
              </a:extLst>
            </p:cNvPr>
            <p:cNvSpPr>
              <a:spLocks noChangeArrowheads="1"/>
            </p:cNvSpPr>
            <p:nvPr userDrawn="1"/>
          </p:nvSpPr>
          <p:spPr bwMode="auto">
            <a:xfrm>
              <a:off x="11488619" y="5899709"/>
              <a:ext cx="208631"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C4655CC6-2538-4A4E-AE98-63F928340954}"/>
                </a:ext>
              </a:extLst>
            </p:cNvPr>
            <p:cNvSpPr>
              <a:spLocks noChangeArrowheads="1"/>
            </p:cNvSpPr>
            <p:nvPr userDrawn="1"/>
          </p:nvSpPr>
          <p:spPr bwMode="auto">
            <a:xfrm>
              <a:off x="11776277" y="5899709"/>
              <a:ext cx="210212" cy="214953"/>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2E22AD70-4529-4E91-80B6-FDAC873CC16F}"/>
                </a:ext>
              </a:extLst>
            </p:cNvPr>
            <p:cNvSpPr>
              <a:spLocks/>
            </p:cNvSpPr>
            <p:nvPr userDrawn="1"/>
          </p:nvSpPr>
          <p:spPr bwMode="auto">
            <a:xfrm>
              <a:off x="12067096" y="5899709"/>
              <a:ext cx="104316" cy="214953"/>
            </a:xfrm>
            <a:custGeom>
              <a:avLst/>
              <a:gdLst>
                <a:gd name="T0" fmla="*/ 66 w 66"/>
                <a:gd name="T1" fmla="*/ 0 h 132"/>
                <a:gd name="T2" fmla="*/ 66 w 66"/>
                <a:gd name="T3" fmla="*/ 0 h 132"/>
                <a:gd name="T4" fmla="*/ 66 w 66"/>
                <a:gd name="T5" fmla="*/ 132 h 132"/>
                <a:gd name="T6" fmla="*/ 66 w 66"/>
                <a:gd name="T7" fmla="*/ 132 h 132"/>
                <a:gd name="T8" fmla="*/ 0 w 66"/>
                <a:gd name="T9" fmla="*/ 66 h 132"/>
                <a:gd name="T10" fmla="*/ 66 w 66"/>
                <a:gd name="T11" fmla="*/ 0 h 132"/>
              </a:gdLst>
              <a:ahLst/>
              <a:cxnLst>
                <a:cxn ang="0">
                  <a:pos x="T0" y="T1"/>
                </a:cxn>
                <a:cxn ang="0">
                  <a:pos x="T2" y="T3"/>
                </a:cxn>
                <a:cxn ang="0">
                  <a:pos x="T4" y="T5"/>
                </a:cxn>
                <a:cxn ang="0">
                  <a:pos x="T6" y="T7"/>
                </a:cxn>
                <a:cxn ang="0">
                  <a:pos x="T8" y="T9"/>
                </a:cxn>
                <a:cxn ang="0">
                  <a:pos x="T10" y="T11"/>
                </a:cxn>
              </a:cxnLst>
              <a:rect l="0" t="0" r="r" b="b"/>
              <a:pathLst>
                <a:path w="66" h="132">
                  <a:moveTo>
                    <a:pt x="66" y="0"/>
                  </a:moveTo>
                  <a:cubicBezTo>
                    <a:pt x="66" y="0"/>
                    <a:pt x="66" y="0"/>
                    <a:pt x="66" y="0"/>
                  </a:cubicBezTo>
                  <a:cubicBezTo>
                    <a:pt x="66" y="132"/>
                    <a:pt x="66" y="132"/>
                    <a:pt x="66" y="132"/>
                  </a:cubicBezTo>
                  <a:cubicBezTo>
                    <a:pt x="66" y="132"/>
                    <a:pt x="66" y="132"/>
                    <a:pt x="66" y="132"/>
                  </a:cubicBezTo>
                  <a:cubicBezTo>
                    <a:pt x="30" y="132"/>
                    <a:pt x="0" y="103"/>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2">
              <a:extLst>
                <a:ext uri="{FF2B5EF4-FFF2-40B4-BE49-F238E27FC236}">
                  <a16:creationId xmlns:a16="http://schemas.microsoft.com/office/drawing/2014/main" id="{ED6EECCC-E488-4B6C-BADA-5F7E19494CBA}"/>
                </a:ext>
              </a:extLst>
            </p:cNvPr>
            <p:cNvSpPr>
              <a:spLocks noChangeArrowheads="1"/>
            </p:cNvSpPr>
            <p:nvPr userDrawn="1"/>
          </p:nvSpPr>
          <p:spPr bwMode="auto">
            <a:xfrm>
              <a:off x="11776277" y="6209494"/>
              <a:ext cx="210212" cy="216534"/>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09C4A53D-0FA0-46D9-80C1-FD52ED734C04}"/>
                </a:ext>
              </a:extLst>
            </p:cNvPr>
            <p:cNvSpPr>
              <a:spLocks/>
            </p:cNvSpPr>
            <p:nvPr userDrawn="1"/>
          </p:nvSpPr>
          <p:spPr bwMode="auto">
            <a:xfrm>
              <a:off x="12067096" y="6209494"/>
              <a:ext cx="115380" cy="216534"/>
            </a:xfrm>
            <a:custGeom>
              <a:avLst/>
              <a:gdLst>
                <a:gd name="T0" fmla="*/ 66 w 73"/>
                <a:gd name="T1" fmla="*/ 0 h 133"/>
                <a:gd name="T2" fmla="*/ 66 w 73"/>
                <a:gd name="T3" fmla="*/ 0 h 133"/>
                <a:gd name="T4" fmla="*/ 66 w 73"/>
                <a:gd name="T5" fmla="*/ 67 h 133"/>
                <a:gd name="T6" fmla="*/ 73 w 73"/>
                <a:gd name="T7" fmla="*/ 67 h 133"/>
                <a:gd name="T8" fmla="*/ 73 w 73"/>
                <a:gd name="T9" fmla="*/ 132 h 133"/>
                <a:gd name="T10" fmla="*/ 66 w 73"/>
                <a:gd name="T11" fmla="*/ 133 h 133"/>
                <a:gd name="T12" fmla="*/ 66 w 73"/>
                <a:gd name="T13" fmla="*/ 133 h 133"/>
                <a:gd name="T14" fmla="*/ 61 w 73"/>
                <a:gd name="T15" fmla="*/ 132 h 133"/>
                <a:gd name="T16" fmla="*/ 0 w 73"/>
                <a:gd name="T17" fmla="*/ 66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6" y="67"/>
                    <a:pt x="66" y="67"/>
                    <a:pt x="66" y="67"/>
                  </a:cubicBezTo>
                  <a:cubicBezTo>
                    <a:pt x="73" y="67"/>
                    <a:pt x="73" y="67"/>
                    <a:pt x="73" y="67"/>
                  </a:cubicBezTo>
                  <a:cubicBezTo>
                    <a:pt x="73" y="132"/>
                    <a:pt x="73" y="132"/>
                    <a:pt x="73" y="132"/>
                  </a:cubicBezTo>
                  <a:cubicBezTo>
                    <a:pt x="71" y="132"/>
                    <a:pt x="69" y="133"/>
                    <a:pt x="66" y="133"/>
                  </a:cubicBezTo>
                  <a:cubicBezTo>
                    <a:pt x="66" y="133"/>
                    <a:pt x="66" y="133"/>
                    <a:pt x="66" y="133"/>
                  </a:cubicBezTo>
                  <a:cubicBezTo>
                    <a:pt x="64" y="133"/>
                    <a:pt x="63" y="132"/>
                    <a:pt x="61" y="132"/>
                  </a:cubicBezTo>
                  <a:cubicBezTo>
                    <a:pt x="27" y="130"/>
                    <a:pt x="0" y="101"/>
                    <a:pt x="0" y="66"/>
                  </a:cubicBezTo>
                  <a:cubicBezTo>
                    <a:pt x="0" y="30"/>
                    <a:pt x="30"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0860BA00-6B0D-4A68-B258-3F0649BD97D2}"/>
                </a:ext>
              </a:extLst>
            </p:cNvPr>
            <p:cNvSpPr>
              <a:spLocks/>
            </p:cNvSpPr>
            <p:nvPr userDrawn="1"/>
          </p:nvSpPr>
          <p:spPr bwMode="auto">
            <a:xfrm>
              <a:off x="12067096" y="6528763"/>
              <a:ext cx="115380" cy="218114"/>
            </a:xfrm>
            <a:custGeom>
              <a:avLst/>
              <a:gdLst>
                <a:gd name="T0" fmla="*/ 66 w 73"/>
                <a:gd name="T1" fmla="*/ 0 h 133"/>
                <a:gd name="T2" fmla="*/ 66 w 73"/>
                <a:gd name="T3" fmla="*/ 0 h 133"/>
                <a:gd name="T4" fmla="*/ 73 w 73"/>
                <a:gd name="T5" fmla="*/ 1 h 133"/>
                <a:gd name="T6" fmla="*/ 73 w 73"/>
                <a:gd name="T7" fmla="*/ 61 h 133"/>
                <a:gd name="T8" fmla="*/ 66 w 73"/>
                <a:gd name="T9" fmla="*/ 61 h 133"/>
                <a:gd name="T10" fmla="*/ 66 w 73"/>
                <a:gd name="T11" fmla="*/ 133 h 133"/>
                <a:gd name="T12" fmla="*/ 66 w 73"/>
                <a:gd name="T13" fmla="*/ 133 h 133"/>
                <a:gd name="T14" fmla="*/ 0 w 73"/>
                <a:gd name="T15" fmla="*/ 66 h 133"/>
                <a:gd name="T16" fmla="*/ 61 w 73"/>
                <a:gd name="T17" fmla="*/ 0 h 133"/>
                <a:gd name="T18" fmla="*/ 66 w 73"/>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33">
                  <a:moveTo>
                    <a:pt x="66" y="0"/>
                  </a:moveTo>
                  <a:cubicBezTo>
                    <a:pt x="66" y="0"/>
                    <a:pt x="66" y="0"/>
                    <a:pt x="66" y="0"/>
                  </a:cubicBezTo>
                  <a:cubicBezTo>
                    <a:pt x="69" y="0"/>
                    <a:pt x="71" y="0"/>
                    <a:pt x="73" y="1"/>
                  </a:cubicBezTo>
                  <a:cubicBezTo>
                    <a:pt x="73" y="61"/>
                    <a:pt x="73" y="61"/>
                    <a:pt x="73" y="61"/>
                  </a:cubicBezTo>
                  <a:cubicBezTo>
                    <a:pt x="66" y="61"/>
                    <a:pt x="66" y="61"/>
                    <a:pt x="66" y="61"/>
                  </a:cubicBezTo>
                  <a:cubicBezTo>
                    <a:pt x="66" y="133"/>
                    <a:pt x="66" y="133"/>
                    <a:pt x="66" y="133"/>
                  </a:cubicBezTo>
                  <a:cubicBezTo>
                    <a:pt x="66" y="133"/>
                    <a:pt x="66" y="133"/>
                    <a:pt x="66" y="133"/>
                  </a:cubicBezTo>
                  <a:cubicBezTo>
                    <a:pt x="30" y="133"/>
                    <a:pt x="0" y="103"/>
                    <a:pt x="0" y="66"/>
                  </a:cubicBezTo>
                  <a:cubicBezTo>
                    <a:pt x="0" y="32"/>
                    <a:pt x="27" y="3"/>
                    <a:pt x="61" y="0"/>
                  </a:cubicBezTo>
                  <a:cubicBezTo>
                    <a:pt x="63" y="0"/>
                    <a:pt x="64" y="0"/>
                    <a:pt x="66"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29">
            <a:extLst>
              <a:ext uri="{FF2B5EF4-FFF2-40B4-BE49-F238E27FC236}">
                <a16:creationId xmlns:a16="http://schemas.microsoft.com/office/drawing/2014/main" id="{7AD9522D-5704-443A-B314-628E0D67FEA6}"/>
              </a:ext>
            </a:extLst>
          </p:cNvPr>
          <p:cNvSpPr>
            <a:spLocks/>
          </p:cNvSpPr>
          <p:nvPr userDrawn="1"/>
        </p:nvSpPr>
        <p:spPr bwMode="auto">
          <a:xfrm>
            <a:off x="6227007" y="6086212"/>
            <a:ext cx="4240585" cy="2193787"/>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0FDA60F3-0B74-4EA1-A7B6-63DC85E77669}"/>
              </a:ext>
            </a:extLst>
          </p:cNvPr>
          <p:cNvSpPr>
            <a:spLocks/>
          </p:cNvSpPr>
          <p:nvPr userDrawn="1"/>
        </p:nvSpPr>
        <p:spPr bwMode="auto">
          <a:xfrm>
            <a:off x="6369255" y="6233202"/>
            <a:ext cx="3956088" cy="2046797"/>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5"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6AF07AD5-4952-4F09-8A79-102B4EC5D583}"/>
              </a:ext>
            </a:extLst>
          </p:cNvPr>
          <p:cNvSpPr>
            <a:spLocks/>
          </p:cNvSpPr>
          <p:nvPr userDrawn="1"/>
        </p:nvSpPr>
        <p:spPr bwMode="auto">
          <a:xfrm>
            <a:off x="6511504" y="6380192"/>
            <a:ext cx="3671591" cy="1899807"/>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4"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4D765066-8FB0-4C1D-B675-4924FF7B5215}"/>
              </a:ext>
            </a:extLst>
          </p:cNvPr>
          <p:cNvSpPr>
            <a:spLocks/>
          </p:cNvSpPr>
          <p:nvPr userDrawn="1"/>
        </p:nvSpPr>
        <p:spPr bwMode="auto">
          <a:xfrm>
            <a:off x="6655333" y="6527182"/>
            <a:ext cx="3385513" cy="1752817"/>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26E84123-85E0-4D94-9336-745CA80AF998}"/>
              </a:ext>
            </a:extLst>
          </p:cNvPr>
          <p:cNvSpPr>
            <a:spLocks/>
          </p:cNvSpPr>
          <p:nvPr userDrawn="1"/>
        </p:nvSpPr>
        <p:spPr bwMode="auto">
          <a:xfrm>
            <a:off x="6797582" y="6675752"/>
            <a:ext cx="3102597" cy="1604247"/>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BF6CB75F-F968-4279-8FBD-88A180EF52F0}"/>
              </a:ext>
            </a:extLst>
          </p:cNvPr>
          <p:cNvSpPr>
            <a:spLocks/>
          </p:cNvSpPr>
          <p:nvPr userDrawn="1"/>
        </p:nvSpPr>
        <p:spPr bwMode="auto">
          <a:xfrm>
            <a:off x="4399419" y="6185948"/>
            <a:ext cx="1290131" cy="672051"/>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110B19BD-9580-4C67-9490-47D389E918A3}"/>
              </a:ext>
            </a:extLst>
          </p:cNvPr>
          <p:cNvSpPr>
            <a:spLocks/>
          </p:cNvSpPr>
          <p:nvPr userDrawn="1"/>
        </p:nvSpPr>
        <p:spPr bwMode="auto">
          <a:xfrm>
            <a:off x="1588" y="3175"/>
            <a:ext cx="719138" cy="742950"/>
          </a:xfrm>
          <a:custGeom>
            <a:avLst/>
            <a:gdLst>
              <a:gd name="T0" fmla="*/ 0 w 453"/>
              <a:gd name="T1" fmla="*/ 0 h 453"/>
              <a:gd name="T2" fmla="*/ 453 w 453"/>
              <a:gd name="T3" fmla="*/ 0 h 453"/>
              <a:gd name="T4" fmla="*/ 453 w 453"/>
              <a:gd name="T5" fmla="*/ 42 h 453"/>
              <a:gd name="T6" fmla="*/ 42 w 453"/>
              <a:gd name="T7" fmla="*/ 453 h 453"/>
              <a:gd name="T8" fmla="*/ 0 w 453"/>
              <a:gd name="T9" fmla="*/ 453 h 453"/>
              <a:gd name="T10" fmla="*/ 0 w 453"/>
              <a:gd name="T11" fmla="*/ 0 h 453"/>
            </a:gdLst>
            <a:ahLst/>
            <a:cxnLst>
              <a:cxn ang="0">
                <a:pos x="T0" y="T1"/>
              </a:cxn>
              <a:cxn ang="0">
                <a:pos x="T2" y="T3"/>
              </a:cxn>
              <a:cxn ang="0">
                <a:pos x="T4" y="T5"/>
              </a:cxn>
              <a:cxn ang="0">
                <a:pos x="T6" y="T7"/>
              </a:cxn>
              <a:cxn ang="0">
                <a:pos x="T8" y="T9"/>
              </a:cxn>
              <a:cxn ang="0">
                <a:pos x="T10" y="T11"/>
              </a:cxn>
            </a:cxnLst>
            <a:rect l="0" t="0" r="r" b="b"/>
            <a:pathLst>
              <a:path w="453" h="453">
                <a:moveTo>
                  <a:pt x="0" y="0"/>
                </a:moveTo>
                <a:cubicBezTo>
                  <a:pt x="453" y="0"/>
                  <a:pt x="453" y="0"/>
                  <a:pt x="453" y="0"/>
                </a:cubicBezTo>
                <a:cubicBezTo>
                  <a:pt x="453" y="42"/>
                  <a:pt x="453" y="42"/>
                  <a:pt x="453" y="42"/>
                </a:cubicBezTo>
                <a:cubicBezTo>
                  <a:pt x="453" y="268"/>
                  <a:pt x="269" y="453"/>
                  <a:pt x="42" y="453"/>
                </a:cubicBezTo>
                <a:cubicBezTo>
                  <a:pt x="0" y="453"/>
                  <a:pt x="0" y="453"/>
                  <a:pt x="0" y="453"/>
                </a:cubicBez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D830C511-E057-41C5-A9EC-F92DEF74936A}"/>
              </a:ext>
            </a:extLst>
          </p:cNvPr>
          <p:cNvSpPr>
            <a:spLocks/>
          </p:cNvSpPr>
          <p:nvPr userDrawn="1"/>
        </p:nvSpPr>
        <p:spPr bwMode="auto">
          <a:xfrm rot="10800000">
            <a:off x="5160808" y="0"/>
            <a:ext cx="1867208" cy="972659"/>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81B5A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2">
            <a:extLst>
              <a:ext uri="{FF2B5EF4-FFF2-40B4-BE49-F238E27FC236}">
                <a16:creationId xmlns:a16="http://schemas.microsoft.com/office/drawing/2014/main" id="{D2A9DEFA-3998-4D94-948B-EA2E219F2362}"/>
              </a:ext>
            </a:extLst>
          </p:cNvPr>
          <p:cNvGrpSpPr>
            <a:grpSpLocks noChangeAspect="1"/>
          </p:cNvGrpSpPr>
          <p:nvPr userDrawn="1"/>
        </p:nvGrpSpPr>
        <p:grpSpPr bwMode="auto">
          <a:xfrm>
            <a:off x="5584423" y="-1613949"/>
            <a:ext cx="3738337" cy="3639050"/>
            <a:chOff x="3482" y="-1110"/>
            <a:chExt cx="2485" cy="2419"/>
          </a:xfrm>
        </p:grpSpPr>
        <p:sp>
          <p:nvSpPr>
            <p:cNvPr id="118" name="AutoShape 11">
              <a:extLst>
                <a:ext uri="{FF2B5EF4-FFF2-40B4-BE49-F238E27FC236}">
                  <a16:creationId xmlns:a16="http://schemas.microsoft.com/office/drawing/2014/main" id="{493C34D8-F582-43F0-95CF-1287801A3147}"/>
                </a:ext>
              </a:extLst>
            </p:cNvPr>
            <p:cNvSpPr>
              <a:spLocks noChangeAspect="1" noChangeArrowheads="1" noTextEdit="1"/>
            </p:cNvSpPr>
            <p:nvPr userDrawn="1"/>
          </p:nvSpPr>
          <p:spPr bwMode="auto">
            <a:xfrm>
              <a:off x="3482" y="-1110"/>
              <a:ext cx="2485"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4E170D8F-92A7-4D3D-85F7-C9646C04B3D7}"/>
                </a:ext>
              </a:extLst>
            </p:cNvPr>
            <p:cNvSpPr>
              <a:spLocks/>
            </p:cNvSpPr>
            <p:nvPr userDrawn="1"/>
          </p:nvSpPr>
          <p:spPr bwMode="auto">
            <a:xfrm>
              <a:off x="4187" y="-802"/>
              <a:ext cx="1779" cy="1840"/>
            </a:xfrm>
            <a:custGeom>
              <a:avLst/>
              <a:gdLst>
                <a:gd name="T0" fmla="*/ 1765 w 1779"/>
                <a:gd name="T1" fmla="*/ 0 h 1840"/>
                <a:gd name="T2" fmla="*/ 1779 w 1779"/>
                <a:gd name="T3" fmla="*/ 15 h 1840"/>
                <a:gd name="T4" fmla="*/ 14 w 1779"/>
                <a:gd name="T5" fmla="*/ 1840 h 1840"/>
                <a:gd name="T6" fmla="*/ 0 w 1779"/>
                <a:gd name="T7" fmla="*/ 1824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5"/>
                  </a:lnTo>
                  <a:lnTo>
                    <a:pt x="14" y="1840"/>
                  </a:lnTo>
                  <a:lnTo>
                    <a:pt x="0" y="1824"/>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5E635651-4151-4458-B8C5-F347F6130553}"/>
                </a:ext>
              </a:extLst>
            </p:cNvPr>
            <p:cNvSpPr>
              <a:spLocks/>
            </p:cNvSpPr>
            <p:nvPr userDrawn="1"/>
          </p:nvSpPr>
          <p:spPr bwMode="auto">
            <a:xfrm>
              <a:off x="4112" y="-879"/>
              <a:ext cx="1780" cy="1840"/>
            </a:xfrm>
            <a:custGeom>
              <a:avLst/>
              <a:gdLst>
                <a:gd name="T0" fmla="*/ 1765 w 1780"/>
                <a:gd name="T1" fmla="*/ 0 h 1840"/>
                <a:gd name="T2" fmla="*/ 1780 w 1780"/>
                <a:gd name="T3" fmla="*/ 16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6"/>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494E25DC-E9AC-4603-8145-8B4FFCC5B10E}"/>
                </a:ext>
              </a:extLst>
            </p:cNvPr>
            <p:cNvSpPr>
              <a:spLocks/>
            </p:cNvSpPr>
            <p:nvPr userDrawn="1"/>
          </p:nvSpPr>
          <p:spPr bwMode="auto">
            <a:xfrm>
              <a:off x="4038" y="-956"/>
              <a:ext cx="1780" cy="1840"/>
            </a:xfrm>
            <a:custGeom>
              <a:avLst/>
              <a:gdLst>
                <a:gd name="T0" fmla="*/ 1765 w 1780"/>
                <a:gd name="T1" fmla="*/ 0 h 1840"/>
                <a:gd name="T2" fmla="*/ 1780 w 1780"/>
                <a:gd name="T3" fmla="*/ 15 h 1840"/>
                <a:gd name="T4" fmla="*/ 15 w 1780"/>
                <a:gd name="T5" fmla="*/ 1840 h 1840"/>
                <a:gd name="T6" fmla="*/ 0 w 1780"/>
                <a:gd name="T7" fmla="*/ 1825 h 1840"/>
                <a:gd name="T8" fmla="*/ 1765 w 1780"/>
                <a:gd name="T9" fmla="*/ 0 h 1840"/>
              </a:gdLst>
              <a:ahLst/>
              <a:cxnLst>
                <a:cxn ang="0">
                  <a:pos x="T0" y="T1"/>
                </a:cxn>
                <a:cxn ang="0">
                  <a:pos x="T2" y="T3"/>
                </a:cxn>
                <a:cxn ang="0">
                  <a:pos x="T4" y="T5"/>
                </a:cxn>
                <a:cxn ang="0">
                  <a:pos x="T6" y="T7"/>
                </a:cxn>
                <a:cxn ang="0">
                  <a:pos x="T8" y="T9"/>
                </a:cxn>
              </a:cxnLst>
              <a:rect l="0" t="0" r="r" b="b"/>
              <a:pathLst>
                <a:path w="1780" h="1840">
                  <a:moveTo>
                    <a:pt x="1765" y="0"/>
                  </a:moveTo>
                  <a:lnTo>
                    <a:pt x="1780" y="15"/>
                  </a:lnTo>
                  <a:lnTo>
                    <a:pt x="15"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6F212106-DA2E-42F7-AAAA-1E93FF35A8F9}"/>
                </a:ext>
              </a:extLst>
            </p:cNvPr>
            <p:cNvSpPr>
              <a:spLocks/>
            </p:cNvSpPr>
            <p:nvPr userDrawn="1"/>
          </p:nvSpPr>
          <p:spPr bwMode="auto">
            <a:xfrm>
              <a:off x="3963" y="-1033"/>
              <a:ext cx="1781" cy="1840"/>
            </a:xfrm>
            <a:custGeom>
              <a:avLst/>
              <a:gdLst>
                <a:gd name="T0" fmla="*/ 1766 w 1781"/>
                <a:gd name="T1" fmla="*/ 0 h 1840"/>
                <a:gd name="T2" fmla="*/ 1781 w 1781"/>
                <a:gd name="T3" fmla="*/ 15 h 1840"/>
                <a:gd name="T4" fmla="*/ 14 w 1781"/>
                <a:gd name="T5" fmla="*/ 1840 h 1840"/>
                <a:gd name="T6" fmla="*/ 0 w 1781"/>
                <a:gd name="T7" fmla="*/ 1826 h 1840"/>
                <a:gd name="T8" fmla="*/ 1766 w 1781"/>
                <a:gd name="T9" fmla="*/ 0 h 1840"/>
              </a:gdLst>
              <a:ahLst/>
              <a:cxnLst>
                <a:cxn ang="0">
                  <a:pos x="T0" y="T1"/>
                </a:cxn>
                <a:cxn ang="0">
                  <a:pos x="T2" y="T3"/>
                </a:cxn>
                <a:cxn ang="0">
                  <a:pos x="T4" y="T5"/>
                </a:cxn>
                <a:cxn ang="0">
                  <a:pos x="T6" y="T7"/>
                </a:cxn>
                <a:cxn ang="0">
                  <a:pos x="T8" y="T9"/>
                </a:cxn>
              </a:cxnLst>
              <a:rect l="0" t="0" r="r" b="b"/>
              <a:pathLst>
                <a:path w="1781" h="1840">
                  <a:moveTo>
                    <a:pt x="1766" y="0"/>
                  </a:moveTo>
                  <a:lnTo>
                    <a:pt x="1781" y="15"/>
                  </a:lnTo>
                  <a:lnTo>
                    <a:pt x="14" y="1840"/>
                  </a:lnTo>
                  <a:lnTo>
                    <a:pt x="0" y="1826"/>
                  </a:lnTo>
                  <a:lnTo>
                    <a:pt x="1766"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AF7232C2-F5DE-45E1-863B-73143E044A90}"/>
                </a:ext>
              </a:extLst>
            </p:cNvPr>
            <p:cNvSpPr>
              <a:spLocks/>
            </p:cNvSpPr>
            <p:nvPr userDrawn="1"/>
          </p:nvSpPr>
          <p:spPr bwMode="auto">
            <a:xfrm>
              <a:off x="3889" y="-1110"/>
              <a:ext cx="1779" cy="1840"/>
            </a:xfrm>
            <a:custGeom>
              <a:avLst/>
              <a:gdLst>
                <a:gd name="T0" fmla="*/ 1765 w 1779"/>
                <a:gd name="T1" fmla="*/ 0 h 1840"/>
                <a:gd name="T2" fmla="*/ 1779 w 1779"/>
                <a:gd name="T3" fmla="*/ 16 h 1840"/>
                <a:gd name="T4" fmla="*/ 14 w 1779"/>
                <a:gd name="T5" fmla="*/ 1840 h 1840"/>
                <a:gd name="T6" fmla="*/ 0 w 1779"/>
                <a:gd name="T7" fmla="*/ 1825 h 1840"/>
                <a:gd name="T8" fmla="*/ 1765 w 1779"/>
                <a:gd name="T9" fmla="*/ 0 h 1840"/>
              </a:gdLst>
              <a:ahLst/>
              <a:cxnLst>
                <a:cxn ang="0">
                  <a:pos x="T0" y="T1"/>
                </a:cxn>
                <a:cxn ang="0">
                  <a:pos x="T2" y="T3"/>
                </a:cxn>
                <a:cxn ang="0">
                  <a:pos x="T4" y="T5"/>
                </a:cxn>
                <a:cxn ang="0">
                  <a:pos x="T6" y="T7"/>
                </a:cxn>
                <a:cxn ang="0">
                  <a:pos x="T8" y="T9"/>
                </a:cxn>
              </a:cxnLst>
              <a:rect l="0" t="0" r="r" b="b"/>
              <a:pathLst>
                <a:path w="1779" h="1840">
                  <a:moveTo>
                    <a:pt x="1765" y="0"/>
                  </a:moveTo>
                  <a:lnTo>
                    <a:pt x="1779" y="16"/>
                  </a:lnTo>
                  <a:lnTo>
                    <a:pt x="14" y="1840"/>
                  </a:lnTo>
                  <a:lnTo>
                    <a:pt x="0" y="1825"/>
                  </a:lnTo>
                  <a:lnTo>
                    <a:pt x="1765"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4E0CA374-675F-4059-8D8E-B95676FCACAB}"/>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5E8C6279-097E-4718-AF3D-1623F8081809}"/>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99DAF90B-DD20-491C-915C-6C4DD174DBCB}"/>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17321DFE-361C-4C42-A4BA-D7767AA5A90F}"/>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392E6205-7B12-4932-BA6E-24FEF02A5E97}"/>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2939B0DF-91D1-4C67-883C-3405E345849B}"/>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A36BB688-5B95-4E8A-B48D-DA2363C52835}"/>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CFEBA24A-4F2D-477B-85D7-760E331D19C2}"/>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6352FFD0-99D8-4FDE-871B-F979A80799CF}"/>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B3B0797C-C55E-4983-83DA-498771F52F2A}"/>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A3671223-D0E2-4E47-8A3F-F3FA8DF423BF}"/>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254963EC-6BB4-4284-9EA3-6B1E96B05800}"/>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DD90A565-F25E-4F1E-9426-8017E112B91A}"/>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C14921AE-A8E7-43EE-BF07-5DD3DBA4AFA6}"/>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B339EA92-AF59-41F2-B711-9015E1329265}"/>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F7FC082D-D1C4-4145-BF2D-25D625E88751}"/>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151889565"/>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3" name="Rectangle 2"/>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4" name="TextBox 3"/>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5" name="Rectangle 4"/>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6" name="TextBox 5"/>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7" name="Rectangle 6"/>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8" name="TextBox 7"/>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Tree>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38328"/>
            <a:ext cx="11183112" cy="667512"/>
          </a:xfrm>
        </p:spPr>
        <p:txBody>
          <a:bodyPr wrap="square">
            <a:noAutofit/>
          </a:bodyPr>
          <a:lstStyle>
            <a:lvl1pPr>
              <a:defRPr baseline="0"/>
            </a:lvl1pPr>
          </a:lstStyle>
          <a:p>
            <a:r>
              <a:rPr dirty="0"/>
              <a:t>Click to add one-line title</a:t>
            </a:r>
          </a:p>
        </p:txBody>
      </p:sp>
      <p:sp>
        <p:nvSpPr>
          <p:cNvPr id="8" name="Text Placeholder 7"/>
          <p:cNvSpPr>
            <a:spLocks noGrp="1"/>
          </p:cNvSpPr>
          <p:nvPr>
            <p:ph type="body" sz="quarter" idx="13" hasCustomPrompt="1"/>
          </p:nvPr>
        </p:nvSpPr>
        <p:spPr>
          <a:xfrm>
            <a:off x="438912" y="960120"/>
            <a:ext cx="11183112" cy="448056"/>
          </a:xfrm>
        </p:spPr>
        <p:txBody>
          <a:bodyPr>
            <a:noAutofit/>
          </a:bodyPr>
          <a:lstStyle>
            <a:lvl1pPr marL="0" indent="0">
              <a:spcBef>
                <a:spcPts val="0"/>
              </a:spcBef>
              <a:buNone/>
              <a:defRPr sz="1900" baseline="0"/>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dirty="0"/>
              <a:t>Click to add one-line subtitle</a:t>
            </a:r>
          </a:p>
        </p:txBody>
      </p:sp>
      <p:sp>
        <p:nvSpPr>
          <p:cNvPr id="3" name="Content Placeholder 2"/>
          <p:cNvSpPr>
            <a:spLocks noGrp="1"/>
          </p:cNvSpPr>
          <p:nvPr>
            <p:ph idx="1"/>
          </p:nvPr>
        </p:nvSpPr>
        <p:spPr>
          <a:xfrm>
            <a:off x="475488" y="1901952"/>
            <a:ext cx="11119104" cy="4398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80637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_Slide_2">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7622CA6-7ECD-436D-AE69-C71CB83EAB5C}"/>
              </a:ext>
            </a:extLst>
          </p:cNvPr>
          <p:cNvGrpSpPr/>
          <p:nvPr userDrawn="1"/>
        </p:nvGrpSpPr>
        <p:grpSpPr bwMode="gray">
          <a:xfrm>
            <a:off x="-7938" y="-14753"/>
            <a:ext cx="12231430" cy="6952129"/>
            <a:chOff x="-7938" y="-14753"/>
            <a:chExt cx="12231430" cy="6952129"/>
          </a:xfrm>
          <a:solidFill>
            <a:srgbClr val="B1B1E4"/>
          </a:solidFill>
        </p:grpSpPr>
        <p:sp>
          <p:nvSpPr>
            <p:cNvPr id="10" name="Rectangle: Rounded Corners 9">
              <a:extLst>
                <a:ext uri="{FF2B5EF4-FFF2-40B4-BE49-F238E27FC236}">
                  <a16:creationId xmlns:a16="http://schemas.microsoft.com/office/drawing/2014/main" id="{C00A5589-84E6-40D8-A97B-B2B7BC3B5F35}"/>
                </a:ext>
              </a:extLst>
            </p:cNvPr>
            <p:cNvSpPr/>
            <p:nvPr/>
          </p:nvSpPr>
          <p:spPr bwMode="gray">
            <a:xfrm>
              <a:off x="0" y="0"/>
              <a:ext cx="12188824" cy="6858000"/>
            </a:xfrm>
            <a:prstGeom prst="roundRect">
              <a:avLst>
                <a:gd name="adj" fmla="val 0"/>
              </a:avLst>
            </a:prstGeom>
            <a:solidFill>
              <a:schemeClr val="accent3"/>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3" name="Freeform 7">
              <a:extLst>
                <a:ext uri="{FF2B5EF4-FFF2-40B4-BE49-F238E27FC236}">
                  <a16:creationId xmlns:a16="http://schemas.microsoft.com/office/drawing/2014/main" id="{094ED0A5-2633-4FE2-87B6-26F1533189D6}"/>
                </a:ext>
              </a:extLst>
            </p:cNvPr>
            <p:cNvSpPr>
              <a:spLocks/>
            </p:cNvSpPr>
            <p:nvPr/>
          </p:nvSpPr>
          <p:spPr bwMode="gray">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FE7BD334-87C2-4F24-9BD9-EA6705E980BD}"/>
                </a:ext>
              </a:extLst>
            </p:cNvPr>
            <p:cNvSpPr>
              <a:spLocks/>
            </p:cNvSpPr>
            <p:nvPr/>
          </p:nvSpPr>
          <p:spPr bwMode="gray">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37AFC312-CA0E-4C6E-B484-A6F35F37E7B8}"/>
                </a:ext>
              </a:extLst>
            </p:cNvPr>
            <p:cNvSpPr>
              <a:spLocks/>
            </p:cNvSpPr>
            <p:nvPr/>
          </p:nvSpPr>
          <p:spPr bwMode="gray">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3948AA-8566-48FE-AE6E-331C9EF4A69F}"/>
                </a:ext>
              </a:extLst>
            </p:cNvPr>
            <p:cNvSpPr>
              <a:spLocks/>
            </p:cNvSpPr>
            <p:nvPr/>
          </p:nvSpPr>
          <p:spPr bwMode="gray">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EA7310-08EE-41A5-8E5B-23BF9E882766}"/>
                </a:ext>
              </a:extLst>
            </p:cNvPr>
            <p:cNvSpPr>
              <a:spLocks/>
            </p:cNvSpPr>
            <p:nvPr/>
          </p:nvSpPr>
          <p:spPr bwMode="gray">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4C2F0D4-DD50-466F-8712-5837952D210B}"/>
                </a:ext>
              </a:extLst>
            </p:cNvPr>
            <p:cNvSpPr>
              <a:spLocks/>
            </p:cNvSpPr>
            <p:nvPr/>
          </p:nvSpPr>
          <p:spPr bwMode="gray">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29DB68F8-A2A4-4EA7-998F-38CDB499D123}"/>
                </a:ext>
              </a:extLst>
            </p:cNvPr>
            <p:cNvSpPr>
              <a:spLocks/>
            </p:cNvSpPr>
            <p:nvPr/>
          </p:nvSpPr>
          <p:spPr bwMode="gray">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5" name="Group 124">
              <a:extLst>
                <a:ext uri="{FF2B5EF4-FFF2-40B4-BE49-F238E27FC236}">
                  <a16:creationId xmlns:a16="http://schemas.microsoft.com/office/drawing/2014/main" id="{BC116ECC-A565-460D-8982-71BD9BFD14AD}"/>
                </a:ext>
              </a:extLst>
            </p:cNvPr>
            <p:cNvGrpSpPr/>
            <p:nvPr userDrawn="1"/>
          </p:nvGrpSpPr>
          <p:grpSpPr bwMode="gray">
            <a:xfrm>
              <a:off x="2778125" y="6554788"/>
              <a:ext cx="1296987" cy="382588"/>
              <a:chOff x="2778125" y="6253163"/>
              <a:chExt cx="1296987" cy="382588"/>
            </a:xfrm>
            <a:grpFill/>
          </p:grpSpPr>
          <p:sp>
            <p:nvSpPr>
              <p:cNvPr id="21" name="Rectangle 15">
                <a:extLst>
                  <a:ext uri="{FF2B5EF4-FFF2-40B4-BE49-F238E27FC236}">
                    <a16:creationId xmlns:a16="http://schemas.microsoft.com/office/drawing/2014/main" id="{FFC97CE8-2660-4209-B415-3C46D623681F}"/>
                  </a:ext>
                </a:extLst>
              </p:cNvPr>
              <p:cNvSpPr>
                <a:spLocks noChangeArrowheads="1"/>
              </p:cNvSpPr>
              <p:nvPr/>
            </p:nvSpPr>
            <p:spPr bwMode="gray">
              <a:xfrm>
                <a:off x="3079750" y="6324601"/>
                <a:ext cx="222250" cy="14288"/>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Oval 17">
                <a:extLst>
                  <a:ext uri="{FF2B5EF4-FFF2-40B4-BE49-F238E27FC236}">
                    <a16:creationId xmlns:a16="http://schemas.microsoft.com/office/drawing/2014/main" id="{D8FBB919-B1CA-4DC1-8250-0E4B7BF76806}"/>
                  </a:ext>
                </a:extLst>
              </p:cNvPr>
              <p:cNvSpPr>
                <a:spLocks noChangeArrowheads="1"/>
              </p:cNvSpPr>
              <p:nvPr/>
            </p:nvSpPr>
            <p:spPr bwMode="gray">
              <a:xfrm>
                <a:off x="2778125" y="647541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18">
                <a:extLst>
                  <a:ext uri="{FF2B5EF4-FFF2-40B4-BE49-F238E27FC236}">
                    <a16:creationId xmlns:a16="http://schemas.microsoft.com/office/drawing/2014/main" id="{D13E8C2A-E5F5-4443-B8AE-9A02B11F1142}"/>
                  </a:ext>
                </a:extLst>
              </p:cNvPr>
              <p:cNvSpPr>
                <a:spLocks noChangeArrowheads="1"/>
              </p:cNvSpPr>
              <p:nvPr/>
            </p:nvSpPr>
            <p:spPr bwMode="gray">
              <a:xfrm>
                <a:off x="2778125"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Oval 19">
                <a:extLst>
                  <a:ext uri="{FF2B5EF4-FFF2-40B4-BE49-F238E27FC236}">
                    <a16:creationId xmlns:a16="http://schemas.microsoft.com/office/drawing/2014/main" id="{F3A33D5A-02D2-4566-BC38-B7AB93462C1D}"/>
                  </a:ext>
                </a:extLst>
              </p:cNvPr>
              <p:cNvSpPr>
                <a:spLocks noChangeArrowheads="1"/>
              </p:cNvSpPr>
              <p:nvPr/>
            </p:nvSpPr>
            <p:spPr bwMode="gray">
              <a:xfrm>
                <a:off x="3000375" y="647541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Oval 20">
                <a:extLst>
                  <a:ext uri="{FF2B5EF4-FFF2-40B4-BE49-F238E27FC236}">
                    <a16:creationId xmlns:a16="http://schemas.microsoft.com/office/drawing/2014/main" id="{BC04ACC8-2B64-4FC2-983A-262B2C8CDFAE}"/>
                  </a:ext>
                </a:extLst>
              </p:cNvPr>
              <p:cNvSpPr>
                <a:spLocks noChangeArrowheads="1"/>
              </p:cNvSpPr>
              <p:nvPr/>
            </p:nvSpPr>
            <p:spPr bwMode="gray">
              <a:xfrm>
                <a:off x="3000375" y="625316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Oval 21">
                <a:extLst>
                  <a:ext uri="{FF2B5EF4-FFF2-40B4-BE49-F238E27FC236}">
                    <a16:creationId xmlns:a16="http://schemas.microsoft.com/office/drawing/2014/main" id="{DEDEB0F6-47D6-4575-8F3D-9642D2E2B67F}"/>
                  </a:ext>
                </a:extLst>
              </p:cNvPr>
              <p:cNvSpPr>
                <a:spLocks noChangeArrowheads="1"/>
              </p:cNvSpPr>
              <p:nvPr/>
            </p:nvSpPr>
            <p:spPr bwMode="gray">
              <a:xfrm>
                <a:off x="3232150" y="6253163"/>
                <a:ext cx="153988"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7FD51977-1D73-49F6-8C01-46B4F8D5BBAA}"/>
                  </a:ext>
                </a:extLst>
              </p:cNvPr>
              <p:cNvSpPr>
                <a:spLocks noChangeArrowheads="1"/>
              </p:cNvSpPr>
              <p:nvPr/>
            </p:nvSpPr>
            <p:spPr bwMode="gray">
              <a:xfrm>
                <a:off x="3767137" y="6324601"/>
                <a:ext cx="223838" cy="14288"/>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26">
                <a:extLst>
                  <a:ext uri="{FF2B5EF4-FFF2-40B4-BE49-F238E27FC236}">
                    <a16:creationId xmlns:a16="http://schemas.microsoft.com/office/drawing/2014/main" id="{61B724FD-A74C-4DC3-8700-F708C2E51F7E}"/>
                  </a:ext>
                </a:extLst>
              </p:cNvPr>
              <p:cNvSpPr>
                <a:spLocks noChangeArrowheads="1"/>
              </p:cNvSpPr>
              <p:nvPr/>
            </p:nvSpPr>
            <p:spPr bwMode="gray">
              <a:xfrm>
                <a:off x="3465512" y="647541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27">
                <a:extLst>
                  <a:ext uri="{FF2B5EF4-FFF2-40B4-BE49-F238E27FC236}">
                    <a16:creationId xmlns:a16="http://schemas.microsoft.com/office/drawing/2014/main" id="{46DF98C7-F0FF-487E-A916-72B37659969C}"/>
                  </a:ext>
                </a:extLst>
              </p:cNvPr>
              <p:cNvSpPr>
                <a:spLocks noChangeArrowheads="1"/>
              </p:cNvSpPr>
              <p:nvPr/>
            </p:nvSpPr>
            <p:spPr bwMode="gray">
              <a:xfrm>
                <a:off x="3465512" y="625316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28">
                <a:extLst>
                  <a:ext uri="{FF2B5EF4-FFF2-40B4-BE49-F238E27FC236}">
                    <a16:creationId xmlns:a16="http://schemas.microsoft.com/office/drawing/2014/main" id="{30A73CE0-F32B-4E03-BC41-CFC22DA3FEF8}"/>
                  </a:ext>
                </a:extLst>
              </p:cNvPr>
              <p:cNvSpPr>
                <a:spLocks noChangeArrowheads="1"/>
              </p:cNvSpPr>
              <p:nvPr/>
            </p:nvSpPr>
            <p:spPr bwMode="gray">
              <a:xfrm>
                <a:off x="3689350" y="647541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29">
                <a:extLst>
                  <a:ext uri="{FF2B5EF4-FFF2-40B4-BE49-F238E27FC236}">
                    <a16:creationId xmlns:a16="http://schemas.microsoft.com/office/drawing/2014/main" id="{EA8DA7DF-F6C1-44FC-8E3E-AFEA897C82B1}"/>
                  </a:ext>
                </a:extLst>
              </p:cNvPr>
              <p:cNvSpPr>
                <a:spLocks noChangeArrowheads="1"/>
              </p:cNvSpPr>
              <p:nvPr/>
            </p:nvSpPr>
            <p:spPr bwMode="gray">
              <a:xfrm>
                <a:off x="3689350"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0">
                <a:extLst>
                  <a:ext uri="{FF2B5EF4-FFF2-40B4-BE49-F238E27FC236}">
                    <a16:creationId xmlns:a16="http://schemas.microsoft.com/office/drawing/2014/main" id="{19B6AA76-1799-4A33-9C42-44DF7F33A39F}"/>
                  </a:ext>
                </a:extLst>
              </p:cNvPr>
              <p:cNvSpPr>
                <a:spLocks noChangeArrowheads="1"/>
              </p:cNvSpPr>
              <p:nvPr/>
            </p:nvSpPr>
            <p:spPr bwMode="gray">
              <a:xfrm>
                <a:off x="3919537"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4" name="Freeform 38">
              <a:extLst>
                <a:ext uri="{FF2B5EF4-FFF2-40B4-BE49-F238E27FC236}">
                  <a16:creationId xmlns:a16="http://schemas.microsoft.com/office/drawing/2014/main" id="{FEF600C8-26B9-41BF-AB23-49FC7849D0BD}"/>
                </a:ext>
              </a:extLst>
            </p:cNvPr>
            <p:cNvSpPr>
              <a:spLocks/>
            </p:cNvSpPr>
            <p:nvPr/>
          </p:nvSpPr>
          <p:spPr bwMode="gray">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475CB3C4-3E84-4512-81EA-5080740428C0}"/>
                </a:ext>
              </a:extLst>
            </p:cNvPr>
            <p:cNvSpPr>
              <a:spLocks/>
            </p:cNvSpPr>
            <p:nvPr/>
          </p:nvSpPr>
          <p:spPr bwMode="gray">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9B919E-A28A-4067-AF53-7B1F16EC5711}"/>
                </a:ext>
              </a:extLst>
            </p:cNvPr>
            <p:cNvSpPr>
              <a:spLocks/>
            </p:cNvSpPr>
            <p:nvPr/>
          </p:nvSpPr>
          <p:spPr bwMode="gray">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B0B68494-B238-40E3-9299-C8B0794CC9DA}"/>
                </a:ext>
              </a:extLst>
            </p:cNvPr>
            <p:cNvSpPr>
              <a:spLocks/>
            </p:cNvSpPr>
            <p:nvPr/>
          </p:nvSpPr>
          <p:spPr bwMode="gray">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1E6A02E0-E42E-4508-A35C-86191F7023A4}"/>
                </a:ext>
              </a:extLst>
            </p:cNvPr>
            <p:cNvSpPr>
              <a:spLocks/>
            </p:cNvSpPr>
            <p:nvPr/>
          </p:nvSpPr>
          <p:spPr bwMode="gray">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613C522C-51CD-4DFC-AEF0-81B35BAE8B8F}"/>
                </a:ext>
              </a:extLst>
            </p:cNvPr>
            <p:cNvSpPr>
              <a:spLocks/>
            </p:cNvSpPr>
            <p:nvPr/>
          </p:nvSpPr>
          <p:spPr bwMode="gray">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a:extLst>
                <a:ext uri="{FF2B5EF4-FFF2-40B4-BE49-F238E27FC236}">
                  <a16:creationId xmlns:a16="http://schemas.microsoft.com/office/drawing/2014/main" id="{1A5944A2-E568-4863-9B05-1E0B440AAB3F}"/>
                </a:ext>
              </a:extLst>
            </p:cNvPr>
            <p:cNvSpPr>
              <a:spLocks noChangeArrowheads="1"/>
            </p:cNvSpPr>
            <p:nvPr/>
          </p:nvSpPr>
          <p:spPr bwMode="gray">
            <a:xfrm>
              <a:off x="11617445" y="559435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45">
              <a:extLst>
                <a:ext uri="{FF2B5EF4-FFF2-40B4-BE49-F238E27FC236}">
                  <a16:creationId xmlns:a16="http://schemas.microsoft.com/office/drawing/2014/main" id="{422F53FC-66EC-4BB1-98A6-A04ADC3CD0D4}"/>
                </a:ext>
              </a:extLst>
            </p:cNvPr>
            <p:cNvSpPr>
              <a:spLocks noChangeArrowheads="1"/>
            </p:cNvSpPr>
            <p:nvPr/>
          </p:nvSpPr>
          <p:spPr bwMode="gray">
            <a:xfrm>
              <a:off x="11909545" y="559435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C82C9810-404F-45E0-8FA2-50353361E1A0}"/>
                </a:ext>
              </a:extLst>
            </p:cNvPr>
            <p:cNvSpPr>
              <a:spLocks noChangeArrowheads="1"/>
            </p:cNvSpPr>
            <p:nvPr/>
          </p:nvSpPr>
          <p:spPr bwMode="gray">
            <a:xfrm>
              <a:off x="12201645" y="528320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Rectangle 48">
              <a:extLst>
                <a:ext uri="{FF2B5EF4-FFF2-40B4-BE49-F238E27FC236}">
                  <a16:creationId xmlns:a16="http://schemas.microsoft.com/office/drawing/2014/main" id="{CAEF3215-84BD-438A-82D2-25ADBBF951D2}"/>
                </a:ext>
              </a:extLst>
            </p:cNvPr>
            <p:cNvSpPr>
              <a:spLocks noChangeArrowheads="1"/>
            </p:cNvSpPr>
            <p:nvPr/>
          </p:nvSpPr>
          <p:spPr bwMode="gray">
            <a:xfrm>
              <a:off x="11609507" y="4956176"/>
              <a:ext cx="3000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9">
              <a:extLst>
                <a:ext uri="{FF2B5EF4-FFF2-40B4-BE49-F238E27FC236}">
                  <a16:creationId xmlns:a16="http://schemas.microsoft.com/office/drawing/2014/main" id="{067AF0E1-9E71-4EF4-A130-2FA6F612B4FA}"/>
                </a:ext>
              </a:extLst>
            </p:cNvPr>
            <p:cNvSpPr>
              <a:spLocks noChangeArrowheads="1"/>
            </p:cNvSpPr>
            <p:nvPr/>
          </p:nvSpPr>
          <p:spPr bwMode="gray">
            <a:xfrm>
              <a:off x="11523782" y="486251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0">
              <a:extLst>
                <a:ext uri="{FF2B5EF4-FFF2-40B4-BE49-F238E27FC236}">
                  <a16:creationId xmlns:a16="http://schemas.microsoft.com/office/drawing/2014/main" id="{BC892920-6599-431A-8EA4-308506377313}"/>
                </a:ext>
              </a:extLst>
            </p:cNvPr>
            <p:cNvSpPr>
              <a:spLocks noChangeArrowheads="1"/>
            </p:cNvSpPr>
            <p:nvPr/>
          </p:nvSpPr>
          <p:spPr bwMode="gray">
            <a:xfrm>
              <a:off x="11814295" y="486251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100333C4-2A71-4E3B-9227-A691E0794530}"/>
                </a:ext>
              </a:extLst>
            </p:cNvPr>
            <p:cNvSpPr>
              <a:spLocks/>
            </p:cNvSpPr>
            <p:nvPr/>
          </p:nvSpPr>
          <p:spPr bwMode="gray">
            <a:xfrm>
              <a:off x="12106395"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2">
              <a:extLst>
                <a:ext uri="{FF2B5EF4-FFF2-40B4-BE49-F238E27FC236}">
                  <a16:creationId xmlns:a16="http://schemas.microsoft.com/office/drawing/2014/main" id="{1BC4EA1B-89BF-4BAB-8C9E-72EBCFE19C67}"/>
                </a:ext>
              </a:extLst>
            </p:cNvPr>
            <p:cNvSpPr>
              <a:spLocks noChangeArrowheads="1"/>
            </p:cNvSpPr>
            <p:nvPr/>
          </p:nvSpPr>
          <p:spPr bwMode="gray">
            <a:xfrm>
              <a:off x="11523782" y="517366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3">
              <a:extLst>
                <a:ext uri="{FF2B5EF4-FFF2-40B4-BE49-F238E27FC236}">
                  <a16:creationId xmlns:a16="http://schemas.microsoft.com/office/drawing/2014/main" id="{CE73ABBB-2AD3-46CB-BD52-EEDABFFBC47D}"/>
                </a:ext>
              </a:extLst>
            </p:cNvPr>
            <p:cNvSpPr>
              <a:spLocks noChangeArrowheads="1"/>
            </p:cNvSpPr>
            <p:nvPr/>
          </p:nvSpPr>
          <p:spPr bwMode="gray">
            <a:xfrm>
              <a:off x="11814295" y="517366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4FD04B3-EE24-40BE-BD00-71F02F7201ED}"/>
                </a:ext>
              </a:extLst>
            </p:cNvPr>
            <p:cNvSpPr>
              <a:spLocks/>
            </p:cNvSpPr>
            <p:nvPr/>
          </p:nvSpPr>
          <p:spPr bwMode="gray">
            <a:xfrm>
              <a:off x="12106395"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82B24047-73BE-4655-9209-30F6A7F61291}"/>
                </a:ext>
              </a:extLst>
            </p:cNvPr>
            <p:cNvSpPr>
              <a:spLocks noChangeArrowheads="1"/>
            </p:cNvSpPr>
            <p:nvPr/>
          </p:nvSpPr>
          <p:spPr bwMode="gray">
            <a:xfrm>
              <a:off x="11523782" y="548481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5350DEF2-3B40-498B-97CF-C9A8DBD669FB}"/>
                </a:ext>
              </a:extLst>
            </p:cNvPr>
            <p:cNvSpPr>
              <a:spLocks noChangeArrowheads="1"/>
            </p:cNvSpPr>
            <p:nvPr/>
          </p:nvSpPr>
          <p:spPr bwMode="gray">
            <a:xfrm>
              <a:off x="11814295" y="548481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a:extLst>
                <a:ext uri="{FF2B5EF4-FFF2-40B4-BE49-F238E27FC236}">
                  <a16:creationId xmlns:a16="http://schemas.microsoft.com/office/drawing/2014/main" id="{FF9FDEAE-9357-4B93-B45E-4339AF2DFBD4}"/>
                </a:ext>
              </a:extLst>
            </p:cNvPr>
            <p:cNvSpPr>
              <a:spLocks/>
            </p:cNvSpPr>
            <p:nvPr/>
          </p:nvSpPr>
          <p:spPr bwMode="gray">
            <a:xfrm>
              <a:off x="12106395"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58">
              <a:extLst>
                <a:ext uri="{FF2B5EF4-FFF2-40B4-BE49-F238E27FC236}">
                  <a16:creationId xmlns:a16="http://schemas.microsoft.com/office/drawing/2014/main" id="{4E4EA43E-6BA6-46A1-9E3E-E17D0AFF5DE1}"/>
                </a:ext>
              </a:extLst>
            </p:cNvPr>
            <p:cNvSpPr>
              <a:spLocks noChangeArrowheads="1"/>
            </p:cNvSpPr>
            <p:nvPr/>
          </p:nvSpPr>
          <p:spPr bwMode="gray">
            <a:xfrm>
              <a:off x="11523782" y="579596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59">
              <a:extLst>
                <a:ext uri="{FF2B5EF4-FFF2-40B4-BE49-F238E27FC236}">
                  <a16:creationId xmlns:a16="http://schemas.microsoft.com/office/drawing/2014/main" id="{BA0DCDD3-EC54-4B4D-B411-158FD8FB5EB7}"/>
                </a:ext>
              </a:extLst>
            </p:cNvPr>
            <p:cNvSpPr>
              <a:spLocks noChangeArrowheads="1"/>
            </p:cNvSpPr>
            <p:nvPr/>
          </p:nvSpPr>
          <p:spPr bwMode="gray">
            <a:xfrm>
              <a:off x="11814295" y="579596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a:extLst>
                <a:ext uri="{FF2B5EF4-FFF2-40B4-BE49-F238E27FC236}">
                  <a16:creationId xmlns:a16="http://schemas.microsoft.com/office/drawing/2014/main" id="{F662EEFD-55A9-40E0-8526-A72D75EC9A77}"/>
                </a:ext>
              </a:extLst>
            </p:cNvPr>
            <p:cNvSpPr>
              <a:spLocks/>
            </p:cNvSpPr>
            <p:nvPr/>
          </p:nvSpPr>
          <p:spPr bwMode="gray">
            <a:xfrm>
              <a:off x="12106395"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1">
              <a:extLst>
                <a:ext uri="{FF2B5EF4-FFF2-40B4-BE49-F238E27FC236}">
                  <a16:creationId xmlns:a16="http://schemas.microsoft.com/office/drawing/2014/main" id="{00D6AD43-2614-4EE1-AED1-7A14FA21F035}"/>
                </a:ext>
              </a:extLst>
            </p:cNvPr>
            <p:cNvSpPr>
              <a:spLocks noChangeArrowheads="1"/>
            </p:cNvSpPr>
            <p:nvPr/>
          </p:nvSpPr>
          <p:spPr bwMode="gray">
            <a:xfrm>
              <a:off x="11814295" y="6108701"/>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a:extLst>
                <a:ext uri="{FF2B5EF4-FFF2-40B4-BE49-F238E27FC236}">
                  <a16:creationId xmlns:a16="http://schemas.microsoft.com/office/drawing/2014/main" id="{6A27F906-66C5-4668-8402-7B013973D2D5}"/>
                </a:ext>
              </a:extLst>
            </p:cNvPr>
            <p:cNvSpPr>
              <a:spLocks/>
            </p:cNvSpPr>
            <p:nvPr/>
          </p:nvSpPr>
          <p:spPr bwMode="gray">
            <a:xfrm>
              <a:off x="12106395"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5C0AE847-4816-4A6F-B163-75EC170B94BC}"/>
                </a:ext>
              </a:extLst>
            </p:cNvPr>
            <p:cNvSpPr>
              <a:spLocks/>
            </p:cNvSpPr>
            <p:nvPr/>
          </p:nvSpPr>
          <p:spPr bwMode="gray">
            <a:xfrm>
              <a:off x="12106395"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826385D7-51DA-4B48-8CD1-396DDD4AFE12}"/>
                </a:ext>
              </a:extLst>
            </p:cNvPr>
            <p:cNvSpPr>
              <a:spLocks/>
            </p:cNvSpPr>
            <p:nvPr/>
          </p:nvSpPr>
          <p:spPr bwMode="gray">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65">
              <a:extLst>
                <a:ext uri="{FF2B5EF4-FFF2-40B4-BE49-F238E27FC236}">
                  <a16:creationId xmlns:a16="http://schemas.microsoft.com/office/drawing/2014/main" id="{D27710A5-60ED-483C-B58A-67652DCE3796}"/>
                </a:ext>
              </a:extLst>
            </p:cNvPr>
            <p:cNvSpPr>
              <a:spLocks/>
            </p:cNvSpPr>
            <p:nvPr/>
          </p:nvSpPr>
          <p:spPr bwMode="gray">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a:extLst>
                <a:ext uri="{FF2B5EF4-FFF2-40B4-BE49-F238E27FC236}">
                  <a16:creationId xmlns:a16="http://schemas.microsoft.com/office/drawing/2014/main" id="{D613796B-AC11-426E-A81F-55D2D1C6DE23}"/>
                </a:ext>
              </a:extLst>
            </p:cNvPr>
            <p:cNvSpPr>
              <a:spLocks/>
            </p:cNvSpPr>
            <p:nvPr/>
          </p:nvSpPr>
          <p:spPr bwMode="gray">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a:extLst>
                <a:ext uri="{FF2B5EF4-FFF2-40B4-BE49-F238E27FC236}">
                  <a16:creationId xmlns:a16="http://schemas.microsoft.com/office/drawing/2014/main" id="{1DA5A220-1D38-41EB-8531-FEE99C4EFBA6}"/>
                </a:ext>
              </a:extLst>
            </p:cNvPr>
            <p:cNvSpPr>
              <a:spLocks/>
            </p:cNvSpPr>
            <p:nvPr userDrawn="1"/>
          </p:nvSpPr>
          <p:spPr bwMode="gray">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a:extLst>
                <a:ext uri="{FF2B5EF4-FFF2-40B4-BE49-F238E27FC236}">
                  <a16:creationId xmlns:a16="http://schemas.microsoft.com/office/drawing/2014/main" id="{36C52372-B121-4462-A744-D21814405CDC}"/>
                </a:ext>
              </a:extLst>
            </p:cNvPr>
            <p:cNvSpPr>
              <a:spLocks/>
            </p:cNvSpPr>
            <p:nvPr/>
          </p:nvSpPr>
          <p:spPr bwMode="gray">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5" name="Freeform 69">
              <a:extLst>
                <a:ext uri="{FF2B5EF4-FFF2-40B4-BE49-F238E27FC236}">
                  <a16:creationId xmlns:a16="http://schemas.microsoft.com/office/drawing/2014/main" id="{26DA672F-A7CB-4079-9307-22D4D156B109}"/>
                </a:ext>
              </a:extLst>
            </p:cNvPr>
            <p:cNvSpPr>
              <a:spLocks/>
            </p:cNvSpPr>
            <p:nvPr/>
          </p:nvSpPr>
          <p:spPr bwMode="gray">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7F5D0DF9-AC21-429D-B091-3E54AD747BE0}"/>
                </a:ext>
              </a:extLst>
            </p:cNvPr>
            <p:cNvSpPr>
              <a:spLocks/>
            </p:cNvSpPr>
            <p:nvPr/>
          </p:nvSpPr>
          <p:spPr bwMode="gray">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8" name="Freeform 72">
              <a:extLst>
                <a:ext uri="{FF2B5EF4-FFF2-40B4-BE49-F238E27FC236}">
                  <a16:creationId xmlns:a16="http://schemas.microsoft.com/office/drawing/2014/main" id="{C6F27458-68A9-4EE6-B2EB-4C70CC247A00}"/>
                </a:ext>
              </a:extLst>
            </p:cNvPr>
            <p:cNvSpPr>
              <a:spLocks/>
            </p:cNvSpPr>
            <p:nvPr/>
          </p:nvSpPr>
          <p:spPr bwMode="gray">
            <a:xfrm>
              <a:off x="12193707"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Line 73">
              <a:extLst>
                <a:ext uri="{FF2B5EF4-FFF2-40B4-BE49-F238E27FC236}">
                  <a16:creationId xmlns:a16="http://schemas.microsoft.com/office/drawing/2014/main" id="{76D8D614-9950-47BE-AB2D-88D500BDE46F}"/>
                </a:ext>
              </a:extLst>
            </p:cNvPr>
            <p:cNvSpPr>
              <a:spLocks noChangeShapeType="1"/>
            </p:cNvSpPr>
            <p:nvPr/>
          </p:nvSpPr>
          <p:spPr bwMode="gray">
            <a:xfrm flipV="1">
              <a:off x="12193707" y="5207001"/>
              <a:ext cx="0" cy="5175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E1C24944-6B46-45DC-B4F6-968942DB7E2D}"/>
                </a:ext>
              </a:extLst>
            </p:cNvPr>
            <p:cNvSpPr>
              <a:spLocks/>
            </p:cNvSpPr>
            <p:nvPr userDrawn="1"/>
          </p:nvSpPr>
          <p:spPr bwMode="gray">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5AE72485-A422-4044-BC9F-114FAD6018EA}"/>
                </a:ext>
              </a:extLst>
            </p:cNvPr>
            <p:cNvSpPr/>
            <p:nvPr userDrawn="1"/>
          </p:nvSpPr>
          <p:spPr bwMode="gray">
            <a:xfrm>
              <a:off x="10775693" y="5606809"/>
              <a:ext cx="1447799" cy="1276592"/>
            </a:xfrm>
            <a:prstGeom prst="rect">
              <a:avLst/>
            </a:prstGeom>
            <a:grp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32" name="Group 131">
              <a:extLst>
                <a:ext uri="{FF2B5EF4-FFF2-40B4-BE49-F238E27FC236}">
                  <a16:creationId xmlns:a16="http://schemas.microsoft.com/office/drawing/2014/main" id="{5C7E7EDB-2D01-455D-A310-AB2979F9EA8D}"/>
                </a:ext>
              </a:extLst>
            </p:cNvPr>
            <p:cNvGrpSpPr/>
            <p:nvPr userDrawn="1"/>
          </p:nvGrpSpPr>
          <p:grpSpPr bwMode="gray">
            <a:xfrm flipH="1" flipV="1">
              <a:off x="5372518" y="5032348"/>
              <a:ext cx="2082800" cy="1844675"/>
              <a:chOff x="2670175" y="2887726"/>
              <a:chExt cx="2082800" cy="1844675"/>
            </a:xfrm>
            <a:grpFill/>
          </p:grpSpPr>
          <p:sp>
            <p:nvSpPr>
              <p:cNvPr id="126" name="Freeform 38">
                <a:extLst>
                  <a:ext uri="{FF2B5EF4-FFF2-40B4-BE49-F238E27FC236}">
                    <a16:creationId xmlns:a16="http://schemas.microsoft.com/office/drawing/2014/main" id="{5A83429E-4051-4241-B225-FB49DFD70FF3}"/>
                  </a:ext>
                </a:extLst>
              </p:cNvPr>
              <p:cNvSpPr>
                <a:spLocks/>
              </p:cNvSpPr>
              <p:nvPr userDrawn="1"/>
            </p:nvSpPr>
            <p:spPr bwMode="gray">
              <a:xfrm>
                <a:off x="3938587" y="2893702"/>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8D1408C2-82F0-4E0B-A445-7035EC43B818}"/>
                  </a:ext>
                </a:extLst>
              </p:cNvPr>
              <p:cNvSpPr>
                <a:spLocks/>
              </p:cNvSpPr>
              <p:nvPr userDrawn="1"/>
            </p:nvSpPr>
            <p:spPr bwMode="gray">
              <a:xfrm>
                <a:off x="3689350" y="2893702"/>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687F65C7-2101-4087-B8A7-CD2D98A95E77}"/>
                  </a:ext>
                </a:extLst>
              </p:cNvPr>
              <p:cNvSpPr>
                <a:spLocks/>
              </p:cNvSpPr>
              <p:nvPr userDrawn="1"/>
            </p:nvSpPr>
            <p:spPr bwMode="gray">
              <a:xfrm>
                <a:off x="3441700" y="2893702"/>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7FFCFF80-32A1-45F1-B449-E0ECB6FFDC4D}"/>
                  </a:ext>
                </a:extLst>
              </p:cNvPr>
              <p:cNvSpPr>
                <a:spLocks/>
              </p:cNvSpPr>
              <p:nvPr userDrawn="1"/>
            </p:nvSpPr>
            <p:spPr bwMode="gray">
              <a:xfrm>
                <a:off x="3197225" y="2893702"/>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075B178-35A8-4A7F-90D9-DFC20F8A5F11}"/>
                  </a:ext>
                </a:extLst>
              </p:cNvPr>
              <p:cNvSpPr>
                <a:spLocks/>
              </p:cNvSpPr>
              <p:nvPr userDrawn="1"/>
            </p:nvSpPr>
            <p:spPr bwMode="gray">
              <a:xfrm>
                <a:off x="2947987" y="2893702"/>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3">
                <a:extLst>
                  <a:ext uri="{FF2B5EF4-FFF2-40B4-BE49-F238E27FC236}">
                    <a16:creationId xmlns:a16="http://schemas.microsoft.com/office/drawing/2014/main" id="{FC7FA9E1-62AA-4C79-89BF-EB2FF1664BEB}"/>
                  </a:ext>
                </a:extLst>
              </p:cNvPr>
              <p:cNvSpPr>
                <a:spLocks/>
              </p:cNvSpPr>
              <p:nvPr userDrawn="1"/>
            </p:nvSpPr>
            <p:spPr bwMode="gray">
              <a:xfrm>
                <a:off x="2670175" y="2887726"/>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0" name="Rectangle 79">
            <a:extLst>
              <a:ext uri="{FF2B5EF4-FFF2-40B4-BE49-F238E27FC236}">
                <a16:creationId xmlns:a16="http://schemas.microsoft.com/office/drawing/2014/main" id="{9B4B234B-8A56-44BB-B3D9-FB3A75933F32}"/>
              </a:ext>
            </a:extLst>
          </p:cNvPr>
          <p:cNvSpPr/>
          <p:nvPr userDrawn="1"/>
        </p:nvSpPr>
        <p:spPr>
          <a:xfrm>
            <a:off x="330632" y="344489"/>
            <a:ext cx="11527993" cy="6170467"/>
          </a:xfrm>
          <a:prstGeom prst="rect">
            <a:avLst/>
          </a:prstGeom>
          <a:solidFill>
            <a:schemeClr val="accent3"/>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18913"/>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Tree>
    <p:extLst>
      <p:ext uri="{BB962C8B-B14F-4D97-AF65-F5344CB8AC3E}">
        <p14:creationId xmlns:p14="http://schemas.microsoft.com/office/powerpoint/2010/main" val="27375720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Slide_3">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E6E8A4E-0D8A-4068-B929-DA250BFB6390}"/>
              </a:ext>
            </a:extLst>
          </p:cNvPr>
          <p:cNvGrpSpPr/>
          <p:nvPr userDrawn="1"/>
        </p:nvGrpSpPr>
        <p:grpSpPr bwMode="gray">
          <a:xfrm>
            <a:off x="-7938" y="-14753"/>
            <a:ext cx="12231430" cy="6952129"/>
            <a:chOff x="-7938" y="-14753"/>
            <a:chExt cx="12231430" cy="6952129"/>
          </a:xfrm>
        </p:grpSpPr>
        <p:grpSp>
          <p:nvGrpSpPr>
            <p:cNvPr id="135" name="Group 134">
              <a:extLst>
                <a:ext uri="{FF2B5EF4-FFF2-40B4-BE49-F238E27FC236}">
                  <a16:creationId xmlns:a16="http://schemas.microsoft.com/office/drawing/2014/main" id="{A7622CA6-7ECD-436D-AE69-C71CB83EAB5C}"/>
                </a:ext>
              </a:extLst>
            </p:cNvPr>
            <p:cNvGrpSpPr/>
            <p:nvPr userDrawn="1"/>
          </p:nvGrpSpPr>
          <p:grpSpPr bwMode="gray">
            <a:xfrm>
              <a:off x="-7938" y="-14753"/>
              <a:ext cx="12231430" cy="6952129"/>
              <a:chOff x="-7938" y="-14753"/>
              <a:chExt cx="12231430" cy="6952129"/>
            </a:xfrm>
            <a:solidFill>
              <a:srgbClr val="A7D4DF"/>
            </a:solidFill>
          </p:grpSpPr>
          <p:sp>
            <p:nvSpPr>
              <p:cNvPr id="10" name="Rectangle: Rounded Corners 9">
                <a:extLst>
                  <a:ext uri="{FF2B5EF4-FFF2-40B4-BE49-F238E27FC236}">
                    <a16:creationId xmlns:a16="http://schemas.microsoft.com/office/drawing/2014/main" id="{C00A5589-84E6-40D8-A97B-B2B7BC3B5F35}"/>
                  </a:ext>
                </a:extLst>
              </p:cNvPr>
              <p:cNvSpPr/>
              <p:nvPr userDrawn="1"/>
            </p:nvSpPr>
            <p:spPr bwMode="gray">
              <a:xfrm>
                <a:off x="0" y="0"/>
                <a:ext cx="12188824" cy="6858000"/>
              </a:xfrm>
              <a:prstGeom prst="roundRect">
                <a:avLst>
                  <a:gd name="adj" fmla="val 0"/>
                </a:avLst>
              </a:prstGeom>
              <a:solidFill>
                <a:schemeClr val="accent2"/>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3" name="Freeform 7">
                <a:extLst>
                  <a:ext uri="{FF2B5EF4-FFF2-40B4-BE49-F238E27FC236}">
                    <a16:creationId xmlns:a16="http://schemas.microsoft.com/office/drawing/2014/main" id="{094ED0A5-2633-4FE2-87B6-26F1533189D6}"/>
                  </a:ext>
                </a:extLst>
              </p:cNvPr>
              <p:cNvSpPr>
                <a:spLocks/>
              </p:cNvSpPr>
              <p:nvPr/>
            </p:nvSpPr>
            <p:spPr bwMode="gray">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FE7BD334-87C2-4F24-9BD9-EA6705E980BD}"/>
                  </a:ext>
                </a:extLst>
              </p:cNvPr>
              <p:cNvSpPr>
                <a:spLocks/>
              </p:cNvSpPr>
              <p:nvPr/>
            </p:nvSpPr>
            <p:spPr bwMode="gray">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37AFC312-CA0E-4C6E-B484-A6F35F37E7B8}"/>
                  </a:ext>
                </a:extLst>
              </p:cNvPr>
              <p:cNvSpPr>
                <a:spLocks/>
              </p:cNvSpPr>
              <p:nvPr/>
            </p:nvSpPr>
            <p:spPr bwMode="gray">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3948AA-8566-48FE-AE6E-331C9EF4A69F}"/>
                  </a:ext>
                </a:extLst>
              </p:cNvPr>
              <p:cNvSpPr>
                <a:spLocks/>
              </p:cNvSpPr>
              <p:nvPr/>
            </p:nvSpPr>
            <p:spPr bwMode="gray">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EA7310-08EE-41A5-8E5B-23BF9E882766}"/>
                  </a:ext>
                </a:extLst>
              </p:cNvPr>
              <p:cNvSpPr>
                <a:spLocks/>
              </p:cNvSpPr>
              <p:nvPr/>
            </p:nvSpPr>
            <p:spPr bwMode="gray">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4C2F0D4-DD50-466F-8712-5837952D210B}"/>
                  </a:ext>
                </a:extLst>
              </p:cNvPr>
              <p:cNvSpPr>
                <a:spLocks/>
              </p:cNvSpPr>
              <p:nvPr/>
            </p:nvSpPr>
            <p:spPr bwMode="gray">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29DB68F8-A2A4-4EA7-998F-38CDB499D123}"/>
                  </a:ext>
                </a:extLst>
              </p:cNvPr>
              <p:cNvSpPr>
                <a:spLocks/>
              </p:cNvSpPr>
              <p:nvPr/>
            </p:nvSpPr>
            <p:spPr bwMode="gray">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5" name="Group 124">
                <a:extLst>
                  <a:ext uri="{FF2B5EF4-FFF2-40B4-BE49-F238E27FC236}">
                    <a16:creationId xmlns:a16="http://schemas.microsoft.com/office/drawing/2014/main" id="{BC116ECC-A565-460D-8982-71BD9BFD14AD}"/>
                  </a:ext>
                </a:extLst>
              </p:cNvPr>
              <p:cNvGrpSpPr/>
              <p:nvPr userDrawn="1"/>
            </p:nvGrpSpPr>
            <p:grpSpPr bwMode="gray">
              <a:xfrm>
                <a:off x="2778125" y="6554788"/>
                <a:ext cx="1296987" cy="382588"/>
                <a:chOff x="2778125" y="6253163"/>
                <a:chExt cx="1296987" cy="382588"/>
              </a:xfrm>
              <a:grpFill/>
            </p:grpSpPr>
            <p:sp>
              <p:nvSpPr>
                <p:cNvPr id="21" name="Rectangle 15">
                  <a:extLst>
                    <a:ext uri="{FF2B5EF4-FFF2-40B4-BE49-F238E27FC236}">
                      <a16:creationId xmlns:a16="http://schemas.microsoft.com/office/drawing/2014/main" id="{FFC97CE8-2660-4209-B415-3C46D623681F}"/>
                    </a:ext>
                  </a:extLst>
                </p:cNvPr>
                <p:cNvSpPr>
                  <a:spLocks noChangeArrowheads="1"/>
                </p:cNvSpPr>
                <p:nvPr/>
              </p:nvSpPr>
              <p:spPr bwMode="gray">
                <a:xfrm>
                  <a:off x="3079750" y="6324601"/>
                  <a:ext cx="222250" cy="14288"/>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Oval 17">
                  <a:extLst>
                    <a:ext uri="{FF2B5EF4-FFF2-40B4-BE49-F238E27FC236}">
                      <a16:creationId xmlns:a16="http://schemas.microsoft.com/office/drawing/2014/main" id="{D8FBB919-B1CA-4DC1-8250-0E4B7BF76806}"/>
                    </a:ext>
                  </a:extLst>
                </p:cNvPr>
                <p:cNvSpPr>
                  <a:spLocks noChangeArrowheads="1"/>
                </p:cNvSpPr>
                <p:nvPr/>
              </p:nvSpPr>
              <p:spPr bwMode="gray">
                <a:xfrm>
                  <a:off x="2778125" y="647541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18">
                  <a:extLst>
                    <a:ext uri="{FF2B5EF4-FFF2-40B4-BE49-F238E27FC236}">
                      <a16:creationId xmlns:a16="http://schemas.microsoft.com/office/drawing/2014/main" id="{D13E8C2A-E5F5-4443-B8AE-9A02B11F1142}"/>
                    </a:ext>
                  </a:extLst>
                </p:cNvPr>
                <p:cNvSpPr>
                  <a:spLocks noChangeArrowheads="1"/>
                </p:cNvSpPr>
                <p:nvPr/>
              </p:nvSpPr>
              <p:spPr bwMode="gray">
                <a:xfrm>
                  <a:off x="2778125"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Oval 19">
                  <a:extLst>
                    <a:ext uri="{FF2B5EF4-FFF2-40B4-BE49-F238E27FC236}">
                      <a16:creationId xmlns:a16="http://schemas.microsoft.com/office/drawing/2014/main" id="{F3A33D5A-02D2-4566-BC38-B7AB93462C1D}"/>
                    </a:ext>
                  </a:extLst>
                </p:cNvPr>
                <p:cNvSpPr>
                  <a:spLocks noChangeArrowheads="1"/>
                </p:cNvSpPr>
                <p:nvPr/>
              </p:nvSpPr>
              <p:spPr bwMode="gray">
                <a:xfrm>
                  <a:off x="3000375" y="647541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Oval 20">
                  <a:extLst>
                    <a:ext uri="{FF2B5EF4-FFF2-40B4-BE49-F238E27FC236}">
                      <a16:creationId xmlns:a16="http://schemas.microsoft.com/office/drawing/2014/main" id="{BC04ACC8-2B64-4FC2-983A-262B2C8CDFAE}"/>
                    </a:ext>
                  </a:extLst>
                </p:cNvPr>
                <p:cNvSpPr>
                  <a:spLocks noChangeArrowheads="1"/>
                </p:cNvSpPr>
                <p:nvPr/>
              </p:nvSpPr>
              <p:spPr bwMode="gray">
                <a:xfrm>
                  <a:off x="3000375" y="625316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Oval 21">
                  <a:extLst>
                    <a:ext uri="{FF2B5EF4-FFF2-40B4-BE49-F238E27FC236}">
                      <a16:creationId xmlns:a16="http://schemas.microsoft.com/office/drawing/2014/main" id="{DEDEB0F6-47D6-4575-8F3D-9642D2E2B67F}"/>
                    </a:ext>
                  </a:extLst>
                </p:cNvPr>
                <p:cNvSpPr>
                  <a:spLocks noChangeArrowheads="1"/>
                </p:cNvSpPr>
                <p:nvPr/>
              </p:nvSpPr>
              <p:spPr bwMode="gray">
                <a:xfrm>
                  <a:off x="3232150" y="6253163"/>
                  <a:ext cx="153988"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7FD51977-1D73-49F6-8C01-46B4F8D5BBAA}"/>
                    </a:ext>
                  </a:extLst>
                </p:cNvPr>
                <p:cNvSpPr>
                  <a:spLocks noChangeArrowheads="1"/>
                </p:cNvSpPr>
                <p:nvPr/>
              </p:nvSpPr>
              <p:spPr bwMode="gray">
                <a:xfrm>
                  <a:off x="3767137" y="6324601"/>
                  <a:ext cx="223838" cy="14288"/>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26">
                  <a:extLst>
                    <a:ext uri="{FF2B5EF4-FFF2-40B4-BE49-F238E27FC236}">
                      <a16:creationId xmlns:a16="http://schemas.microsoft.com/office/drawing/2014/main" id="{61B724FD-A74C-4DC3-8700-F708C2E51F7E}"/>
                    </a:ext>
                  </a:extLst>
                </p:cNvPr>
                <p:cNvSpPr>
                  <a:spLocks noChangeArrowheads="1"/>
                </p:cNvSpPr>
                <p:nvPr/>
              </p:nvSpPr>
              <p:spPr bwMode="gray">
                <a:xfrm>
                  <a:off x="3465512" y="647541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27">
                  <a:extLst>
                    <a:ext uri="{FF2B5EF4-FFF2-40B4-BE49-F238E27FC236}">
                      <a16:creationId xmlns:a16="http://schemas.microsoft.com/office/drawing/2014/main" id="{46DF98C7-F0FF-487E-A916-72B37659969C}"/>
                    </a:ext>
                  </a:extLst>
                </p:cNvPr>
                <p:cNvSpPr>
                  <a:spLocks noChangeArrowheads="1"/>
                </p:cNvSpPr>
                <p:nvPr/>
              </p:nvSpPr>
              <p:spPr bwMode="gray">
                <a:xfrm>
                  <a:off x="3465512" y="6253163"/>
                  <a:ext cx="157163"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28">
                  <a:extLst>
                    <a:ext uri="{FF2B5EF4-FFF2-40B4-BE49-F238E27FC236}">
                      <a16:creationId xmlns:a16="http://schemas.microsoft.com/office/drawing/2014/main" id="{30A73CE0-F32B-4E03-BC41-CFC22DA3FEF8}"/>
                    </a:ext>
                  </a:extLst>
                </p:cNvPr>
                <p:cNvSpPr>
                  <a:spLocks noChangeArrowheads="1"/>
                </p:cNvSpPr>
                <p:nvPr/>
              </p:nvSpPr>
              <p:spPr bwMode="gray">
                <a:xfrm>
                  <a:off x="3689350" y="647541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29">
                  <a:extLst>
                    <a:ext uri="{FF2B5EF4-FFF2-40B4-BE49-F238E27FC236}">
                      <a16:creationId xmlns:a16="http://schemas.microsoft.com/office/drawing/2014/main" id="{EA8DA7DF-F6C1-44FC-8E3E-AFEA897C82B1}"/>
                    </a:ext>
                  </a:extLst>
                </p:cNvPr>
                <p:cNvSpPr>
                  <a:spLocks noChangeArrowheads="1"/>
                </p:cNvSpPr>
                <p:nvPr/>
              </p:nvSpPr>
              <p:spPr bwMode="gray">
                <a:xfrm>
                  <a:off x="3689350"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0">
                  <a:extLst>
                    <a:ext uri="{FF2B5EF4-FFF2-40B4-BE49-F238E27FC236}">
                      <a16:creationId xmlns:a16="http://schemas.microsoft.com/office/drawing/2014/main" id="{19B6AA76-1799-4A33-9C42-44DF7F33A39F}"/>
                    </a:ext>
                  </a:extLst>
                </p:cNvPr>
                <p:cNvSpPr>
                  <a:spLocks noChangeArrowheads="1"/>
                </p:cNvSpPr>
                <p:nvPr/>
              </p:nvSpPr>
              <p:spPr bwMode="gray">
                <a:xfrm>
                  <a:off x="3919537" y="6253163"/>
                  <a:ext cx="155575" cy="16033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4" name="Freeform 38">
                <a:extLst>
                  <a:ext uri="{FF2B5EF4-FFF2-40B4-BE49-F238E27FC236}">
                    <a16:creationId xmlns:a16="http://schemas.microsoft.com/office/drawing/2014/main" id="{FEF600C8-26B9-41BF-AB23-49FC7849D0BD}"/>
                  </a:ext>
                </a:extLst>
              </p:cNvPr>
              <p:cNvSpPr>
                <a:spLocks/>
              </p:cNvSpPr>
              <p:nvPr/>
            </p:nvSpPr>
            <p:spPr bwMode="gray">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475CB3C4-3E84-4512-81EA-5080740428C0}"/>
                  </a:ext>
                </a:extLst>
              </p:cNvPr>
              <p:cNvSpPr>
                <a:spLocks/>
              </p:cNvSpPr>
              <p:nvPr/>
            </p:nvSpPr>
            <p:spPr bwMode="gray">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9B919E-A28A-4067-AF53-7B1F16EC5711}"/>
                  </a:ext>
                </a:extLst>
              </p:cNvPr>
              <p:cNvSpPr>
                <a:spLocks/>
              </p:cNvSpPr>
              <p:nvPr/>
            </p:nvSpPr>
            <p:spPr bwMode="gray">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B0B68494-B238-40E3-9299-C8B0794CC9DA}"/>
                  </a:ext>
                </a:extLst>
              </p:cNvPr>
              <p:cNvSpPr>
                <a:spLocks/>
              </p:cNvSpPr>
              <p:nvPr/>
            </p:nvSpPr>
            <p:spPr bwMode="gray">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1E6A02E0-E42E-4508-A35C-86191F7023A4}"/>
                  </a:ext>
                </a:extLst>
              </p:cNvPr>
              <p:cNvSpPr>
                <a:spLocks/>
              </p:cNvSpPr>
              <p:nvPr/>
            </p:nvSpPr>
            <p:spPr bwMode="gray">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613C522C-51CD-4DFC-AEF0-81B35BAE8B8F}"/>
                  </a:ext>
                </a:extLst>
              </p:cNvPr>
              <p:cNvSpPr>
                <a:spLocks/>
              </p:cNvSpPr>
              <p:nvPr/>
            </p:nvSpPr>
            <p:spPr bwMode="gray">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a:extLst>
                  <a:ext uri="{FF2B5EF4-FFF2-40B4-BE49-F238E27FC236}">
                    <a16:creationId xmlns:a16="http://schemas.microsoft.com/office/drawing/2014/main" id="{1A5944A2-E568-4863-9B05-1E0B440AAB3F}"/>
                  </a:ext>
                </a:extLst>
              </p:cNvPr>
              <p:cNvSpPr>
                <a:spLocks noChangeArrowheads="1"/>
              </p:cNvSpPr>
              <p:nvPr/>
            </p:nvSpPr>
            <p:spPr bwMode="gray">
              <a:xfrm>
                <a:off x="11617445" y="559435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45">
                <a:extLst>
                  <a:ext uri="{FF2B5EF4-FFF2-40B4-BE49-F238E27FC236}">
                    <a16:creationId xmlns:a16="http://schemas.microsoft.com/office/drawing/2014/main" id="{422F53FC-66EC-4BB1-98A6-A04ADC3CD0D4}"/>
                  </a:ext>
                </a:extLst>
              </p:cNvPr>
              <p:cNvSpPr>
                <a:spLocks noChangeArrowheads="1"/>
              </p:cNvSpPr>
              <p:nvPr/>
            </p:nvSpPr>
            <p:spPr bwMode="gray">
              <a:xfrm>
                <a:off x="11909545" y="559435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C82C9810-404F-45E0-8FA2-50353361E1A0}"/>
                  </a:ext>
                </a:extLst>
              </p:cNvPr>
              <p:cNvSpPr>
                <a:spLocks noChangeArrowheads="1"/>
              </p:cNvSpPr>
              <p:nvPr/>
            </p:nvSpPr>
            <p:spPr bwMode="gray">
              <a:xfrm>
                <a:off x="12201645" y="5283201"/>
                <a:ext cx="19050" cy="3111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Rectangle 48">
                <a:extLst>
                  <a:ext uri="{FF2B5EF4-FFF2-40B4-BE49-F238E27FC236}">
                    <a16:creationId xmlns:a16="http://schemas.microsoft.com/office/drawing/2014/main" id="{CAEF3215-84BD-438A-82D2-25ADBBF951D2}"/>
                  </a:ext>
                </a:extLst>
              </p:cNvPr>
              <p:cNvSpPr>
                <a:spLocks noChangeArrowheads="1"/>
              </p:cNvSpPr>
              <p:nvPr/>
            </p:nvSpPr>
            <p:spPr bwMode="gray">
              <a:xfrm>
                <a:off x="11609507" y="4956176"/>
                <a:ext cx="3000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9">
                <a:extLst>
                  <a:ext uri="{FF2B5EF4-FFF2-40B4-BE49-F238E27FC236}">
                    <a16:creationId xmlns:a16="http://schemas.microsoft.com/office/drawing/2014/main" id="{067AF0E1-9E71-4EF4-A130-2FA6F612B4FA}"/>
                  </a:ext>
                </a:extLst>
              </p:cNvPr>
              <p:cNvSpPr>
                <a:spLocks noChangeArrowheads="1"/>
              </p:cNvSpPr>
              <p:nvPr/>
            </p:nvSpPr>
            <p:spPr bwMode="gray">
              <a:xfrm>
                <a:off x="11523782" y="486251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0">
                <a:extLst>
                  <a:ext uri="{FF2B5EF4-FFF2-40B4-BE49-F238E27FC236}">
                    <a16:creationId xmlns:a16="http://schemas.microsoft.com/office/drawing/2014/main" id="{BC892920-6599-431A-8EA4-308506377313}"/>
                  </a:ext>
                </a:extLst>
              </p:cNvPr>
              <p:cNvSpPr>
                <a:spLocks noChangeArrowheads="1"/>
              </p:cNvSpPr>
              <p:nvPr/>
            </p:nvSpPr>
            <p:spPr bwMode="gray">
              <a:xfrm>
                <a:off x="11814295" y="486251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100333C4-2A71-4E3B-9227-A691E0794530}"/>
                  </a:ext>
                </a:extLst>
              </p:cNvPr>
              <p:cNvSpPr>
                <a:spLocks/>
              </p:cNvSpPr>
              <p:nvPr/>
            </p:nvSpPr>
            <p:spPr bwMode="gray">
              <a:xfrm>
                <a:off x="12106395"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2">
                <a:extLst>
                  <a:ext uri="{FF2B5EF4-FFF2-40B4-BE49-F238E27FC236}">
                    <a16:creationId xmlns:a16="http://schemas.microsoft.com/office/drawing/2014/main" id="{1BC4EA1B-89BF-4BAB-8C9E-72EBCFE19C67}"/>
                  </a:ext>
                </a:extLst>
              </p:cNvPr>
              <p:cNvSpPr>
                <a:spLocks noChangeArrowheads="1"/>
              </p:cNvSpPr>
              <p:nvPr/>
            </p:nvSpPr>
            <p:spPr bwMode="gray">
              <a:xfrm>
                <a:off x="11523782" y="517366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3">
                <a:extLst>
                  <a:ext uri="{FF2B5EF4-FFF2-40B4-BE49-F238E27FC236}">
                    <a16:creationId xmlns:a16="http://schemas.microsoft.com/office/drawing/2014/main" id="{CE73ABBB-2AD3-46CB-BD52-EEDABFFBC47D}"/>
                  </a:ext>
                </a:extLst>
              </p:cNvPr>
              <p:cNvSpPr>
                <a:spLocks noChangeArrowheads="1"/>
              </p:cNvSpPr>
              <p:nvPr/>
            </p:nvSpPr>
            <p:spPr bwMode="gray">
              <a:xfrm>
                <a:off x="11814295" y="5173663"/>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4FD04B3-EE24-40BE-BD00-71F02F7201ED}"/>
                  </a:ext>
                </a:extLst>
              </p:cNvPr>
              <p:cNvSpPr>
                <a:spLocks/>
              </p:cNvSpPr>
              <p:nvPr/>
            </p:nvSpPr>
            <p:spPr bwMode="gray">
              <a:xfrm>
                <a:off x="12106395"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82B24047-73BE-4655-9209-30F6A7F61291}"/>
                  </a:ext>
                </a:extLst>
              </p:cNvPr>
              <p:cNvSpPr>
                <a:spLocks noChangeArrowheads="1"/>
              </p:cNvSpPr>
              <p:nvPr/>
            </p:nvSpPr>
            <p:spPr bwMode="gray">
              <a:xfrm>
                <a:off x="11523782" y="548481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5350DEF2-3B40-498B-97CF-C9A8DBD669FB}"/>
                  </a:ext>
                </a:extLst>
              </p:cNvPr>
              <p:cNvSpPr>
                <a:spLocks noChangeArrowheads="1"/>
              </p:cNvSpPr>
              <p:nvPr/>
            </p:nvSpPr>
            <p:spPr bwMode="gray">
              <a:xfrm>
                <a:off x="11814295" y="548481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a:extLst>
                  <a:ext uri="{FF2B5EF4-FFF2-40B4-BE49-F238E27FC236}">
                    <a16:creationId xmlns:a16="http://schemas.microsoft.com/office/drawing/2014/main" id="{FF9FDEAE-9357-4B93-B45E-4339AF2DFBD4}"/>
                  </a:ext>
                </a:extLst>
              </p:cNvPr>
              <p:cNvSpPr>
                <a:spLocks/>
              </p:cNvSpPr>
              <p:nvPr/>
            </p:nvSpPr>
            <p:spPr bwMode="gray">
              <a:xfrm>
                <a:off x="12106395"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58">
                <a:extLst>
                  <a:ext uri="{FF2B5EF4-FFF2-40B4-BE49-F238E27FC236}">
                    <a16:creationId xmlns:a16="http://schemas.microsoft.com/office/drawing/2014/main" id="{4E4EA43E-6BA6-46A1-9E3E-E17D0AFF5DE1}"/>
                  </a:ext>
                </a:extLst>
              </p:cNvPr>
              <p:cNvSpPr>
                <a:spLocks noChangeArrowheads="1"/>
              </p:cNvSpPr>
              <p:nvPr/>
            </p:nvSpPr>
            <p:spPr bwMode="gray">
              <a:xfrm>
                <a:off x="11523782" y="579596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59">
                <a:extLst>
                  <a:ext uri="{FF2B5EF4-FFF2-40B4-BE49-F238E27FC236}">
                    <a16:creationId xmlns:a16="http://schemas.microsoft.com/office/drawing/2014/main" id="{BA0DCDD3-EC54-4B4D-B411-158FD8FB5EB7}"/>
                  </a:ext>
                </a:extLst>
              </p:cNvPr>
              <p:cNvSpPr>
                <a:spLocks noChangeArrowheads="1"/>
              </p:cNvSpPr>
              <p:nvPr/>
            </p:nvSpPr>
            <p:spPr bwMode="gray">
              <a:xfrm>
                <a:off x="11814295" y="5795963"/>
                <a:ext cx="209550"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a:extLst>
                  <a:ext uri="{FF2B5EF4-FFF2-40B4-BE49-F238E27FC236}">
                    <a16:creationId xmlns:a16="http://schemas.microsoft.com/office/drawing/2014/main" id="{F662EEFD-55A9-40E0-8526-A72D75EC9A77}"/>
                  </a:ext>
                </a:extLst>
              </p:cNvPr>
              <p:cNvSpPr>
                <a:spLocks/>
              </p:cNvSpPr>
              <p:nvPr/>
            </p:nvSpPr>
            <p:spPr bwMode="gray">
              <a:xfrm>
                <a:off x="12106395"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1">
                <a:extLst>
                  <a:ext uri="{FF2B5EF4-FFF2-40B4-BE49-F238E27FC236}">
                    <a16:creationId xmlns:a16="http://schemas.microsoft.com/office/drawing/2014/main" id="{00D6AD43-2614-4EE1-AED1-7A14FA21F035}"/>
                  </a:ext>
                </a:extLst>
              </p:cNvPr>
              <p:cNvSpPr>
                <a:spLocks noChangeArrowheads="1"/>
              </p:cNvSpPr>
              <p:nvPr/>
            </p:nvSpPr>
            <p:spPr bwMode="gray">
              <a:xfrm>
                <a:off x="11814295" y="6108701"/>
                <a:ext cx="209550" cy="215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a:extLst>
                  <a:ext uri="{FF2B5EF4-FFF2-40B4-BE49-F238E27FC236}">
                    <a16:creationId xmlns:a16="http://schemas.microsoft.com/office/drawing/2014/main" id="{6A27F906-66C5-4668-8402-7B013973D2D5}"/>
                  </a:ext>
                </a:extLst>
              </p:cNvPr>
              <p:cNvSpPr>
                <a:spLocks/>
              </p:cNvSpPr>
              <p:nvPr/>
            </p:nvSpPr>
            <p:spPr bwMode="gray">
              <a:xfrm>
                <a:off x="12106395"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5C0AE847-4816-4A6F-B163-75EC170B94BC}"/>
                  </a:ext>
                </a:extLst>
              </p:cNvPr>
              <p:cNvSpPr>
                <a:spLocks/>
              </p:cNvSpPr>
              <p:nvPr/>
            </p:nvSpPr>
            <p:spPr bwMode="gray">
              <a:xfrm>
                <a:off x="12106395"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826385D7-51DA-4B48-8CD1-396DDD4AFE12}"/>
                  </a:ext>
                </a:extLst>
              </p:cNvPr>
              <p:cNvSpPr>
                <a:spLocks/>
              </p:cNvSpPr>
              <p:nvPr/>
            </p:nvSpPr>
            <p:spPr bwMode="gray">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65">
                <a:extLst>
                  <a:ext uri="{FF2B5EF4-FFF2-40B4-BE49-F238E27FC236}">
                    <a16:creationId xmlns:a16="http://schemas.microsoft.com/office/drawing/2014/main" id="{D27710A5-60ED-483C-B58A-67652DCE3796}"/>
                  </a:ext>
                </a:extLst>
              </p:cNvPr>
              <p:cNvSpPr>
                <a:spLocks/>
              </p:cNvSpPr>
              <p:nvPr/>
            </p:nvSpPr>
            <p:spPr bwMode="gray">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a:extLst>
                  <a:ext uri="{FF2B5EF4-FFF2-40B4-BE49-F238E27FC236}">
                    <a16:creationId xmlns:a16="http://schemas.microsoft.com/office/drawing/2014/main" id="{D613796B-AC11-426E-A81F-55D2D1C6DE23}"/>
                  </a:ext>
                </a:extLst>
              </p:cNvPr>
              <p:cNvSpPr>
                <a:spLocks/>
              </p:cNvSpPr>
              <p:nvPr/>
            </p:nvSpPr>
            <p:spPr bwMode="gray">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a:extLst>
                  <a:ext uri="{FF2B5EF4-FFF2-40B4-BE49-F238E27FC236}">
                    <a16:creationId xmlns:a16="http://schemas.microsoft.com/office/drawing/2014/main" id="{1DA5A220-1D38-41EB-8531-FEE99C4EFBA6}"/>
                  </a:ext>
                </a:extLst>
              </p:cNvPr>
              <p:cNvSpPr>
                <a:spLocks/>
              </p:cNvSpPr>
              <p:nvPr/>
            </p:nvSpPr>
            <p:spPr bwMode="gray">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A7D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9">
                <a:extLst>
                  <a:ext uri="{FF2B5EF4-FFF2-40B4-BE49-F238E27FC236}">
                    <a16:creationId xmlns:a16="http://schemas.microsoft.com/office/drawing/2014/main" id="{26DA672F-A7CB-4079-9307-22D4D156B109}"/>
                  </a:ext>
                </a:extLst>
              </p:cNvPr>
              <p:cNvSpPr>
                <a:spLocks/>
              </p:cNvSpPr>
              <p:nvPr/>
            </p:nvSpPr>
            <p:spPr bwMode="gray">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A7D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2">
                <a:extLst>
                  <a:ext uri="{FF2B5EF4-FFF2-40B4-BE49-F238E27FC236}">
                    <a16:creationId xmlns:a16="http://schemas.microsoft.com/office/drawing/2014/main" id="{C6F27458-68A9-4EE6-B2EB-4C70CC247A00}"/>
                  </a:ext>
                </a:extLst>
              </p:cNvPr>
              <p:cNvSpPr>
                <a:spLocks/>
              </p:cNvSpPr>
              <p:nvPr/>
            </p:nvSpPr>
            <p:spPr bwMode="gray">
              <a:xfrm>
                <a:off x="12193707"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Line 73">
                <a:extLst>
                  <a:ext uri="{FF2B5EF4-FFF2-40B4-BE49-F238E27FC236}">
                    <a16:creationId xmlns:a16="http://schemas.microsoft.com/office/drawing/2014/main" id="{76D8D614-9950-47BE-AB2D-88D500BDE46F}"/>
                  </a:ext>
                </a:extLst>
              </p:cNvPr>
              <p:cNvSpPr>
                <a:spLocks noChangeShapeType="1"/>
              </p:cNvSpPr>
              <p:nvPr/>
            </p:nvSpPr>
            <p:spPr bwMode="gray">
              <a:xfrm flipV="1">
                <a:off x="12193707" y="5207001"/>
                <a:ext cx="0" cy="5175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E1C24944-6B46-45DC-B4F6-968942DB7E2D}"/>
                  </a:ext>
                </a:extLst>
              </p:cNvPr>
              <p:cNvSpPr>
                <a:spLocks/>
              </p:cNvSpPr>
              <p:nvPr userDrawn="1"/>
            </p:nvSpPr>
            <p:spPr bwMode="gray">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5AE72485-A422-4044-BC9F-114FAD6018EA}"/>
                  </a:ext>
                </a:extLst>
              </p:cNvPr>
              <p:cNvSpPr/>
              <p:nvPr userDrawn="1"/>
            </p:nvSpPr>
            <p:spPr bwMode="gray">
              <a:xfrm>
                <a:off x="10775693" y="5606809"/>
                <a:ext cx="1447799" cy="1276592"/>
              </a:xfrm>
              <a:prstGeom prst="rect">
                <a:avLst/>
              </a:prstGeom>
              <a:grp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32" name="Group 131">
                <a:extLst>
                  <a:ext uri="{FF2B5EF4-FFF2-40B4-BE49-F238E27FC236}">
                    <a16:creationId xmlns:a16="http://schemas.microsoft.com/office/drawing/2014/main" id="{5C7E7EDB-2D01-455D-A310-AB2979F9EA8D}"/>
                  </a:ext>
                </a:extLst>
              </p:cNvPr>
              <p:cNvGrpSpPr/>
              <p:nvPr userDrawn="1"/>
            </p:nvGrpSpPr>
            <p:grpSpPr bwMode="gray">
              <a:xfrm flipH="1" flipV="1">
                <a:off x="5372518" y="5032348"/>
                <a:ext cx="2082800" cy="1844675"/>
                <a:chOff x="2670175" y="2887726"/>
                <a:chExt cx="2082800" cy="1844675"/>
              </a:xfrm>
              <a:grpFill/>
            </p:grpSpPr>
            <p:sp>
              <p:nvSpPr>
                <p:cNvPr id="126" name="Freeform 38">
                  <a:extLst>
                    <a:ext uri="{FF2B5EF4-FFF2-40B4-BE49-F238E27FC236}">
                      <a16:creationId xmlns:a16="http://schemas.microsoft.com/office/drawing/2014/main" id="{5A83429E-4051-4241-B225-FB49DFD70FF3}"/>
                    </a:ext>
                  </a:extLst>
                </p:cNvPr>
                <p:cNvSpPr>
                  <a:spLocks/>
                </p:cNvSpPr>
                <p:nvPr userDrawn="1"/>
              </p:nvSpPr>
              <p:spPr bwMode="gray">
                <a:xfrm>
                  <a:off x="3938587" y="2893702"/>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8D1408C2-82F0-4E0B-A445-7035EC43B818}"/>
                    </a:ext>
                  </a:extLst>
                </p:cNvPr>
                <p:cNvSpPr>
                  <a:spLocks/>
                </p:cNvSpPr>
                <p:nvPr userDrawn="1"/>
              </p:nvSpPr>
              <p:spPr bwMode="gray">
                <a:xfrm>
                  <a:off x="3689350" y="2893702"/>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687F65C7-2101-4087-B8A7-CD2D98A95E77}"/>
                    </a:ext>
                  </a:extLst>
                </p:cNvPr>
                <p:cNvSpPr>
                  <a:spLocks/>
                </p:cNvSpPr>
                <p:nvPr userDrawn="1"/>
              </p:nvSpPr>
              <p:spPr bwMode="gray">
                <a:xfrm>
                  <a:off x="3441700" y="2893702"/>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7FFCFF80-32A1-45F1-B449-E0ECB6FFDC4D}"/>
                    </a:ext>
                  </a:extLst>
                </p:cNvPr>
                <p:cNvSpPr>
                  <a:spLocks/>
                </p:cNvSpPr>
                <p:nvPr userDrawn="1"/>
              </p:nvSpPr>
              <p:spPr bwMode="gray">
                <a:xfrm>
                  <a:off x="3197225" y="2893702"/>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075B178-35A8-4A7F-90D9-DFC20F8A5F11}"/>
                    </a:ext>
                  </a:extLst>
                </p:cNvPr>
                <p:cNvSpPr>
                  <a:spLocks/>
                </p:cNvSpPr>
                <p:nvPr userDrawn="1"/>
              </p:nvSpPr>
              <p:spPr bwMode="gray">
                <a:xfrm>
                  <a:off x="2947987" y="2893702"/>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3">
                  <a:extLst>
                    <a:ext uri="{FF2B5EF4-FFF2-40B4-BE49-F238E27FC236}">
                      <a16:creationId xmlns:a16="http://schemas.microsoft.com/office/drawing/2014/main" id="{FC7FA9E1-62AA-4C79-89BF-EB2FF1664BEB}"/>
                    </a:ext>
                  </a:extLst>
                </p:cNvPr>
                <p:cNvSpPr>
                  <a:spLocks/>
                </p:cNvSpPr>
                <p:nvPr userDrawn="1"/>
              </p:nvSpPr>
              <p:spPr bwMode="gray">
                <a:xfrm>
                  <a:off x="2670175" y="2887726"/>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7" name="Freeform 70">
              <a:extLst>
                <a:ext uri="{FF2B5EF4-FFF2-40B4-BE49-F238E27FC236}">
                  <a16:creationId xmlns:a16="http://schemas.microsoft.com/office/drawing/2014/main" id="{C7E5E3E3-526A-4D92-94EF-4EDB980314FC}"/>
                </a:ext>
              </a:extLst>
            </p:cNvPr>
            <p:cNvSpPr>
              <a:spLocks/>
            </p:cNvSpPr>
            <p:nvPr userDrawn="1"/>
          </p:nvSpPr>
          <p:spPr bwMode="gray">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1" name="Freeform 68">
              <a:extLst>
                <a:ext uri="{FF2B5EF4-FFF2-40B4-BE49-F238E27FC236}">
                  <a16:creationId xmlns:a16="http://schemas.microsoft.com/office/drawing/2014/main" id="{4F8E25D5-0871-4391-9093-75D3C57C292D}"/>
                </a:ext>
              </a:extLst>
            </p:cNvPr>
            <p:cNvSpPr>
              <a:spLocks/>
            </p:cNvSpPr>
            <p:nvPr userDrawn="1"/>
          </p:nvSpPr>
          <p:spPr bwMode="gray">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9B4B234B-8A56-44BB-B3D9-FB3A75933F32}"/>
              </a:ext>
            </a:extLst>
          </p:cNvPr>
          <p:cNvSpPr/>
          <p:nvPr userDrawn="1"/>
        </p:nvSpPr>
        <p:spPr>
          <a:xfrm>
            <a:off x="330632" y="344489"/>
            <a:ext cx="11527993" cy="6170467"/>
          </a:xfrm>
          <a:prstGeom prst="rect">
            <a:avLst/>
          </a:prstGeom>
          <a:solidFill>
            <a:schemeClr val="accent2"/>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18913"/>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Tree>
    <p:extLst>
      <p:ext uri="{BB962C8B-B14F-4D97-AF65-F5344CB8AC3E}">
        <p14:creationId xmlns:p14="http://schemas.microsoft.com/office/powerpoint/2010/main" val="3644098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Slide_Blank">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7622CA6-7ECD-436D-AE69-C71CB83EAB5C}"/>
              </a:ext>
            </a:extLst>
          </p:cNvPr>
          <p:cNvGrpSpPr/>
          <p:nvPr userDrawn="1"/>
        </p:nvGrpSpPr>
        <p:grpSpPr bwMode="gray">
          <a:xfrm>
            <a:off x="-7938" y="-14753"/>
            <a:ext cx="12231430" cy="6952129"/>
            <a:chOff x="-7938" y="-14753"/>
            <a:chExt cx="12231430" cy="6952129"/>
          </a:xfrm>
        </p:grpSpPr>
        <p:sp>
          <p:nvSpPr>
            <p:cNvPr id="10" name="Rectangle: Rounded Corners 9">
              <a:extLst>
                <a:ext uri="{FF2B5EF4-FFF2-40B4-BE49-F238E27FC236}">
                  <a16:creationId xmlns:a16="http://schemas.microsoft.com/office/drawing/2014/main" id="{C00A5589-84E6-40D8-A97B-B2B7BC3B5F35}"/>
                </a:ext>
              </a:extLst>
            </p:cNvPr>
            <p:cNvSpPr/>
            <p:nvPr/>
          </p:nvSpPr>
          <p:spPr bwMode="gray">
            <a:xfrm>
              <a:off x="0" y="0"/>
              <a:ext cx="12188824" cy="6858000"/>
            </a:xfrm>
            <a:prstGeom prst="roundRect">
              <a:avLst>
                <a:gd name="adj" fmla="val 0"/>
              </a:avLst>
            </a:prstGeom>
            <a:solidFill>
              <a:schemeClr val="accent1"/>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3" name="Freeform 7">
              <a:extLst>
                <a:ext uri="{FF2B5EF4-FFF2-40B4-BE49-F238E27FC236}">
                  <a16:creationId xmlns:a16="http://schemas.microsoft.com/office/drawing/2014/main" id="{094ED0A5-2633-4FE2-87B6-26F1533189D6}"/>
                </a:ext>
              </a:extLst>
            </p:cNvPr>
            <p:cNvSpPr>
              <a:spLocks/>
            </p:cNvSpPr>
            <p:nvPr/>
          </p:nvSpPr>
          <p:spPr bwMode="gray">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FE7BD334-87C2-4F24-9BD9-EA6705E980BD}"/>
                </a:ext>
              </a:extLst>
            </p:cNvPr>
            <p:cNvSpPr>
              <a:spLocks/>
            </p:cNvSpPr>
            <p:nvPr/>
          </p:nvSpPr>
          <p:spPr bwMode="gray">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37AFC312-CA0E-4C6E-B484-A6F35F37E7B8}"/>
                </a:ext>
              </a:extLst>
            </p:cNvPr>
            <p:cNvSpPr>
              <a:spLocks/>
            </p:cNvSpPr>
            <p:nvPr/>
          </p:nvSpPr>
          <p:spPr bwMode="gray">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3948AA-8566-48FE-AE6E-331C9EF4A69F}"/>
                </a:ext>
              </a:extLst>
            </p:cNvPr>
            <p:cNvSpPr>
              <a:spLocks/>
            </p:cNvSpPr>
            <p:nvPr/>
          </p:nvSpPr>
          <p:spPr bwMode="gray">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EA7310-08EE-41A5-8E5B-23BF9E882766}"/>
                </a:ext>
              </a:extLst>
            </p:cNvPr>
            <p:cNvSpPr>
              <a:spLocks/>
            </p:cNvSpPr>
            <p:nvPr/>
          </p:nvSpPr>
          <p:spPr bwMode="gray">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4C2F0D4-DD50-466F-8712-5837952D210B}"/>
                </a:ext>
              </a:extLst>
            </p:cNvPr>
            <p:cNvSpPr>
              <a:spLocks/>
            </p:cNvSpPr>
            <p:nvPr/>
          </p:nvSpPr>
          <p:spPr bwMode="gray">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29DB68F8-A2A4-4EA7-998F-38CDB499D123}"/>
                </a:ext>
              </a:extLst>
            </p:cNvPr>
            <p:cNvSpPr>
              <a:spLocks/>
            </p:cNvSpPr>
            <p:nvPr/>
          </p:nvSpPr>
          <p:spPr bwMode="gray">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5" name="Group 124">
              <a:extLst>
                <a:ext uri="{FF2B5EF4-FFF2-40B4-BE49-F238E27FC236}">
                  <a16:creationId xmlns:a16="http://schemas.microsoft.com/office/drawing/2014/main" id="{BC116ECC-A565-460D-8982-71BD9BFD14AD}"/>
                </a:ext>
              </a:extLst>
            </p:cNvPr>
            <p:cNvGrpSpPr/>
            <p:nvPr userDrawn="1"/>
          </p:nvGrpSpPr>
          <p:grpSpPr bwMode="gray">
            <a:xfrm>
              <a:off x="2778125" y="6554788"/>
              <a:ext cx="1296987" cy="382588"/>
              <a:chOff x="2778125" y="6253163"/>
              <a:chExt cx="1296987" cy="382588"/>
            </a:xfrm>
          </p:grpSpPr>
          <p:sp>
            <p:nvSpPr>
              <p:cNvPr id="21" name="Rectangle 15">
                <a:extLst>
                  <a:ext uri="{FF2B5EF4-FFF2-40B4-BE49-F238E27FC236}">
                    <a16:creationId xmlns:a16="http://schemas.microsoft.com/office/drawing/2014/main" id="{FFC97CE8-2660-4209-B415-3C46D623681F}"/>
                  </a:ext>
                </a:extLst>
              </p:cNvPr>
              <p:cNvSpPr>
                <a:spLocks noChangeArrowheads="1"/>
              </p:cNvSpPr>
              <p:nvPr/>
            </p:nvSpPr>
            <p:spPr bwMode="gray">
              <a:xfrm>
                <a:off x="3079750" y="6324601"/>
                <a:ext cx="222250" cy="14288"/>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Oval 17">
                <a:extLst>
                  <a:ext uri="{FF2B5EF4-FFF2-40B4-BE49-F238E27FC236}">
                    <a16:creationId xmlns:a16="http://schemas.microsoft.com/office/drawing/2014/main" id="{D8FBB919-B1CA-4DC1-8250-0E4B7BF76806}"/>
                  </a:ext>
                </a:extLst>
              </p:cNvPr>
              <p:cNvSpPr>
                <a:spLocks noChangeArrowheads="1"/>
              </p:cNvSpPr>
              <p:nvPr/>
            </p:nvSpPr>
            <p:spPr bwMode="gray">
              <a:xfrm>
                <a:off x="2778125" y="647541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18">
                <a:extLst>
                  <a:ext uri="{FF2B5EF4-FFF2-40B4-BE49-F238E27FC236}">
                    <a16:creationId xmlns:a16="http://schemas.microsoft.com/office/drawing/2014/main" id="{D13E8C2A-E5F5-4443-B8AE-9A02B11F1142}"/>
                  </a:ext>
                </a:extLst>
              </p:cNvPr>
              <p:cNvSpPr>
                <a:spLocks noChangeArrowheads="1"/>
              </p:cNvSpPr>
              <p:nvPr/>
            </p:nvSpPr>
            <p:spPr bwMode="gray">
              <a:xfrm>
                <a:off x="2778125"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Oval 19">
                <a:extLst>
                  <a:ext uri="{FF2B5EF4-FFF2-40B4-BE49-F238E27FC236}">
                    <a16:creationId xmlns:a16="http://schemas.microsoft.com/office/drawing/2014/main" id="{F3A33D5A-02D2-4566-BC38-B7AB93462C1D}"/>
                  </a:ext>
                </a:extLst>
              </p:cNvPr>
              <p:cNvSpPr>
                <a:spLocks noChangeArrowheads="1"/>
              </p:cNvSpPr>
              <p:nvPr/>
            </p:nvSpPr>
            <p:spPr bwMode="gray">
              <a:xfrm>
                <a:off x="3000375" y="647541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Oval 20">
                <a:extLst>
                  <a:ext uri="{FF2B5EF4-FFF2-40B4-BE49-F238E27FC236}">
                    <a16:creationId xmlns:a16="http://schemas.microsoft.com/office/drawing/2014/main" id="{BC04ACC8-2B64-4FC2-983A-262B2C8CDFAE}"/>
                  </a:ext>
                </a:extLst>
              </p:cNvPr>
              <p:cNvSpPr>
                <a:spLocks noChangeArrowheads="1"/>
              </p:cNvSpPr>
              <p:nvPr/>
            </p:nvSpPr>
            <p:spPr bwMode="gray">
              <a:xfrm>
                <a:off x="3000375" y="625316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Oval 21">
                <a:extLst>
                  <a:ext uri="{FF2B5EF4-FFF2-40B4-BE49-F238E27FC236}">
                    <a16:creationId xmlns:a16="http://schemas.microsoft.com/office/drawing/2014/main" id="{DEDEB0F6-47D6-4575-8F3D-9642D2E2B67F}"/>
                  </a:ext>
                </a:extLst>
              </p:cNvPr>
              <p:cNvSpPr>
                <a:spLocks noChangeArrowheads="1"/>
              </p:cNvSpPr>
              <p:nvPr/>
            </p:nvSpPr>
            <p:spPr bwMode="gray">
              <a:xfrm>
                <a:off x="3232150" y="6253163"/>
                <a:ext cx="153988"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7FD51977-1D73-49F6-8C01-46B4F8D5BBAA}"/>
                  </a:ext>
                </a:extLst>
              </p:cNvPr>
              <p:cNvSpPr>
                <a:spLocks noChangeArrowheads="1"/>
              </p:cNvSpPr>
              <p:nvPr/>
            </p:nvSpPr>
            <p:spPr bwMode="gray">
              <a:xfrm>
                <a:off x="3767137" y="6324601"/>
                <a:ext cx="223838" cy="14288"/>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26">
                <a:extLst>
                  <a:ext uri="{FF2B5EF4-FFF2-40B4-BE49-F238E27FC236}">
                    <a16:creationId xmlns:a16="http://schemas.microsoft.com/office/drawing/2014/main" id="{61B724FD-A74C-4DC3-8700-F708C2E51F7E}"/>
                  </a:ext>
                </a:extLst>
              </p:cNvPr>
              <p:cNvSpPr>
                <a:spLocks noChangeArrowheads="1"/>
              </p:cNvSpPr>
              <p:nvPr/>
            </p:nvSpPr>
            <p:spPr bwMode="gray">
              <a:xfrm>
                <a:off x="3465512" y="647541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27">
                <a:extLst>
                  <a:ext uri="{FF2B5EF4-FFF2-40B4-BE49-F238E27FC236}">
                    <a16:creationId xmlns:a16="http://schemas.microsoft.com/office/drawing/2014/main" id="{46DF98C7-F0FF-487E-A916-72B37659969C}"/>
                  </a:ext>
                </a:extLst>
              </p:cNvPr>
              <p:cNvSpPr>
                <a:spLocks noChangeArrowheads="1"/>
              </p:cNvSpPr>
              <p:nvPr/>
            </p:nvSpPr>
            <p:spPr bwMode="gray">
              <a:xfrm>
                <a:off x="3465512" y="6253163"/>
                <a:ext cx="157163"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28">
                <a:extLst>
                  <a:ext uri="{FF2B5EF4-FFF2-40B4-BE49-F238E27FC236}">
                    <a16:creationId xmlns:a16="http://schemas.microsoft.com/office/drawing/2014/main" id="{30A73CE0-F32B-4E03-BC41-CFC22DA3FEF8}"/>
                  </a:ext>
                </a:extLst>
              </p:cNvPr>
              <p:cNvSpPr>
                <a:spLocks noChangeArrowheads="1"/>
              </p:cNvSpPr>
              <p:nvPr/>
            </p:nvSpPr>
            <p:spPr bwMode="gray">
              <a:xfrm>
                <a:off x="3689350" y="647541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29">
                <a:extLst>
                  <a:ext uri="{FF2B5EF4-FFF2-40B4-BE49-F238E27FC236}">
                    <a16:creationId xmlns:a16="http://schemas.microsoft.com/office/drawing/2014/main" id="{EA8DA7DF-F6C1-44FC-8E3E-AFEA897C82B1}"/>
                  </a:ext>
                </a:extLst>
              </p:cNvPr>
              <p:cNvSpPr>
                <a:spLocks noChangeArrowheads="1"/>
              </p:cNvSpPr>
              <p:nvPr/>
            </p:nvSpPr>
            <p:spPr bwMode="gray">
              <a:xfrm>
                <a:off x="3689350"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0">
                <a:extLst>
                  <a:ext uri="{FF2B5EF4-FFF2-40B4-BE49-F238E27FC236}">
                    <a16:creationId xmlns:a16="http://schemas.microsoft.com/office/drawing/2014/main" id="{19B6AA76-1799-4A33-9C42-44DF7F33A39F}"/>
                  </a:ext>
                </a:extLst>
              </p:cNvPr>
              <p:cNvSpPr>
                <a:spLocks noChangeArrowheads="1"/>
              </p:cNvSpPr>
              <p:nvPr/>
            </p:nvSpPr>
            <p:spPr bwMode="gray">
              <a:xfrm>
                <a:off x="3919537" y="6253163"/>
                <a:ext cx="155575" cy="160338"/>
              </a:xfrm>
              <a:prstGeom prst="ellipse">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4" name="Freeform 38">
              <a:extLst>
                <a:ext uri="{FF2B5EF4-FFF2-40B4-BE49-F238E27FC236}">
                  <a16:creationId xmlns:a16="http://schemas.microsoft.com/office/drawing/2014/main" id="{FEF600C8-26B9-41BF-AB23-49FC7849D0BD}"/>
                </a:ext>
              </a:extLst>
            </p:cNvPr>
            <p:cNvSpPr>
              <a:spLocks/>
            </p:cNvSpPr>
            <p:nvPr/>
          </p:nvSpPr>
          <p:spPr bwMode="gray">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475CB3C4-3E84-4512-81EA-5080740428C0}"/>
                </a:ext>
              </a:extLst>
            </p:cNvPr>
            <p:cNvSpPr>
              <a:spLocks/>
            </p:cNvSpPr>
            <p:nvPr/>
          </p:nvSpPr>
          <p:spPr bwMode="gray">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9B919E-A28A-4067-AF53-7B1F16EC5711}"/>
                </a:ext>
              </a:extLst>
            </p:cNvPr>
            <p:cNvSpPr>
              <a:spLocks/>
            </p:cNvSpPr>
            <p:nvPr/>
          </p:nvSpPr>
          <p:spPr bwMode="gray">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B0B68494-B238-40E3-9299-C8B0794CC9DA}"/>
                </a:ext>
              </a:extLst>
            </p:cNvPr>
            <p:cNvSpPr>
              <a:spLocks/>
            </p:cNvSpPr>
            <p:nvPr/>
          </p:nvSpPr>
          <p:spPr bwMode="gray">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1E6A02E0-E42E-4508-A35C-86191F7023A4}"/>
                </a:ext>
              </a:extLst>
            </p:cNvPr>
            <p:cNvSpPr>
              <a:spLocks/>
            </p:cNvSpPr>
            <p:nvPr/>
          </p:nvSpPr>
          <p:spPr bwMode="gray">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613C522C-51CD-4DFC-AEF0-81B35BAE8B8F}"/>
                </a:ext>
              </a:extLst>
            </p:cNvPr>
            <p:cNvSpPr>
              <a:spLocks/>
            </p:cNvSpPr>
            <p:nvPr/>
          </p:nvSpPr>
          <p:spPr bwMode="gray">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a:extLst>
                <a:ext uri="{FF2B5EF4-FFF2-40B4-BE49-F238E27FC236}">
                  <a16:creationId xmlns:a16="http://schemas.microsoft.com/office/drawing/2014/main" id="{1A5944A2-E568-4863-9B05-1E0B440AAB3F}"/>
                </a:ext>
              </a:extLst>
            </p:cNvPr>
            <p:cNvSpPr>
              <a:spLocks noChangeArrowheads="1"/>
            </p:cNvSpPr>
            <p:nvPr/>
          </p:nvSpPr>
          <p:spPr bwMode="gray">
            <a:xfrm>
              <a:off x="11617445" y="559435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45">
              <a:extLst>
                <a:ext uri="{FF2B5EF4-FFF2-40B4-BE49-F238E27FC236}">
                  <a16:creationId xmlns:a16="http://schemas.microsoft.com/office/drawing/2014/main" id="{422F53FC-66EC-4BB1-98A6-A04ADC3CD0D4}"/>
                </a:ext>
              </a:extLst>
            </p:cNvPr>
            <p:cNvSpPr>
              <a:spLocks noChangeArrowheads="1"/>
            </p:cNvSpPr>
            <p:nvPr/>
          </p:nvSpPr>
          <p:spPr bwMode="gray">
            <a:xfrm>
              <a:off x="11909545" y="559435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C82C9810-404F-45E0-8FA2-50353361E1A0}"/>
                </a:ext>
              </a:extLst>
            </p:cNvPr>
            <p:cNvSpPr>
              <a:spLocks noChangeArrowheads="1"/>
            </p:cNvSpPr>
            <p:nvPr/>
          </p:nvSpPr>
          <p:spPr bwMode="gray">
            <a:xfrm>
              <a:off x="12201645" y="5283201"/>
              <a:ext cx="19050" cy="311150"/>
            </a:xfrm>
            <a:prstGeom prst="rect">
              <a:avLst/>
            </a:pr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Rectangle 48">
              <a:extLst>
                <a:ext uri="{FF2B5EF4-FFF2-40B4-BE49-F238E27FC236}">
                  <a16:creationId xmlns:a16="http://schemas.microsoft.com/office/drawing/2014/main" id="{CAEF3215-84BD-438A-82D2-25ADBBF951D2}"/>
                </a:ext>
              </a:extLst>
            </p:cNvPr>
            <p:cNvSpPr>
              <a:spLocks noChangeArrowheads="1"/>
            </p:cNvSpPr>
            <p:nvPr/>
          </p:nvSpPr>
          <p:spPr bwMode="gray">
            <a:xfrm>
              <a:off x="11609507" y="4956176"/>
              <a:ext cx="300038" cy="19050"/>
            </a:xfrm>
            <a:prstGeom prst="rect">
              <a:avLst/>
            </a:prstGeom>
            <a:solidFill>
              <a:srgbClr val="B0E1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9">
              <a:extLst>
                <a:ext uri="{FF2B5EF4-FFF2-40B4-BE49-F238E27FC236}">
                  <a16:creationId xmlns:a16="http://schemas.microsoft.com/office/drawing/2014/main" id="{067AF0E1-9E71-4EF4-A130-2FA6F612B4FA}"/>
                </a:ext>
              </a:extLst>
            </p:cNvPr>
            <p:cNvSpPr>
              <a:spLocks noChangeArrowheads="1"/>
            </p:cNvSpPr>
            <p:nvPr/>
          </p:nvSpPr>
          <p:spPr bwMode="gray">
            <a:xfrm>
              <a:off x="11523782" y="486251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0">
              <a:extLst>
                <a:ext uri="{FF2B5EF4-FFF2-40B4-BE49-F238E27FC236}">
                  <a16:creationId xmlns:a16="http://schemas.microsoft.com/office/drawing/2014/main" id="{BC892920-6599-431A-8EA4-308506377313}"/>
                </a:ext>
              </a:extLst>
            </p:cNvPr>
            <p:cNvSpPr>
              <a:spLocks noChangeArrowheads="1"/>
            </p:cNvSpPr>
            <p:nvPr/>
          </p:nvSpPr>
          <p:spPr bwMode="gray">
            <a:xfrm>
              <a:off x="11814295" y="486251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100333C4-2A71-4E3B-9227-A691E0794530}"/>
                </a:ext>
              </a:extLst>
            </p:cNvPr>
            <p:cNvSpPr>
              <a:spLocks/>
            </p:cNvSpPr>
            <p:nvPr/>
          </p:nvSpPr>
          <p:spPr bwMode="gray">
            <a:xfrm>
              <a:off x="12106395"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2">
              <a:extLst>
                <a:ext uri="{FF2B5EF4-FFF2-40B4-BE49-F238E27FC236}">
                  <a16:creationId xmlns:a16="http://schemas.microsoft.com/office/drawing/2014/main" id="{1BC4EA1B-89BF-4BAB-8C9E-72EBCFE19C67}"/>
                </a:ext>
              </a:extLst>
            </p:cNvPr>
            <p:cNvSpPr>
              <a:spLocks noChangeArrowheads="1"/>
            </p:cNvSpPr>
            <p:nvPr/>
          </p:nvSpPr>
          <p:spPr bwMode="gray">
            <a:xfrm>
              <a:off x="11523782" y="517366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3">
              <a:extLst>
                <a:ext uri="{FF2B5EF4-FFF2-40B4-BE49-F238E27FC236}">
                  <a16:creationId xmlns:a16="http://schemas.microsoft.com/office/drawing/2014/main" id="{CE73ABBB-2AD3-46CB-BD52-EEDABFFBC47D}"/>
                </a:ext>
              </a:extLst>
            </p:cNvPr>
            <p:cNvSpPr>
              <a:spLocks noChangeArrowheads="1"/>
            </p:cNvSpPr>
            <p:nvPr/>
          </p:nvSpPr>
          <p:spPr bwMode="gray">
            <a:xfrm>
              <a:off x="11814295" y="5173663"/>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4FD04B3-EE24-40BE-BD00-71F02F7201ED}"/>
                </a:ext>
              </a:extLst>
            </p:cNvPr>
            <p:cNvSpPr>
              <a:spLocks/>
            </p:cNvSpPr>
            <p:nvPr/>
          </p:nvSpPr>
          <p:spPr bwMode="gray">
            <a:xfrm>
              <a:off x="12106395"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82B24047-73BE-4655-9209-30F6A7F61291}"/>
                </a:ext>
              </a:extLst>
            </p:cNvPr>
            <p:cNvSpPr>
              <a:spLocks noChangeArrowheads="1"/>
            </p:cNvSpPr>
            <p:nvPr/>
          </p:nvSpPr>
          <p:spPr bwMode="gray">
            <a:xfrm>
              <a:off x="11523782" y="548481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5350DEF2-3B40-498B-97CF-C9A8DBD669FB}"/>
                </a:ext>
              </a:extLst>
            </p:cNvPr>
            <p:cNvSpPr>
              <a:spLocks noChangeArrowheads="1"/>
            </p:cNvSpPr>
            <p:nvPr/>
          </p:nvSpPr>
          <p:spPr bwMode="gray">
            <a:xfrm>
              <a:off x="11814295" y="548481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a:extLst>
                <a:ext uri="{FF2B5EF4-FFF2-40B4-BE49-F238E27FC236}">
                  <a16:creationId xmlns:a16="http://schemas.microsoft.com/office/drawing/2014/main" id="{FF9FDEAE-9357-4B93-B45E-4339AF2DFBD4}"/>
                </a:ext>
              </a:extLst>
            </p:cNvPr>
            <p:cNvSpPr>
              <a:spLocks/>
            </p:cNvSpPr>
            <p:nvPr/>
          </p:nvSpPr>
          <p:spPr bwMode="gray">
            <a:xfrm>
              <a:off x="12106395"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58">
              <a:extLst>
                <a:ext uri="{FF2B5EF4-FFF2-40B4-BE49-F238E27FC236}">
                  <a16:creationId xmlns:a16="http://schemas.microsoft.com/office/drawing/2014/main" id="{4E4EA43E-6BA6-46A1-9E3E-E17D0AFF5DE1}"/>
                </a:ext>
              </a:extLst>
            </p:cNvPr>
            <p:cNvSpPr>
              <a:spLocks noChangeArrowheads="1"/>
            </p:cNvSpPr>
            <p:nvPr/>
          </p:nvSpPr>
          <p:spPr bwMode="gray">
            <a:xfrm>
              <a:off x="11523782" y="579596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59">
              <a:extLst>
                <a:ext uri="{FF2B5EF4-FFF2-40B4-BE49-F238E27FC236}">
                  <a16:creationId xmlns:a16="http://schemas.microsoft.com/office/drawing/2014/main" id="{BA0DCDD3-EC54-4B4D-B411-158FD8FB5EB7}"/>
                </a:ext>
              </a:extLst>
            </p:cNvPr>
            <p:cNvSpPr>
              <a:spLocks noChangeArrowheads="1"/>
            </p:cNvSpPr>
            <p:nvPr/>
          </p:nvSpPr>
          <p:spPr bwMode="gray">
            <a:xfrm>
              <a:off x="11814295" y="5795963"/>
              <a:ext cx="209550" cy="217488"/>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a:extLst>
                <a:ext uri="{FF2B5EF4-FFF2-40B4-BE49-F238E27FC236}">
                  <a16:creationId xmlns:a16="http://schemas.microsoft.com/office/drawing/2014/main" id="{F662EEFD-55A9-40E0-8526-A72D75EC9A77}"/>
                </a:ext>
              </a:extLst>
            </p:cNvPr>
            <p:cNvSpPr>
              <a:spLocks/>
            </p:cNvSpPr>
            <p:nvPr/>
          </p:nvSpPr>
          <p:spPr bwMode="gray">
            <a:xfrm>
              <a:off x="12106395"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1">
              <a:extLst>
                <a:ext uri="{FF2B5EF4-FFF2-40B4-BE49-F238E27FC236}">
                  <a16:creationId xmlns:a16="http://schemas.microsoft.com/office/drawing/2014/main" id="{00D6AD43-2614-4EE1-AED1-7A14FA21F035}"/>
                </a:ext>
              </a:extLst>
            </p:cNvPr>
            <p:cNvSpPr>
              <a:spLocks noChangeArrowheads="1"/>
            </p:cNvSpPr>
            <p:nvPr/>
          </p:nvSpPr>
          <p:spPr bwMode="gray">
            <a:xfrm>
              <a:off x="11814295" y="6108701"/>
              <a:ext cx="209550" cy="215900"/>
            </a:xfrm>
            <a:prstGeom prst="ellipse">
              <a:avLst/>
            </a:pr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a:extLst>
                <a:ext uri="{FF2B5EF4-FFF2-40B4-BE49-F238E27FC236}">
                  <a16:creationId xmlns:a16="http://schemas.microsoft.com/office/drawing/2014/main" id="{6A27F906-66C5-4668-8402-7B013973D2D5}"/>
                </a:ext>
              </a:extLst>
            </p:cNvPr>
            <p:cNvSpPr>
              <a:spLocks/>
            </p:cNvSpPr>
            <p:nvPr/>
          </p:nvSpPr>
          <p:spPr bwMode="gray">
            <a:xfrm>
              <a:off x="12106395"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5C0AE847-4816-4A6F-B163-75EC170B94BC}"/>
                </a:ext>
              </a:extLst>
            </p:cNvPr>
            <p:cNvSpPr>
              <a:spLocks/>
            </p:cNvSpPr>
            <p:nvPr/>
          </p:nvSpPr>
          <p:spPr bwMode="gray">
            <a:xfrm>
              <a:off x="12106395"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826385D7-51DA-4B48-8CD1-396DDD4AFE12}"/>
                </a:ext>
              </a:extLst>
            </p:cNvPr>
            <p:cNvSpPr>
              <a:spLocks/>
            </p:cNvSpPr>
            <p:nvPr/>
          </p:nvSpPr>
          <p:spPr bwMode="gray">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65">
              <a:extLst>
                <a:ext uri="{FF2B5EF4-FFF2-40B4-BE49-F238E27FC236}">
                  <a16:creationId xmlns:a16="http://schemas.microsoft.com/office/drawing/2014/main" id="{D27710A5-60ED-483C-B58A-67652DCE3796}"/>
                </a:ext>
              </a:extLst>
            </p:cNvPr>
            <p:cNvSpPr>
              <a:spLocks/>
            </p:cNvSpPr>
            <p:nvPr/>
          </p:nvSpPr>
          <p:spPr bwMode="gray">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a:extLst>
                <a:ext uri="{FF2B5EF4-FFF2-40B4-BE49-F238E27FC236}">
                  <a16:creationId xmlns:a16="http://schemas.microsoft.com/office/drawing/2014/main" id="{D613796B-AC11-426E-A81F-55D2D1C6DE23}"/>
                </a:ext>
              </a:extLst>
            </p:cNvPr>
            <p:cNvSpPr>
              <a:spLocks/>
            </p:cNvSpPr>
            <p:nvPr/>
          </p:nvSpPr>
          <p:spPr bwMode="gray">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a:extLst>
                <a:ext uri="{FF2B5EF4-FFF2-40B4-BE49-F238E27FC236}">
                  <a16:creationId xmlns:a16="http://schemas.microsoft.com/office/drawing/2014/main" id="{1DA5A220-1D38-41EB-8531-FEE99C4EFBA6}"/>
                </a:ext>
              </a:extLst>
            </p:cNvPr>
            <p:cNvSpPr>
              <a:spLocks/>
            </p:cNvSpPr>
            <p:nvPr/>
          </p:nvSpPr>
          <p:spPr bwMode="gray">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a:extLst>
                <a:ext uri="{FF2B5EF4-FFF2-40B4-BE49-F238E27FC236}">
                  <a16:creationId xmlns:a16="http://schemas.microsoft.com/office/drawing/2014/main" id="{36C52372-B121-4462-A744-D21814405CDC}"/>
                </a:ext>
              </a:extLst>
            </p:cNvPr>
            <p:cNvSpPr>
              <a:spLocks/>
            </p:cNvSpPr>
            <p:nvPr/>
          </p:nvSpPr>
          <p:spPr bwMode="gray">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5" name="Freeform 69">
              <a:extLst>
                <a:ext uri="{FF2B5EF4-FFF2-40B4-BE49-F238E27FC236}">
                  <a16:creationId xmlns:a16="http://schemas.microsoft.com/office/drawing/2014/main" id="{26DA672F-A7CB-4079-9307-22D4D156B109}"/>
                </a:ext>
              </a:extLst>
            </p:cNvPr>
            <p:cNvSpPr>
              <a:spLocks/>
            </p:cNvSpPr>
            <p:nvPr/>
          </p:nvSpPr>
          <p:spPr bwMode="gray">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7F5D0DF9-AC21-429D-B091-3E54AD747BE0}"/>
                </a:ext>
              </a:extLst>
            </p:cNvPr>
            <p:cNvSpPr>
              <a:spLocks/>
            </p:cNvSpPr>
            <p:nvPr/>
          </p:nvSpPr>
          <p:spPr bwMode="gray">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8" name="Freeform 72">
              <a:extLst>
                <a:ext uri="{FF2B5EF4-FFF2-40B4-BE49-F238E27FC236}">
                  <a16:creationId xmlns:a16="http://schemas.microsoft.com/office/drawing/2014/main" id="{C6F27458-68A9-4EE6-B2EB-4C70CC247A00}"/>
                </a:ext>
              </a:extLst>
            </p:cNvPr>
            <p:cNvSpPr>
              <a:spLocks/>
            </p:cNvSpPr>
            <p:nvPr/>
          </p:nvSpPr>
          <p:spPr bwMode="gray">
            <a:xfrm>
              <a:off x="12193707"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Line 73">
              <a:extLst>
                <a:ext uri="{FF2B5EF4-FFF2-40B4-BE49-F238E27FC236}">
                  <a16:creationId xmlns:a16="http://schemas.microsoft.com/office/drawing/2014/main" id="{76D8D614-9950-47BE-AB2D-88D500BDE46F}"/>
                </a:ext>
              </a:extLst>
            </p:cNvPr>
            <p:cNvSpPr>
              <a:spLocks noChangeShapeType="1"/>
            </p:cNvSpPr>
            <p:nvPr/>
          </p:nvSpPr>
          <p:spPr bwMode="gray">
            <a:xfrm flipV="1">
              <a:off x="12193707" y="5207001"/>
              <a:ext cx="0" cy="517525"/>
            </a:xfrm>
            <a:prstGeom prst="lin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E1C24944-6B46-45DC-B4F6-968942DB7E2D}"/>
                </a:ext>
              </a:extLst>
            </p:cNvPr>
            <p:cNvSpPr>
              <a:spLocks/>
            </p:cNvSpPr>
            <p:nvPr userDrawn="1"/>
          </p:nvSpPr>
          <p:spPr bwMode="gray">
            <a:xfrm>
              <a:off x="11123613" y="-1588"/>
              <a:ext cx="1065213" cy="2992438"/>
            </a:xfrm>
            <a:custGeom>
              <a:avLst/>
              <a:gdLst>
                <a:gd name="T0" fmla="*/ 672 w 672"/>
                <a:gd name="T1" fmla="*/ 0 h 1825"/>
                <a:gd name="T2" fmla="*/ 194 w 672"/>
                <a:gd name="T3" fmla="*/ 0 h 1825"/>
                <a:gd name="T4" fmla="*/ 0 w 672"/>
                <a:gd name="T5" fmla="*/ 684 h 1825"/>
                <a:gd name="T6" fmla="*/ 672 w 672"/>
                <a:gd name="T7" fmla="*/ 1825 h 1825"/>
                <a:gd name="T8" fmla="*/ 672 w 672"/>
                <a:gd name="T9" fmla="*/ 0 h 1825"/>
              </a:gdLst>
              <a:ahLst/>
              <a:cxnLst>
                <a:cxn ang="0">
                  <a:pos x="T0" y="T1"/>
                </a:cxn>
                <a:cxn ang="0">
                  <a:pos x="T2" y="T3"/>
                </a:cxn>
                <a:cxn ang="0">
                  <a:pos x="T4" y="T5"/>
                </a:cxn>
                <a:cxn ang="0">
                  <a:pos x="T6" y="T7"/>
                </a:cxn>
                <a:cxn ang="0">
                  <a:pos x="T8" y="T9"/>
                </a:cxn>
              </a:cxnLst>
              <a:rect l="0" t="0" r="r" b="b"/>
              <a:pathLst>
                <a:path w="672" h="1825">
                  <a:moveTo>
                    <a:pt x="672" y="0"/>
                  </a:moveTo>
                  <a:cubicBezTo>
                    <a:pt x="194" y="0"/>
                    <a:pt x="194" y="0"/>
                    <a:pt x="194" y="0"/>
                  </a:cubicBezTo>
                  <a:cubicBezTo>
                    <a:pt x="71" y="199"/>
                    <a:pt x="0" y="433"/>
                    <a:pt x="0" y="684"/>
                  </a:cubicBezTo>
                  <a:cubicBezTo>
                    <a:pt x="0" y="1175"/>
                    <a:pt x="271" y="1602"/>
                    <a:pt x="672" y="1825"/>
                  </a:cubicBezTo>
                  <a:lnTo>
                    <a:pt x="672" y="0"/>
                  </a:lnTo>
                  <a:close/>
                </a:path>
              </a:pathLst>
            </a:custGeom>
            <a:solidFill>
              <a:srgbClr val="B0E1C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AutoShape 3">
              <a:extLst>
                <a:ext uri="{FF2B5EF4-FFF2-40B4-BE49-F238E27FC236}">
                  <a16:creationId xmlns:a16="http://schemas.microsoft.com/office/drawing/2014/main" id="{B9318F6D-AD4F-4E2E-9E88-544CB606BDAE}"/>
                </a:ext>
              </a:extLst>
            </p:cNvPr>
            <p:cNvSpPr>
              <a:spLocks noChangeAspect="1" noChangeArrowheads="1" noTextEdit="1"/>
            </p:cNvSpPr>
            <p:nvPr userDrawn="1"/>
          </p:nvSpPr>
          <p:spPr bwMode="gray">
            <a:xfrm>
              <a:off x="12700" y="0"/>
              <a:ext cx="12163426"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5AE72485-A422-4044-BC9F-114FAD6018EA}"/>
                </a:ext>
              </a:extLst>
            </p:cNvPr>
            <p:cNvSpPr/>
            <p:nvPr userDrawn="1"/>
          </p:nvSpPr>
          <p:spPr bwMode="gray">
            <a:xfrm>
              <a:off x="10775693" y="5606809"/>
              <a:ext cx="1447799" cy="1276592"/>
            </a:xfrm>
            <a:prstGeom prst="rect">
              <a:avLst/>
            </a:prstGeom>
            <a:solidFill>
              <a:srgbClr val="B0E1CE"/>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32" name="Group 131">
              <a:extLst>
                <a:ext uri="{FF2B5EF4-FFF2-40B4-BE49-F238E27FC236}">
                  <a16:creationId xmlns:a16="http://schemas.microsoft.com/office/drawing/2014/main" id="{5C7E7EDB-2D01-455D-A310-AB2979F9EA8D}"/>
                </a:ext>
              </a:extLst>
            </p:cNvPr>
            <p:cNvGrpSpPr/>
            <p:nvPr userDrawn="1"/>
          </p:nvGrpSpPr>
          <p:grpSpPr bwMode="gray">
            <a:xfrm flipH="1" flipV="1">
              <a:off x="5372518" y="5032348"/>
              <a:ext cx="2082800" cy="1844675"/>
              <a:chOff x="2670175" y="2887726"/>
              <a:chExt cx="2082800" cy="1844675"/>
            </a:xfrm>
          </p:grpSpPr>
          <p:sp>
            <p:nvSpPr>
              <p:cNvPr id="126" name="Freeform 38">
                <a:extLst>
                  <a:ext uri="{FF2B5EF4-FFF2-40B4-BE49-F238E27FC236}">
                    <a16:creationId xmlns:a16="http://schemas.microsoft.com/office/drawing/2014/main" id="{5A83429E-4051-4241-B225-FB49DFD70FF3}"/>
                  </a:ext>
                </a:extLst>
              </p:cNvPr>
              <p:cNvSpPr>
                <a:spLocks/>
              </p:cNvSpPr>
              <p:nvPr userDrawn="1"/>
            </p:nvSpPr>
            <p:spPr bwMode="gray">
              <a:xfrm>
                <a:off x="3938587" y="2893702"/>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8D1408C2-82F0-4E0B-A445-7035EC43B818}"/>
                  </a:ext>
                </a:extLst>
              </p:cNvPr>
              <p:cNvSpPr>
                <a:spLocks/>
              </p:cNvSpPr>
              <p:nvPr userDrawn="1"/>
            </p:nvSpPr>
            <p:spPr bwMode="gray">
              <a:xfrm>
                <a:off x="3689350" y="2893702"/>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687F65C7-2101-4087-B8A7-CD2D98A95E77}"/>
                  </a:ext>
                </a:extLst>
              </p:cNvPr>
              <p:cNvSpPr>
                <a:spLocks/>
              </p:cNvSpPr>
              <p:nvPr userDrawn="1"/>
            </p:nvSpPr>
            <p:spPr bwMode="gray">
              <a:xfrm>
                <a:off x="3441700" y="2893702"/>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7FFCFF80-32A1-45F1-B449-E0ECB6FFDC4D}"/>
                  </a:ext>
                </a:extLst>
              </p:cNvPr>
              <p:cNvSpPr>
                <a:spLocks/>
              </p:cNvSpPr>
              <p:nvPr userDrawn="1"/>
            </p:nvSpPr>
            <p:spPr bwMode="gray">
              <a:xfrm>
                <a:off x="3197225" y="2893702"/>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075B178-35A8-4A7F-90D9-DFC20F8A5F11}"/>
                  </a:ext>
                </a:extLst>
              </p:cNvPr>
              <p:cNvSpPr>
                <a:spLocks/>
              </p:cNvSpPr>
              <p:nvPr userDrawn="1"/>
            </p:nvSpPr>
            <p:spPr bwMode="gray">
              <a:xfrm>
                <a:off x="2947987" y="2893702"/>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3">
                <a:extLst>
                  <a:ext uri="{FF2B5EF4-FFF2-40B4-BE49-F238E27FC236}">
                    <a16:creationId xmlns:a16="http://schemas.microsoft.com/office/drawing/2014/main" id="{FC7FA9E1-62AA-4C79-89BF-EB2FF1664BEB}"/>
                  </a:ext>
                </a:extLst>
              </p:cNvPr>
              <p:cNvSpPr>
                <a:spLocks/>
              </p:cNvSpPr>
              <p:nvPr userDrawn="1"/>
            </p:nvSpPr>
            <p:spPr bwMode="gray">
              <a:xfrm>
                <a:off x="2670175" y="2887726"/>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B0E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0" name="Rectangle 79">
            <a:extLst>
              <a:ext uri="{FF2B5EF4-FFF2-40B4-BE49-F238E27FC236}">
                <a16:creationId xmlns:a16="http://schemas.microsoft.com/office/drawing/2014/main" id="{9B4B234B-8A56-44BB-B3D9-FB3A75933F32}"/>
              </a:ext>
            </a:extLst>
          </p:cNvPr>
          <p:cNvSpPr/>
          <p:nvPr userDrawn="1"/>
        </p:nvSpPr>
        <p:spPr>
          <a:xfrm>
            <a:off x="330632" y="344489"/>
            <a:ext cx="11527993" cy="6170467"/>
          </a:xfrm>
          <a:prstGeom prst="rect">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18913"/>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Tree>
    <p:extLst>
      <p:ext uri="{BB962C8B-B14F-4D97-AF65-F5344CB8AC3E}">
        <p14:creationId xmlns:p14="http://schemas.microsoft.com/office/powerpoint/2010/main" val="14256324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475487" y="1901952"/>
            <a:ext cx="11150823" cy="4398264"/>
          </a:xfrm>
          <a:noFill/>
          <a:ln>
            <a:noFill/>
          </a:ln>
        </p:spPr>
        <p:txBody>
          <a:bodyPr vert="horz" wrap="square" lIns="91440" tIns="45720" rIns="91440" bIns="45720" numCol="1" anchor="t" anchorCtr="0" compatLnSpc="1">
            <a:prstTxWarp prst="textNoShape">
              <a:avLst/>
            </a:prstTxWarp>
          </a:bodyPr>
          <a:lstStyle>
            <a:lvl1pPr marL="0" indent="0">
              <a:lnSpc>
                <a:spcPct val="90000"/>
              </a:lnSpc>
              <a:spcBef>
                <a:spcPts val="1999"/>
              </a:spcBef>
              <a:buNone/>
              <a:defRPr lang="en-US" sz="2000" smtClean="0">
                <a:solidFill>
                  <a:schemeClr val="tx1"/>
                </a:solidFill>
              </a:defRPr>
            </a:lvl1pPr>
            <a:lvl2pPr>
              <a:defRPr lang="en-US" sz="1799" smtClean="0">
                <a:solidFill>
                  <a:schemeClr val="tx1"/>
                </a:solidFill>
              </a:defRPr>
            </a:lvl2pPr>
            <a:lvl3pPr>
              <a:defRPr lang="en-US" smtClean="0">
                <a:solidFill>
                  <a:schemeClr val="tx1"/>
                </a:solidFill>
              </a:defRPr>
            </a:lvl3pPr>
            <a:lvl4pPr>
              <a:defRPr lang="en-US" sz="1799" smtClean="0">
                <a:solidFill>
                  <a:schemeClr val="tx1"/>
                </a:solidFill>
              </a:defRPr>
            </a:lvl4pPr>
            <a:lvl5pPr>
              <a:defRPr lang="en-US" sz="1799">
                <a:solidFill>
                  <a:schemeClr val="tx1"/>
                </a:solidFill>
              </a:defRPr>
            </a:lvl5pPr>
          </a:lstStyle>
          <a:p>
            <a:pPr marL="0" lvl="0"/>
            <a:r>
              <a:rPr lang="en-US" dirty="0"/>
              <a:t>Click to edit Agenda Item</a:t>
            </a:r>
          </a:p>
        </p:txBody>
      </p:sp>
      <p:sp>
        <p:nvSpPr>
          <p:cNvPr id="3" name="Title 2"/>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vert="horz" lIns="91440" tIns="0" rIns="91440" bIns="0" rtlCol="0" anchor="b" anchorCtr="0">
            <a:no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bwMode="gray">
          <a:xfrm>
            <a:off x="475488" y="1902265"/>
            <a:ext cx="11120882" cy="4446033"/>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Tree>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1902265"/>
            <a:ext cx="11150823" cy="4459159"/>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
        <p:nvSpPr>
          <p:cNvPr id="7" name="Text Placeholder 8"/>
          <p:cNvSpPr>
            <a:spLocks noGrp="1"/>
          </p:cNvSpPr>
          <p:nvPr>
            <p:ph type="body" sz="quarter" idx="13" hasCustomPrompt="1"/>
          </p:nvPr>
        </p:nvSpPr>
        <p:spPr>
          <a:xfrm>
            <a:off x="441232" y="960179"/>
            <a:ext cx="11185080" cy="446087"/>
          </a:xfrm>
        </p:spPr>
        <p:txBody>
          <a:bodyPr>
            <a:noAutofit/>
          </a:bodyPr>
          <a:lstStyle>
            <a:lvl1pPr marL="0" indent="0">
              <a:buNone/>
              <a:defRPr sz="19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73440" y="1902265"/>
            <a:ext cx="11109122" cy="444565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txBox="1">
            <a:spLocks/>
          </p:cNvSpPr>
          <p:nvPr/>
        </p:nvSpPr>
        <p:spPr bwMode="gray">
          <a:xfrm>
            <a:off x="5861884" y="6365328"/>
            <a:ext cx="49771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dirty="0">
              <a:solidFill>
                <a:schemeClr val="tx1"/>
              </a:solidFill>
              <a:latin typeface="+mn-lt"/>
              <a:ea typeface="Avenir Book" charset="0"/>
              <a:cs typeface="Arial" panose="020B0604020202020204" pitchFamily="34" charset="0"/>
            </a:endParaRPr>
          </a:p>
        </p:txBody>
      </p:sp>
      <p:sp>
        <p:nvSpPr>
          <p:cNvPr id="21" name="Footer Placeholder 4"/>
          <p:cNvSpPr txBox="1">
            <a:spLocks/>
          </p:cNvSpPr>
          <p:nvPr/>
        </p:nvSpPr>
        <p:spPr bwMode="gray">
          <a:xfrm>
            <a:off x="8006366" y="6364009"/>
            <a:ext cx="3703073"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457017" rtl="0" eaLnBrk="1" latinLnBrk="0" hangingPunct="1">
              <a:tabLst>
                <a:tab pos="3599010" algn="l"/>
              </a:tabLst>
            </a:pPr>
            <a:r>
              <a:rPr lang="en-US" sz="600" kern="1200" dirty="0">
                <a:solidFill>
                  <a:schemeClr val="tx1"/>
                </a:solidFill>
                <a:latin typeface="+mn-lt"/>
                <a:ea typeface="+mn-ea"/>
                <a:cs typeface="Arial" panose="020B0604020202020204" pitchFamily="34" charset="0"/>
              </a:rPr>
              <a:t>© 2018 ServiceNow, Inc. All Rights Reserved. Confidential.  |  @dylanlindgren  |  #Know18</a:t>
            </a:r>
          </a:p>
        </p:txBody>
      </p:sp>
      <p:sp>
        <p:nvSpPr>
          <p:cNvPr id="2" name="Title Placeholder 1"/>
          <p:cNvSpPr>
            <a:spLocks noGrp="1"/>
          </p:cNvSpPr>
          <p:nvPr>
            <p:ph type="title"/>
          </p:nvPr>
        </p:nvSpPr>
        <p:spPr bwMode="gray">
          <a:xfrm>
            <a:off x="441231" y="341807"/>
            <a:ext cx="11185080" cy="668692"/>
          </a:xfrm>
          <a:prstGeom prst="rect">
            <a:avLst/>
          </a:prstGeom>
        </p:spPr>
        <p:txBody>
          <a:bodyPr vert="horz" lIns="91440" tIns="0" rIns="91440" bIns="0" rtlCol="0" anchor="b" anchorCtr="0">
            <a:noAutofit/>
          </a:bodyPr>
          <a:lstStyle/>
          <a:p>
            <a:pPr lvl="0"/>
            <a:r>
              <a:rPr lang="en-US" dirty="0"/>
              <a:t>Click to edit Master title style</a:t>
            </a:r>
          </a:p>
        </p:txBody>
      </p:sp>
      <p:grpSp>
        <p:nvGrpSpPr>
          <p:cNvPr id="15" name="Group 14">
            <a:extLst>
              <a:ext uri="{FF2B5EF4-FFF2-40B4-BE49-F238E27FC236}">
                <a16:creationId xmlns:a16="http://schemas.microsoft.com/office/drawing/2014/main" id="{160B7161-33C9-4283-A38D-24218FC8740E}"/>
              </a:ext>
            </a:extLst>
          </p:cNvPr>
          <p:cNvGrpSpPr/>
          <p:nvPr userDrawn="1"/>
        </p:nvGrpSpPr>
        <p:grpSpPr bwMode="gray">
          <a:xfrm>
            <a:off x="559205" y="6347923"/>
            <a:ext cx="559991" cy="161925"/>
            <a:chOff x="4436128" y="1677988"/>
            <a:chExt cx="559991" cy="161925"/>
          </a:xfrm>
        </p:grpSpPr>
        <p:sp>
          <p:nvSpPr>
            <p:cNvPr id="16" name="Freeform 5">
              <a:extLst>
                <a:ext uri="{FF2B5EF4-FFF2-40B4-BE49-F238E27FC236}">
                  <a16:creationId xmlns:a16="http://schemas.microsoft.com/office/drawing/2014/main" id="{9E42893F-BEE7-4522-9C1C-54E8C1DF2A56}"/>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72C58D0B-DCA5-4006-B425-92F28A5A454E}"/>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69A8B906-BE12-4BF9-8035-A5D01A7FA1D4}"/>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1089459A-43CF-4F05-B84E-346BB12E7DC2}"/>
                </a:ext>
              </a:extLst>
            </p:cNvPr>
            <p:cNvGrpSpPr>
              <a:grpSpLocks noChangeAspect="1"/>
            </p:cNvGrpSpPr>
            <p:nvPr/>
          </p:nvGrpSpPr>
          <p:grpSpPr bwMode="gray">
            <a:xfrm>
              <a:off x="4956831" y="1814196"/>
              <a:ext cx="39288" cy="20954"/>
              <a:chOff x="2687241" y="1822450"/>
              <a:chExt cx="23813" cy="12700"/>
            </a:xfrm>
          </p:grpSpPr>
          <p:sp>
            <p:nvSpPr>
              <p:cNvPr id="20" name="Freeform 8">
                <a:extLst>
                  <a:ext uri="{FF2B5EF4-FFF2-40B4-BE49-F238E27FC236}">
                    <a16:creationId xmlns:a16="http://schemas.microsoft.com/office/drawing/2014/main" id="{FE52A60A-2E72-41D3-92BC-3E02BB2731DB}"/>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D51BEEF2-6746-4723-8172-AE900AC6B9CD}"/>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98961582"/>
      </p:ext>
    </p:extLst>
  </p:cSld>
  <p:clrMap bg1="lt1" tx1="dk1" bg2="lt2" tx2="dk2" accent1="accent1" accent2="accent2" accent3="accent3" accent4="accent4" accent5="accent5" accent6="accent6" hlink="hlink" folHlink="folHlink"/>
  <p:sldLayoutIdLst>
    <p:sldLayoutId id="2147484091" r:id="rId1"/>
    <p:sldLayoutId id="2147484139" r:id="rId2"/>
    <p:sldLayoutId id="2147484097" r:id="rId3"/>
    <p:sldLayoutId id="2147484144" r:id="rId4"/>
    <p:sldLayoutId id="2147484145" r:id="rId5"/>
    <p:sldLayoutId id="2147484143" r:id="rId6"/>
    <p:sldLayoutId id="2147484102" r:id="rId7"/>
    <p:sldLayoutId id="2147484103" r:id="rId8"/>
    <p:sldLayoutId id="2147484104" r:id="rId9"/>
    <p:sldLayoutId id="2147484129" r:id="rId10"/>
    <p:sldLayoutId id="2147484105" r:id="rId11"/>
    <p:sldLayoutId id="2147484137" r:id="rId12"/>
    <p:sldLayoutId id="2147484106" r:id="rId13"/>
    <p:sldLayoutId id="2147484140" r:id="rId14"/>
    <p:sldLayoutId id="2147484141" r:id="rId15"/>
    <p:sldLayoutId id="2147484142" r:id="rId16"/>
    <p:sldLayoutId id="2147484146" r:id="rId17"/>
    <p:sldLayoutId id="2147484131" r:id="rId18"/>
    <p:sldLayoutId id="2147484133" r:id="rId19"/>
    <p:sldLayoutId id="2147484132" r:id="rId20"/>
    <p:sldLayoutId id="2147484108" r:id="rId21"/>
    <p:sldLayoutId id="2147484109" r:id="rId22"/>
    <p:sldLayoutId id="2147484110" r:id="rId23"/>
    <p:sldLayoutId id="2147484111" r:id="rId24"/>
    <p:sldLayoutId id="2147484112" r:id="rId25"/>
    <p:sldLayoutId id="2147484151" r:id="rId26"/>
    <p:sldLayoutId id="2147484113" r:id="rId27"/>
    <p:sldLayoutId id="2147484138" r:id="rId28"/>
    <p:sldLayoutId id="2147484148" r:id="rId29"/>
    <p:sldLayoutId id="2147484149" r:id="rId30"/>
    <p:sldLayoutId id="2147484150" r:id="rId31"/>
    <p:sldLayoutId id="2147484125" r:id="rId32"/>
    <p:sldLayoutId id="2147484135" r:id="rId33"/>
  </p:sldLayoutIdLst>
  <p:transition>
    <p:fade/>
  </p:transition>
  <p:hf sldNum="0" hdr="0" ftr="0" dt="0"/>
  <p:txStyles>
    <p:titleStyle>
      <a:lvl1pPr algn="l" defTabSz="457017" rtl="0" eaLnBrk="1" latinLnBrk="0" hangingPunct="1">
        <a:lnSpc>
          <a:spcPct val="90000"/>
        </a:lnSpc>
        <a:spcBef>
          <a:spcPts val="0"/>
        </a:spcBef>
        <a:buNone/>
        <a:defRPr lang="en-US" sz="3400" b="1" i="0" kern="1200" dirty="0" smtClean="0">
          <a:solidFill>
            <a:schemeClr val="tx1"/>
          </a:solidFill>
          <a:latin typeface="+mj-lt"/>
          <a:ea typeface="Gilroy" panose="00000500000000000000" pitchFamily="50" charset="0"/>
          <a:cs typeface="Gilroy" panose="00000500000000000000" pitchFamily="50" charset="0"/>
        </a:defRPr>
      </a:lvl1pPr>
    </p:titleStyle>
    <p:bodyStyle>
      <a:lvl1pPr marL="228509" indent="-228509" algn="l" defTabSz="457017" rtl="0" eaLnBrk="1" latinLnBrk="0" hangingPunct="1">
        <a:lnSpc>
          <a:spcPct val="90000"/>
        </a:lnSpc>
        <a:spcBef>
          <a:spcPts val="1200"/>
        </a:spcBef>
        <a:buClr>
          <a:schemeClr val="tx1"/>
        </a:buClr>
        <a:buFont typeface="Arial"/>
        <a:buChar char="•"/>
        <a:defRPr sz="2000" kern="1200">
          <a:solidFill>
            <a:schemeClr val="tx1"/>
          </a:solidFill>
          <a:latin typeface="+mn-lt"/>
          <a:ea typeface="Gilroy" panose="00000500000000000000" pitchFamily="50" charset="0"/>
          <a:cs typeface="Gilroy" panose="00000500000000000000" pitchFamily="50" charset="0"/>
        </a:defRPr>
      </a:lvl1pPr>
      <a:lvl2pPr marL="457017" indent="-225335"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2pPr>
      <a:lvl3pPr marL="741066" indent="-171381"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3pPr>
      <a:lvl4pPr marL="1026702" indent="-172969" algn="l" defTabSz="457017" rtl="0" eaLnBrk="1" latinLnBrk="0" hangingPunct="1">
        <a:lnSpc>
          <a:spcPct val="90000"/>
        </a:lnSpc>
        <a:spcBef>
          <a:spcPts val="600"/>
        </a:spcBef>
        <a:buClr>
          <a:schemeClr val="tx1"/>
        </a:buClr>
        <a:buFont typeface="Arial"/>
        <a:buChar char="–"/>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4pPr>
      <a:lvl5pPr marL="1310750" indent="-165034" algn="l" defTabSz="457017"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p:bodyStyle>
    <p:otherStyle>
      <a:defPPr>
        <a:defRPr lang="en-US"/>
      </a:defPPr>
      <a:lvl1pPr marL="0" algn="l" defTabSz="457017" rtl="0" eaLnBrk="1" latinLnBrk="0" hangingPunct="1">
        <a:defRPr sz="1799" kern="1200">
          <a:solidFill>
            <a:schemeClr val="tx1"/>
          </a:solidFill>
          <a:latin typeface="+mn-lt"/>
          <a:ea typeface="+mn-ea"/>
          <a:cs typeface="+mn-cs"/>
        </a:defRPr>
      </a:lvl1pPr>
      <a:lvl2pPr marL="457017" algn="l" defTabSz="457017" rtl="0" eaLnBrk="1" latinLnBrk="0" hangingPunct="1">
        <a:defRPr sz="1799" kern="1200">
          <a:solidFill>
            <a:schemeClr val="tx1"/>
          </a:solidFill>
          <a:latin typeface="+mn-lt"/>
          <a:ea typeface="+mn-ea"/>
          <a:cs typeface="+mn-cs"/>
        </a:defRPr>
      </a:lvl2pPr>
      <a:lvl3pPr marL="914034" algn="l" defTabSz="457017" rtl="0" eaLnBrk="1" latinLnBrk="0" hangingPunct="1">
        <a:defRPr sz="1799" kern="1200">
          <a:solidFill>
            <a:schemeClr val="tx1"/>
          </a:solidFill>
          <a:latin typeface="+mn-lt"/>
          <a:ea typeface="+mn-ea"/>
          <a:cs typeface="+mn-cs"/>
        </a:defRPr>
      </a:lvl3pPr>
      <a:lvl4pPr marL="1371051" algn="l" defTabSz="457017" rtl="0" eaLnBrk="1" latinLnBrk="0" hangingPunct="1">
        <a:defRPr sz="1799" kern="1200">
          <a:solidFill>
            <a:schemeClr val="tx1"/>
          </a:solidFill>
          <a:latin typeface="+mn-lt"/>
          <a:ea typeface="+mn-ea"/>
          <a:cs typeface="+mn-cs"/>
        </a:defRPr>
      </a:lvl4pPr>
      <a:lvl5pPr marL="1828068" algn="l" defTabSz="457017" rtl="0" eaLnBrk="1" latinLnBrk="0" hangingPunct="1">
        <a:defRPr sz="1799" kern="1200">
          <a:solidFill>
            <a:schemeClr val="tx1"/>
          </a:solidFill>
          <a:latin typeface="+mn-lt"/>
          <a:ea typeface="+mn-ea"/>
          <a:cs typeface="+mn-cs"/>
        </a:defRPr>
      </a:lvl5pPr>
      <a:lvl6pPr marL="2285086" algn="l" defTabSz="457017" rtl="0" eaLnBrk="1" latinLnBrk="0" hangingPunct="1">
        <a:defRPr sz="1799" kern="1200">
          <a:solidFill>
            <a:schemeClr val="tx1"/>
          </a:solidFill>
          <a:latin typeface="+mn-lt"/>
          <a:ea typeface="+mn-ea"/>
          <a:cs typeface="+mn-cs"/>
        </a:defRPr>
      </a:lvl6pPr>
      <a:lvl7pPr marL="2742103" algn="l" defTabSz="457017" rtl="0" eaLnBrk="1" latinLnBrk="0" hangingPunct="1">
        <a:defRPr sz="1799" kern="1200">
          <a:solidFill>
            <a:schemeClr val="tx1"/>
          </a:solidFill>
          <a:latin typeface="+mn-lt"/>
          <a:ea typeface="+mn-ea"/>
          <a:cs typeface="+mn-cs"/>
        </a:defRPr>
      </a:lvl7pPr>
      <a:lvl8pPr marL="3199120" algn="l" defTabSz="457017" rtl="0" eaLnBrk="1" latinLnBrk="0" hangingPunct="1">
        <a:defRPr sz="1799" kern="1200">
          <a:solidFill>
            <a:schemeClr val="tx1"/>
          </a:solidFill>
          <a:latin typeface="+mn-lt"/>
          <a:ea typeface="+mn-ea"/>
          <a:cs typeface="+mn-cs"/>
        </a:defRPr>
      </a:lvl8pPr>
      <a:lvl9pPr marL="3656137" algn="l" defTabSz="45701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08"/><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13AA4-7AE7-E041-952D-E036DE961EFD}"/>
              </a:ext>
            </a:extLst>
          </p:cNvPr>
          <p:cNvSpPr txBox="1"/>
          <p:nvPr/>
        </p:nvSpPr>
        <p:spPr>
          <a:xfrm>
            <a:off x="4879428" y="2380593"/>
            <a:ext cx="0" cy="0"/>
          </a:xfrm>
          <a:prstGeom prst="rect">
            <a:avLst/>
          </a:prstGeom>
          <a:noFill/>
        </p:spPr>
        <p:txBody>
          <a:bodyPr wrap="none" rtlCol="0">
            <a:noAutofit/>
          </a:bodyPr>
          <a:lstStyle/>
          <a:p>
            <a:pPr algn="l">
              <a:lnSpc>
                <a:spcPct val="90000"/>
              </a:lnSpc>
              <a:spcBef>
                <a:spcPts val="600"/>
              </a:spcBef>
              <a:buClr>
                <a:schemeClr val="tx2"/>
              </a:buClr>
            </a:pPr>
            <a:endParaRPr lang="en-US" sz="1600" dirty="0" err="1">
              <a:solidFill>
                <a:schemeClr val="tx1"/>
              </a:solidFill>
              <a:latin typeface="+mn-lt"/>
              <a:ea typeface="Avenir Book" charset="0"/>
              <a:cs typeface="Avenir Book" charset="0"/>
            </a:endParaRPr>
          </a:p>
        </p:txBody>
      </p:sp>
    </p:spTree>
    <p:extLst>
      <p:ext uri="{BB962C8B-B14F-4D97-AF65-F5344CB8AC3E}">
        <p14:creationId xmlns:p14="http://schemas.microsoft.com/office/powerpoint/2010/main" val="342739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FC2B-7016-F44A-A2A6-1433395031E1}"/>
              </a:ext>
            </a:extLst>
          </p:cNvPr>
          <p:cNvSpPr>
            <a:spLocks noGrp="1"/>
          </p:cNvSpPr>
          <p:nvPr>
            <p:ph type="title"/>
          </p:nvPr>
        </p:nvSpPr>
        <p:spPr>
          <a:xfrm>
            <a:off x="441231" y="341807"/>
            <a:ext cx="5653182" cy="668692"/>
          </a:xfrm>
        </p:spPr>
        <p:txBody>
          <a:bodyPr/>
          <a:lstStyle/>
          <a:p>
            <a:r>
              <a:rPr lang="en-US" dirty="0"/>
              <a:t>Service Portal + Bootstrap</a:t>
            </a:r>
          </a:p>
        </p:txBody>
      </p:sp>
      <p:sp>
        <p:nvSpPr>
          <p:cNvPr id="3" name="Content Placeholder 2">
            <a:extLst>
              <a:ext uri="{FF2B5EF4-FFF2-40B4-BE49-F238E27FC236}">
                <a16:creationId xmlns:a16="http://schemas.microsoft.com/office/drawing/2014/main" id="{584AB5CC-DBE4-0F49-A22B-CF824997E90F}"/>
              </a:ext>
            </a:extLst>
          </p:cNvPr>
          <p:cNvSpPr>
            <a:spLocks noGrp="1"/>
          </p:cNvSpPr>
          <p:nvPr>
            <p:ph sz="quarter" idx="10"/>
          </p:nvPr>
        </p:nvSpPr>
        <p:spPr>
          <a:xfrm>
            <a:off x="475488" y="1426464"/>
            <a:ext cx="5312787" cy="4872475"/>
          </a:xfrm>
        </p:spPr>
        <p:txBody>
          <a:bodyPr/>
          <a:lstStyle/>
          <a:p>
            <a:pPr lvl="0"/>
            <a:r>
              <a:rPr lang="en-US" dirty="0"/>
              <a:t>In Service Portal, bootstrap columns are embedded inside </a:t>
            </a:r>
            <a:r>
              <a:rPr lang="en-US" b="1" dirty="0"/>
              <a:t>containers</a:t>
            </a:r>
            <a:r>
              <a:rPr lang="en-US" dirty="0"/>
              <a:t>.</a:t>
            </a:r>
          </a:p>
          <a:p>
            <a:pPr lvl="0"/>
            <a:endParaRPr lang="en-US" dirty="0"/>
          </a:p>
          <a:p>
            <a:pPr lvl="0"/>
            <a:r>
              <a:rPr lang="en-US" dirty="0"/>
              <a:t>Containers can be…</a:t>
            </a:r>
          </a:p>
          <a:p>
            <a:pPr lvl="1"/>
            <a:r>
              <a:rPr lang="en-US" b="1" dirty="0"/>
              <a:t>Fixed</a:t>
            </a:r>
            <a:endParaRPr lang="en-US" dirty="0"/>
          </a:p>
          <a:p>
            <a:pPr lvl="2"/>
            <a:r>
              <a:rPr lang="en-US" dirty="0"/>
              <a:t>Default</a:t>
            </a:r>
          </a:p>
          <a:p>
            <a:pPr lvl="2"/>
            <a:r>
              <a:rPr lang="en-US" dirty="0"/>
              <a:t>Fixed container width for each screen size</a:t>
            </a:r>
          </a:p>
          <a:p>
            <a:pPr lvl="3"/>
            <a:r>
              <a:rPr lang="en-US" dirty="0"/>
              <a:t>Extra small</a:t>
            </a:r>
          </a:p>
          <a:p>
            <a:pPr lvl="3"/>
            <a:r>
              <a:rPr lang="en-US" dirty="0"/>
              <a:t>Small</a:t>
            </a:r>
          </a:p>
          <a:p>
            <a:pPr lvl="3"/>
            <a:r>
              <a:rPr lang="en-US" dirty="0"/>
              <a:t>Medium</a:t>
            </a:r>
          </a:p>
          <a:p>
            <a:pPr lvl="3"/>
            <a:r>
              <a:rPr lang="en-US" dirty="0"/>
              <a:t>Large</a:t>
            </a:r>
          </a:p>
          <a:p>
            <a:pPr lvl="1"/>
            <a:r>
              <a:rPr lang="en-US" b="1" dirty="0"/>
              <a:t>Fluid</a:t>
            </a:r>
          </a:p>
          <a:p>
            <a:pPr lvl="2"/>
            <a:r>
              <a:rPr lang="en-US" dirty="0"/>
              <a:t>Takes up full width of screen for all screen sizes</a:t>
            </a:r>
          </a:p>
        </p:txBody>
      </p:sp>
      <p:sp>
        <p:nvSpPr>
          <p:cNvPr id="5" name="Picture Placeholder 4">
            <a:extLst>
              <a:ext uri="{FF2B5EF4-FFF2-40B4-BE49-F238E27FC236}">
                <a16:creationId xmlns:a16="http://schemas.microsoft.com/office/drawing/2014/main" id="{F437F963-81E2-2B42-ABC2-E561B988F4B7}"/>
              </a:ext>
            </a:extLst>
          </p:cNvPr>
          <p:cNvSpPr>
            <a:spLocks noGrp="1"/>
          </p:cNvSpPr>
          <p:nvPr>
            <p:ph type="pic" sz="quarter" idx="13"/>
          </p:nvPr>
        </p:nvSpPr>
        <p:spPr/>
      </p:sp>
      <p:pic>
        <p:nvPicPr>
          <p:cNvPr id="8" name="Picture 7">
            <a:extLst>
              <a:ext uri="{FF2B5EF4-FFF2-40B4-BE49-F238E27FC236}">
                <a16:creationId xmlns:a16="http://schemas.microsoft.com/office/drawing/2014/main" id="{B1ACFC82-D989-2040-8846-4B13AA16C67D}"/>
              </a:ext>
            </a:extLst>
          </p:cNvPr>
          <p:cNvPicPr>
            <a:picLocks noChangeAspect="1"/>
          </p:cNvPicPr>
          <p:nvPr/>
        </p:nvPicPr>
        <p:blipFill>
          <a:blip r:embed="rId3"/>
          <a:stretch>
            <a:fillRect/>
          </a:stretch>
        </p:blipFill>
        <p:spPr>
          <a:xfrm>
            <a:off x="6085486" y="899251"/>
            <a:ext cx="6112265" cy="5057909"/>
          </a:xfrm>
          <a:prstGeom prst="rect">
            <a:avLst/>
          </a:prstGeom>
        </p:spPr>
      </p:pic>
    </p:spTree>
    <p:extLst>
      <p:ext uri="{BB962C8B-B14F-4D97-AF65-F5344CB8AC3E}">
        <p14:creationId xmlns:p14="http://schemas.microsoft.com/office/powerpoint/2010/main" val="2481431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FC2B-7016-F44A-A2A6-1433395031E1}"/>
              </a:ext>
            </a:extLst>
          </p:cNvPr>
          <p:cNvSpPr>
            <a:spLocks noGrp="1"/>
          </p:cNvSpPr>
          <p:nvPr>
            <p:ph type="title"/>
          </p:nvPr>
        </p:nvSpPr>
        <p:spPr/>
        <p:txBody>
          <a:bodyPr/>
          <a:lstStyle/>
          <a:p>
            <a:r>
              <a:rPr lang="en-US" dirty="0"/>
              <a:t>Idea Home Container Layout</a:t>
            </a:r>
          </a:p>
        </p:txBody>
      </p:sp>
      <p:pic>
        <p:nvPicPr>
          <p:cNvPr id="6" name="Picture 5">
            <a:extLst>
              <a:ext uri="{FF2B5EF4-FFF2-40B4-BE49-F238E27FC236}">
                <a16:creationId xmlns:a16="http://schemas.microsoft.com/office/drawing/2014/main" id="{AB583982-AB53-D346-82B8-DEC393D15F67}"/>
              </a:ext>
            </a:extLst>
          </p:cNvPr>
          <p:cNvPicPr>
            <a:picLocks noChangeAspect="1"/>
          </p:cNvPicPr>
          <p:nvPr/>
        </p:nvPicPr>
        <p:blipFill>
          <a:blip r:embed="rId3"/>
          <a:stretch>
            <a:fillRect/>
          </a:stretch>
        </p:blipFill>
        <p:spPr>
          <a:xfrm>
            <a:off x="1266390" y="1010499"/>
            <a:ext cx="9409494" cy="5554800"/>
          </a:xfrm>
          <a:prstGeom prst="rect">
            <a:avLst/>
          </a:prstGeom>
        </p:spPr>
      </p:pic>
    </p:spTree>
    <p:extLst>
      <p:ext uri="{BB962C8B-B14F-4D97-AF65-F5344CB8AC3E}">
        <p14:creationId xmlns:p14="http://schemas.microsoft.com/office/powerpoint/2010/main" val="1771192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FC2B-7016-F44A-A2A6-1433395031E1}"/>
              </a:ext>
            </a:extLst>
          </p:cNvPr>
          <p:cNvSpPr>
            <a:spLocks noGrp="1"/>
          </p:cNvSpPr>
          <p:nvPr>
            <p:ph type="title"/>
          </p:nvPr>
        </p:nvSpPr>
        <p:spPr/>
        <p:txBody>
          <a:bodyPr/>
          <a:lstStyle/>
          <a:p>
            <a:r>
              <a:rPr lang="en-US" dirty="0"/>
              <a:t>Idea Home Columns</a:t>
            </a:r>
          </a:p>
        </p:txBody>
      </p:sp>
      <p:pic>
        <p:nvPicPr>
          <p:cNvPr id="7" name="Content Placeholder 6">
            <a:extLst>
              <a:ext uri="{FF2B5EF4-FFF2-40B4-BE49-F238E27FC236}">
                <a16:creationId xmlns:a16="http://schemas.microsoft.com/office/drawing/2014/main" id="{ADEAC30C-E040-844A-9E06-D93EB3343613}"/>
              </a:ext>
            </a:extLst>
          </p:cNvPr>
          <p:cNvPicPr>
            <a:picLocks noGrp="1" noChangeAspect="1"/>
          </p:cNvPicPr>
          <p:nvPr>
            <p:ph idx="1"/>
          </p:nvPr>
        </p:nvPicPr>
        <p:blipFill>
          <a:blip r:embed="rId3"/>
          <a:stretch>
            <a:fillRect/>
          </a:stretch>
        </p:blipFill>
        <p:spPr>
          <a:xfrm>
            <a:off x="1262418" y="1010498"/>
            <a:ext cx="9371076" cy="5532120"/>
          </a:xfrm>
        </p:spPr>
      </p:pic>
    </p:spTree>
    <p:extLst>
      <p:ext uri="{BB962C8B-B14F-4D97-AF65-F5344CB8AC3E}">
        <p14:creationId xmlns:p14="http://schemas.microsoft.com/office/powerpoint/2010/main" val="32258724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F640-3192-6A45-82C1-C47429AFEBE2}"/>
              </a:ext>
            </a:extLst>
          </p:cNvPr>
          <p:cNvSpPr>
            <a:spLocks noGrp="1"/>
          </p:cNvSpPr>
          <p:nvPr>
            <p:ph type="ctrTitle"/>
          </p:nvPr>
        </p:nvSpPr>
        <p:spPr/>
        <p:txBody>
          <a:bodyPr/>
          <a:lstStyle/>
          <a:p>
            <a:r>
              <a:rPr lang="en-US" dirty="0"/>
              <a:t>Lab 3</a:t>
            </a:r>
          </a:p>
        </p:txBody>
      </p:sp>
      <p:sp>
        <p:nvSpPr>
          <p:cNvPr id="3" name="Text Placeholder 2">
            <a:extLst>
              <a:ext uri="{FF2B5EF4-FFF2-40B4-BE49-F238E27FC236}">
                <a16:creationId xmlns:a16="http://schemas.microsoft.com/office/drawing/2014/main" id="{991C99AA-2F6A-2548-A558-3410149928A5}"/>
              </a:ext>
            </a:extLst>
          </p:cNvPr>
          <p:cNvSpPr>
            <a:spLocks noGrp="1"/>
          </p:cNvSpPr>
          <p:nvPr>
            <p:ph type="body" sz="quarter" idx="10"/>
          </p:nvPr>
        </p:nvSpPr>
        <p:spPr/>
        <p:txBody>
          <a:bodyPr/>
          <a:lstStyle/>
          <a:p>
            <a:r>
              <a:rPr lang="en-US" dirty="0"/>
              <a:t>Banner Widget</a:t>
            </a:r>
          </a:p>
        </p:txBody>
      </p:sp>
    </p:spTree>
    <p:extLst>
      <p:ext uri="{BB962C8B-B14F-4D97-AF65-F5344CB8AC3E}">
        <p14:creationId xmlns:p14="http://schemas.microsoft.com/office/powerpoint/2010/main" val="19929655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EBCC-510F-B141-9766-59D24B16022D}"/>
              </a:ext>
            </a:extLst>
          </p:cNvPr>
          <p:cNvSpPr>
            <a:spLocks noGrp="1"/>
          </p:cNvSpPr>
          <p:nvPr>
            <p:ph type="ctrTitle"/>
          </p:nvPr>
        </p:nvSpPr>
        <p:spPr/>
        <p:txBody>
          <a:bodyPr/>
          <a:lstStyle/>
          <a:p>
            <a:r>
              <a:rPr lang="en-US" dirty="0"/>
              <a:t>Lab 4</a:t>
            </a:r>
          </a:p>
        </p:txBody>
      </p:sp>
      <p:sp>
        <p:nvSpPr>
          <p:cNvPr id="3" name="Text Placeholder 2">
            <a:extLst>
              <a:ext uri="{FF2B5EF4-FFF2-40B4-BE49-F238E27FC236}">
                <a16:creationId xmlns:a16="http://schemas.microsoft.com/office/drawing/2014/main" id="{A9BD4F4F-1B04-EB44-BC94-32FDE45ABDA6}"/>
              </a:ext>
            </a:extLst>
          </p:cNvPr>
          <p:cNvSpPr>
            <a:spLocks noGrp="1"/>
          </p:cNvSpPr>
          <p:nvPr>
            <p:ph type="body" sz="quarter" idx="10"/>
          </p:nvPr>
        </p:nvSpPr>
        <p:spPr/>
        <p:txBody>
          <a:bodyPr/>
          <a:lstStyle/>
          <a:p>
            <a:r>
              <a:rPr lang="en-US" dirty="0"/>
              <a:t>Sidebar Widget</a:t>
            </a:r>
          </a:p>
        </p:txBody>
      </p:sp>
    </p:spTree>
    <p:extLst>
      <p:ext uri="{BB962C8B-B14F-4D97-AF65-F5344CB8AC3E}">
        <p14:creationId xmlns:p14="http://schemas.microsoft.com/office/powerpoint/2010/main" val="21791873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8818-369D-5548-9250-D31AD6030089}"/>
              </a:ext>
            </a:extLst>
          </p:cNvPr>
          <p:cNvSpPr>
            <a:spLocks noGrp="1"/>
          </p:cNvSpPr>
          <p:nvPr>
            <p:ph type="title"/>
          </p:nvPr>
        </p:nvSpPr>
        <p:spPr/>
        <p:txBody>
          <a:bodyPr/>
          <a:lstStyle/>
          <a:p>
            <a:r>
              <a:rPr lang="en-US" dirty="0"/>
              <a:t>$broadcast(), $emit(), and $on()</a:t>
            </a:r>
          </a:p>
        </p:txBody>
      </p:sp>
      <p:sp>
        <p:nvSpPr>
          <p:cNvPr id="3" name="Content Placeholder 2">
            <a:extLst>
              <a:ext uri="{FF2B5EF4-FFF2-40B4-BE49-F238E27FC236}">
                <a16:creationId xmlns:a16="http://schemas.microsoft.com/office/drawing/2014/main" id="{92702BBE-5492-7E43-AF4F-D3E83B5ADFD3}"/>
              </a:ext>
            </a:extLst>
          </p:cNvPr>
          <p:cNvSpPr>
            <a:spLocks noGrp="1"/>
          </p:cNvSpPr>
          <p:nvPr>
            <p:ph idx="1"/>
          </p:nvPr>
        </p:nvSpPr>
        <p:spPr>
          <a:xfrm>
            <a:off x="475488" y="1499617"/>
            <a:ext cx="11120882" cy="4848682"/>
          </a:xfrm>
        </p:spPr>
        <p:txBody>
          <a:bodyPr/>
          <a:lstStyle/>
          <a:p>
            <a:r>
              <a:rPr lang="en-US" dirty="0"/>
              <a:t>Built-in event system of AngularJS.</a:t>
            </a:r>
          </a:p>
          <a:p>
            <a:endParaRPr lang="en-US" dirty="0"/>
          </a:p>
          <a:p>
            <a:r>
              <a:rPr lang="en-US" dirty="0"/>
              <a:t>Can use it to pass data between widgets.</a:t>
            </a:r>
          </a:p>
          <a:p>
            <a:endParaRPr lang="en-US" dirty="0"/>
          </a:p>
          <a:p>
            <a:r>
              <a:rPr lang="en-US" dirty="0"/>
              <a:t>Listen for events using </a:t>
            </a:r>
            <a:r>
              <a:rPr lang="en-US" b="1" dirty="0"/>
              <a:t>$on() </a:t>
            </a:r>
            <a:r>
              <a:rPr lang="en-US" dirty="0"/>
              <a:t>function.</a:t>
            </a:r>
          </a:p>
          <a:p>
            <a:endParaRPr lang="en-US" dirty="0"/>
          </a:p>
          <a:p>
            <a:r>
              <a:rPr lang="en-US" dirty="0"/>
              <a:t>Whether you use </a:t>
            </a:r>
            <a:r>
              <a:rPr lang="en-US" b="1" dirty="0"/>
              <a:t>$broadcast()</a:t>
            </a:r>
            <a:r>
              <a:rPr lang="en-US" dirty="0"/>
              <a:t> or </a:t>
            </a:r>
            <a:r>
              <a:rPr lang="en-US" b="1" dirty="0"/>
              <a:t>$emit()</a:t>
            </a:r>
            <a:r>
              <a:rPr lang="en-US" dirty="0"/>
              <a:t> is informed by:</a:t>
            </a:r>
          </a:p>
          <a:p>
            <a:endParaRPr lang="en-US" dirty="0"/>
          </a:p>
          <a:p>
            <a:pPr lvl="2"/>
            <a:r>
              <a:rPr lang="en-US" dirty="0"/>
              <a:t>Where you’re calling the event</a:t>
            </a:r>
          </a:p>
          <a:p>
            <a:pPr lvl="2"/>
            <a:endParaRPr lang="en-US" dirty="0"/>
          </a:p>
          <a:p>
            <a:pPr lvl="2"/>
            <a:r>
              <a:rPr lang="en-US" dirty="0"/>
              <a:t>Where you will be listening for the event</a:t>
            </a:r>
          </a:p>
          <a:p>
            <a:endParaRPr lang="en-US" dirty="0"/>
          </a:p>
        </p:txBody>
      </p:sp>
    </p:spTree>
    <p:extLst>
      <p:ext uri="{BB962C8B-B14F-4D97-AF65-F5344CB8AC3E}">
        <p14:creationId xmlns:p14="http://schemas.microsoft.com/office/powerpoint/2010/main" val="15932481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8818-369D-5548-9250-D31AD6030089}"/>
              </a:ext>
            </a:extLst>
          </p:cNvPr>
          <p:cNvSpPr>
            <a:spLocks noGrp="1"/>
          </p:cNvSpPr>
          <p:nvPr>
            <p:ph type="title"/>
          </p:nvPr>
        </p:nvSpPr>
        <p:spPr>
          <a:xfrm>
            <a:off x="441231" y="341807"/>
            <a:ext cx="7294593" cy="668692"/>
          </a:xfrm>
        </p:spPr>
        <p:txBody>
          <a:bodyPr/>
          <a:lstStyle/>
          <a:p>
            <a:r>
              <a:rPr lang="en-US" dirty="0"/>
              <a:t>$broadcast(), $emit(), and $on()</a:t>
            </a:r>
          </a:p>
        </p:txBody>
      </p:sp>
      <p:sp>
        <p:nvSpPr>
          <p:cNvPr id="3" name="Content Placeholder 2">
            <a:extLst>
              <a:ext uri="{FF2B5EF4-FFF2-40B4-BE49-F238E27FC236}">
                <a16:creationId xmlns:a16="http://schemas.microsoft.com/office/drawing/2014/main" id="{92702BBE-5492-7E43-AF4F-D3E83B5ADFD3}"/>
              </a:ext>
            </a:extLst>
          </p:cNvPr>
          <p:cNvSpPr>
            <a:spLocks noGrp="1"/>
          </p:cNvSpPr>
          <p:nvPr>
            <p:ph sz="quarter" idx="10"/>
          </p:nvPr>
        </p:nvSpPr>
        <p:spPr>
          <a:xfrm>
            <a:off x="475488" y="1901952"/>
            <a:ext cx="6519672" cy="4396987"/>
          </a:xfrm>
        </p:spPr>
        <p:txBody>
          <a:bodyPr/>
          <a:lstStyle/>
          <a:p>
            <a:r>
              <a:rPr lang="en-US" b="1" dirty="0"/>
              <a:t>$broadcast() </a:t>
            </a:r>
            <a:r>
              <a:rPr lang="en-US" dirty="0"/>
              <a:t>passes the message downwards through the scope tree.</a:t>
            </a:r>
          </a:p>
          <a:p>
            <a:endParaRPr lang="en-US" dirty="0"/>
          </a:p>
          <a:p>
            <a:r>
              <a:rPr lang="en-US" b="1" dirty="0"/>
              <a:t>$emit() </a:t>
            </a:r>
            <a:r>
              <a:rPr lang="en-US" dirty="0"/>
              <a:t>passes the message upwards through the scope tree.</a:t>
            </a:r>
          </a:p>
          <a:p>
            <a:endParaRPr lang="en-US" dirty="0"/>
          </a:p>
          <a:p>
            <a:r>
              <a:rPr lang="en-US" dirty="0"/>
              <a:t>All functions exist in both local-scope (</a:t>
            </a:r>
            <a:r>
              <a:rPr lang="en-US" b="1" dirty="0"/>
              <a:t>$scope</a:t>
            </a:r>
            <a:r>
              <a:rPr lang="en-US" dirty="0"/>
              <a:t>) and root-scope (</a:t>
            </a:r>
            <a:r>
              <a:rPr lang="en-US" b="1" dirty="0"/>
              <a:t>$</a:t>
            </a:r>
            <a:r>
              <a:rPr lang="en-US" b="1" dirty="0" err="1"/>
              <a:t>rootScope</a:t>
            </a:r>
            <a:r>
              <a:rPr lang="en-US" dirty="0"/>
              <a:t>).</a:t>
            </a:r>
          </a:p>
          <a:p>
            <a:endParaRPr lang="en-US" dirty="0"/>
          </a:p>
        </p:txBody>
      </p:sp>
      <p:sp>
        <p:nvSpPr>
          <p:cNvPr id="7" name="Rectangle 6">
            <a:extLst>
              <a:ext uri="{FF2B5EF4-FFF2-40B4-BE49-F238E27FC236}">
                <a16:creationId xmlns:a16="http://schemas.microsoft.com/office/drawing/2014/main" id="{6CC199F8-1333-564F-A72C-687D1386D4F2}"/>
              </a:ext>
            </a:extLst>
          </p:cNvPr>
          <p:cNvSpPr/>
          <p:nvPr/>
        </p:nvSpPr>
        <p:spPr>
          <a:xfrm>
            <a:off x="7735824" y="1587"/>
            <a:ext cx="4453000" cy="6856413"/>
          </a:xfrm>
          <a:prstGeom prst="rect">
            <a:avLst/>
          </a:prstGeom>
          <a:solidFill>
            <a:schemeClr val="bg1">
              <a:lumMod val="95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z="1400" dirty="0" err="1">
              <a:solidFill>
                <a:srgbClr val="F7F7F7"/>
              </a:solidFill>
            </a:endParaRPr>
          </a:p>
        </p:txBody>
      </p:sp>
      <p:pic>
        <p:nvPicPr>
          <p:cNvPr id="6" name="Picture 5">
            <a:extLst>
              <a:ext uri="{FF2B5EF4-FFF2-40B4-BE49-F238E27FC236}">
                <a16:creationId xmlns:a16="http://schemas.microsoft.com/office/drawing/2014/main" id="{1B037DEC-3318-684B-A3DF-BA6DF7B72C6A}"/>
              </a:ext>
            </a:extLst>
          </p:cNvPr>
          <p:cNvPicPr>
            <a:picLocks noChangeAspect="1"/>
          </p:cNvPicPr>
          <p:nvPr/>
        </p:nvPicPr>
        <p:blipFill>
          <a:blip r:embed="rId3"/>
          <a:stretch>
            <a:fillRect/>
          </a:stretch>
        </p:blipFill>
        <p:spPr>
          <a:xfrm>
            <a:off x="7799832" y="1609344"/>
            <a:ext cx="4323049" cy="2916936"/>
          </a:xfrm>
          <a:prstGeom prst="rect">
            <a:avLst/>
          </a:prstGeom>
        </p:spPr>
      </p:pic>
    </p:spTree>
    <p:extLst>
      <p:ext uri="{BB962C8B-B14F-4D97-AF65-F5344CB8AC3E}">
        <p14:creationId xmlns:p14="http://schemas.microsoft.com/office/powerpoint/2010/main" val="34458999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8818-369D-5548-9250-D31AD6030089}"/>
              </a:ext>
            </a:extLst>
          </p:cNvPr>
          <p:cNvSpPr>
            <a:spLocks noGrp="1"/>
          </p:cNvSpPr>
          <p:nvPr>
            <p:ph type="title"/>
          </p:nvPr>
        </p:nvSpPr>
        <p:spPr/>
        <p:txBody>
          <a:bodyPr/>
          <a:lstStyle/>
          <a:p>
            <a:r>
              <a:rPr lang="en-US" dirty="0"/>
              <a:t>Local-scope Events</a:t>
            </a:r>
          </a:p>
        </p:txBody>
      </p:sp>
      <p:sp>
        <p:nvSpPr>
          <p:cNvPr id="3" name="Content Placeholder 2">
            <a:extLst>
              <a:ext uri="{FF2B5EF4-FFF2-40B4-BE49-F238E27FC236}">
                <a16:creationId xmlns:a16="http://schemas.microsoft.com/office/drawing/2014/main" id="{92702BBE-5492-7E43-AF4F-D3E83B5ADFD3}"/>
              </a:ext>
            </a:extLst>
          </p:cNvPr>
          <p:cNvSpPr>
            <a:spLocks noGrp="1"/>
          </p:cNvSpPr>
          <p:nvPr>
            <p:ph idx="1"/>
          </p:nvPr>
        </p:nvSpPr>
        <p:spPr>
          <a:xfrm>
            <a:off x="475488" y="1545337"/>
            <a:ext cx="11120882" cy="4802962"/>
          </a:xfrm>
        </p:spPr>
        <p:txBody>
          <a:bodyPr/>
          <a:lstStyle/>
          <a:p>
            <a:r>
              <a:rPr lang="en-US" dirty="0"/>
              <a:t>Use this when you have nested widgets</a:t>
            </a:r>
          </a:p>
          <a:p>
            <a:endParaRPr lang="en-US" dirty="0"/>
          </a:p>
          <a:p>
            <a:r>
              <a:rPr lang="en-US" dirty="0"/>
              <a:t>We can’t use this, as all widgets on our page are siblings of each other in the scope tree (i.e. none are embedded).</a:t>
            </a:r>
          </a:p>
        </p:txBody>
      </p:sp>
    </p:spTree>
    <p:extLst>
      <p:ext uri="{BB962C8B-B14F-4D97-AF65-F5344CB8AC3E}">
        <p14:creationId xmlns:p14="http://schemas.microsoft.com/office/powerpoint/2010/main" val="4309060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109F-3C48-3148-A06C-BA2F277B8A94}"/>
              </a:ext>
            </a:extLst>
          </p:cNvPr>
          <p:cNvSpPr>
            <a:spLocks noGrp="1"/>
          </p:cNvSpPr>
          <p:nvPr>
            <p:ph type="title"/>
          </p:nvPr>
        </p:nvSpPr>
        <p:spPr/>
        <p:txBody>
          <a:bodyPr/>
          <a:lstStyle/>
          <a:p>
            <a:r>
              <a:rPr lang="en-US" dirty="0"/>
              <a:t>Root-scope Events</a:t>
            </a:r>
          </a:p>
        </p:txBody>
      </p:sp>
      <p:sp>
        <p:nvSpPr>
          <p:cNvPr id="3" name="Content Placeholder 2">
            <a:extLst>
              <a:ext uri="{FF2B5EF4-FFF2-40B4-BE49-F238E27FC236}">
                <a16:creationId xmlns:a16="http://schemas.microsoft.com/office/drawing/2014/main" id="{914527CB-F456-DC46-8643-0AE26CA3AA8A}"/>
              </a:ext>
            </a:extLst>
          </p:cNvPr>
          <p:cNvSpPr>
            <a:spLocks noGrp="1"/>
          </p:cNvSpPr>
          <p:nvPr>
            <p:ph idx="1"/>
          </p:nvPr>
        </p:nvSpPr>
        <p:spPr>
          <a:xfrm>
            <a:off x="475488" y="1380745"/>
            <a:ext cx="11120882" cy="4967554"/>
          </a:xfrm>
        </p:spPr>
        <p:txBody>
          <a:bodyPr/>
          <a:lstStyle/>
          <a:p>
            <a:r>
              <a:rPr lang="en-US" dirty="0"/>
              <a:t>Use this when you have sibling widgets (no parent-child relationship)</a:t>
            </a:r>
          </a:p>
          <a:p>
            <a:endParaRPr lang="en-US" dirty="0"/>
          </a:p>
          <a:p>
            <a:r>
              <a:rPr lang="en-US" dirty="0"/>
              <a:t>Event will be broadcast to all scopes on the page.</a:t>
            </a:r>
          </a:p>
          <a:p>
            <a:endParaRPr lang="en-US" dirty="0"/>
          </a:p>
          <a:p>
            <a:r>
              <a:rPr lang="en-US" dirty="0"/>
              <a:t>We will be using this communicate between our widgets.</a:t>
            </a:r>
          </a:p>
          <a:p>
            <a:pPr lvl="1"/>
            <a:r>
              <a:rPr lang="en-US" dirty="0"/>
              <a:t>Example:</a:t>
            </a:r>
          </a:p>
          <a:p>
            <a:pPr lvl="2"/>
            <a:r>
              <a:rPr lang="en-US" dirty="0"/>
              <a:t>$</a:t>
            </a:r>
            <a:r>
              <a:rPr lang="en-US" dirty="0" err="1"/>
              <a:t>rootScope</a:t>
            </a:r>
            <a:r>
              <a:rPr lang="en-US" dirty="0"/>
              <a:t>.$broadcast(”</a:t>
            </a:r>
            <a:r>
              <a:rPr lang="en-US" dirty="0" err="1"/>
              <a:t>EventName</a:t>
            </a:r>
            <a:r>
              <a:rPr lang="en-US" dirty="0"/>
              <a:t>", "data");</a:t>
            </a:r>
          </a:p>
          <a:p>
            <a:endParaRPr lang="en-US" dirty="0"/>
          </a:p>
          <a:p>
            <a:r>
              <a:rPr lang="en-US" dirty="0"/>
              <a:t>Event can be caught using $</a:t>
            </a:r>
            <a:r>
              <a:rPr lang="en-US" dirty="0" err="1"/>
              <a:t>scope.$on</a:t>
            </a:r>
            <a:r>
              <a:rPr lang="en-US" dirty="0"/>
              <a:t>() or $</a:t>
            </a:r>
            <a:r>
              <a:rPr lang="en-US" dirty="0" err="1"/>
              <a:t>rootScope</a:t>
            </a:r>
            <a:r>
              <a:rPr lang="en-US" dirty="0"/>
              <a:t>.$on()</a:t>
            </a:r>
          </a:p>
          <a:p>
            <a:pPr lvl="1"/>
            <a:r>
              <a:rPr lang="en-US" dirty="0"/>
              <a:t>Example:</a:t>
            </a:r>
          </a:p>
          <a:p>
            <a:pPr lvl="2"/>
            <a:r>
              <a:rPr lang="en-US" dirty="0"/>
              <a:t>$</a:t>
            </a:r>
            <a:r>
              <a:rPr lang="en-US" dirty="0" err="1"/>
              <a:t>scope.$on</a:t>
            </a:r>
            <a:r>
              <a:rPr lang="en-US" dirty="0"/>
              <a:t>("</a:t>
            </a:r>
            <a:r>
              <a:rPr lang="en-US" dirty="0" err="1"/>
              <a:t>EventName</a:t>
            </a:r>
            <a:r>
              <a:rPr lang="en-US" dirty="0"/>
              <a:t>", function (</a:t>
            </a:r>
            <a:r>
              <a:rPr lang="en-US" dirty="0" err="1"/>
              <a:t>evt</a:t>
            </a:r>
            <a:r>
              <a:rPr lang="en-US" dirty="0"/>
              <a:t>, data) {</a:t>
            </a:r>
            <a:br>
              <a:rPr lang="en-US" dirty="0"/>
            </a:br>
            <a:r>
              <a:rPr lang="en-US" dirty="0"/>
              <a:t>	//Do something</a:t>
            </a:r>
            <a:br>
              <a:rPr lang="en-US" dirty="0"/>
            </a:br>
            <a:r>
              <a:rPr lang="en-US" dirty="0"/>
              <a:t>});	</a:t>
            </a:r>
          </a:p>
        </p:txBody>
      </p:sp>
    </p:spTree>
    <p:extLst>
      <p:ext uri="{BB962C8B-B14F-4D97-AF65-F5344CB8AC3E}">
        <p14:creationId xmlns:p14="http://schemas.microsoft.com/office/powerpoint/2010/main" val="23379901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EBCC-510F-B141-9766-59D24B16022D}"/>
              </a:ext>
            </a:extLst>
          </p:cNvPr>
          <p:cNvSpPr>
            <a:spLocks noGrp="1"/>
          </p:cNvSpPr>
          <p:nvPr>
            <p:ph type="ctrTitle"/>
          </p:nvPr>
        </p:nvSpPr>
        <p:spPr/>
        <p:txBody>
          <a:bodyPr/>
          <a:lstStyle/>
          <a:p>
            <a:r>
              <a:rPr lang="en-US" dirty="0"/>
              <a:t>Lab 5</a:t>
            </a:r>
          </a:p>
        </p:txBody>
      </p:sp>
      <p:sp>
        <p:nvSpPr>
          <p:cNvPr id="3" name="Text Placeholder 2">
            <a:extLst>
              <a:ext uri="{FF2B5EF4-FFF2-40B4-BE49-F238E27FC236}">
                <a16:creationId xmlns:a16="http://schemas.microsoft.com/office/drawing/2014/main" id="{A9BD4F4F-1B04-EB44-BC94-32FDE45ABDA6}"/>
              </a:ext>
            </a:extLst>
          </p:cNvPr>
          <p:cNvSpPr>
            <a:spLocks noGrp="1"/>
          </p:cNvSpPr>
          <p:nvPr>
            <p:ph type="body" sz="quarter" idx="10"/>
          </p:nvPr>
        </p:nvSpPr>
        <p:spPr/>
        <p:txBody>
          <a:bodyPr/>
          <a:lstStyle/>
          <a:p>
            <a:r>
              <a:rPr lang="en-US" dirty="0"/>
              <a:t>List Widget</a:t>
            </a:r>
          </a:p>
        </p:txBody>
      </p:sp>
    </p:spTree>
    <p:extLst>
      <p:ext uri="{BB962C8B-B14F-4D97-AF65-F5344CB8AC3E}">
        <p14:creationId xmlns:p14="http://schemas.microsoft.com/office/powerpoint/2010/main" val="39423202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32EFF0-9B9F-4B58-9CFE-25093D7793D6}"/>
              </a:ext>
            </a:extLst>
          </p:cNvPr>
          <p:cNvSpPr>
            <a:spLocks noGrp="1"/>
          </p:cNvSpPr>
          <p:nvPr>
            <p:ph type="body" sz="quarter" idx="12"/>
          </p:nvPr>
        </p:nvSpPr>
        <p:spPr>
          <a:xfrm>
            <a:off x="428223" y="3503323"/>
            <a:ext cx="9392443" cy="789637"/>
          </a:xfrm>
        </p:spPr>
        <p:txBody>
          <a:bodyPr/>
          <a:lstStyle/>
          <a:p>
            <a:r>
              <a:rPr lang="en-US" dirty="0"/>
              <a:t>LAB0261: Platform Essentials</a:t>
            </a:r>
          </a:p>
        </p:txBody>
      </p:sp>
      <p:sp>
        <p:nvSpPr>
          <p:cNvPr id="4" name="Title 3">
            <a:extLst>
              <a:ext uri="{FF2B5EF4-FFF2-40B4-BE49-F238E27FC236}">
                <a16:creationId xmlns:a16="http://schemas.microsoft.com/office/drawing/2014/main" id="{64634E25-3A5D-4EE6-95D2-215E4B88C51E}"/>
              </a:ext>
            </a:extLst>
          </p:cNvPr>
          <p:cNvSpPr>
            <a:spLocks noGrp="1"/>
          </p:cNvSpPr>
          <p:nvPr>
            <p:ph type="title"/>
          </p:nvPr>
        </p:nvSpPr>
        <p:spPr>
          <a:xfrm>
            <a:off x="427244" y="774667"/>
            <a:ext cx="10631140" cy="2642187"/>
          </a:xfrm>
        </p:spPr>
        <p:txBody>
          <a:bodyPr/>
          <a:lstStyle/>
          <a:p>
            <a:r>
              <a:rPr lang="en-US" dirty="0"/>
              <a:t>Configuring and Deploying an Engaging Service Portal</a:t>
            </a:r>
          </a:p>
        </p:txBody>
      </p:sp>
      <p:sp>
        <p:nvSpPr>
          <p:cNvPr id="3" name="Text Placeholder 2">
            <a:extLst>
              <a:ext uri="{FF2B5EF4-FFF2-40B4-BE49-F238E27FC236}">
                <a16:creationId xmlns:a16="http://schemas.microsoft.com/office/drawing/2014/main" id="{B87CD733-73E4-43BC-B253-A4302B163921}"/>
              </a:ext>
            </a:extLst>
          </p:cNvPr>
          <p:cNvSpPr>
            <a:spLocks noGrp="1"/>
          </p:cNvSpPr>
          <p:nvPr>
            <p:ph type="body" sz="quarter" idx="13"/>
          </p:nvPr>
        </p:nvSpPr>
        <p:spPr>
          <a:xfrm>
            <a:off x="427295" y="5506862"/>
            <a:ext cx="3726919" cy="914400"/>
          </a:xfrm>
        </p:spPr>
        <p:txBody>
          <a:bodyPr/>
          <a:lstStyle/>
          <a:p>
            <a:r>
              <a:rPr lang="en-US" dirty="0"/>
              <a:t>Senior UI Developer, Platform Innovation</a:t>
            </a:r>
          </a:p>
        </p:txBody>
      </p:sp>
      <p:sp>
        <p:nvSpPr>
          <p:cNvPr id="5" name="Text Placeholder 4">
            <a:extLst>
              <a:ext uri="{FF2B5EF4-FFF2-40B4-BE49-F238E27FC236}">
                <a16:creationId xmlns:a16="http://schemas.microsoft.com/office/drawing/2014/main" id="{3C3BE508-9E39-49B1-82B1-0437740A5B95}"/>
              </a:ext>
            </a:extLst>
          </p:cNvPr>
          <p:cNvSpPr>
            <a:spLocks noGrp="1"/>
          </p:cNvSpPr>
          <p:nvPr>
            <p:ph type="body" sz="quarter" idx="14"/>
          </p:nvPr>
        </p:nvSpPr>
        <p:spPr>
          <a:xfrm>
            <a:off x="428543" y="5135720"/>
            <a:ext cx="3725671" cy="390748"/>
          </a:xfrm>
        </p:spPr>
        <p:txBody>
          <a:bodyPr/>
          <a:lstStyle/>
          <a:p>
            <a:r>
              <a:rPr lang="en-US" dirty="0"/>
              <a:t>Sushruth Chandrashekar</a:t>
            </a:r>
          </a:p>
        </p:txBody>
      </p:sp>
      <p:sp>
        <p:nvSpPr>
          <p:cNvPr id="6" name="Text Placeholder 2">
            <a:extLst>
              <a:ext uri="{FF2B5EF4-FFF2-40B4-BE49-F238E27FC236}">
                <a16:creationId xmlns:a16="http://schemas.microsoft.com/office/drawing/2014/main" id="{5A0ED308-EA25-2542-89C7-F8303E68EE68}"/>
              </a:ext>
            </a:extLst>
          </p:cNvPr>
          <p:cNvSpPr txBox="1">
            <a:spLocks/>
          </p:cNvSpPr>
          <p:nvPr/>
        </p:nvSpPr>
        <p:spPr bwMode="gray">
          <a:xfrm>
            <a:off x="4154214" y="5506862"/>
            <a:ext cx="3726919" cy="914400"/>
          </a:xfrm>
          <a:prstGeom prst="rect">
            <a:avLst/>
          </a:prstGeom>
        </p:spPr>
        <p:txBody>
          <a:bodyPr vert="horz" lIns="91440" tIns="45720" rIns="91440" bIns="45720" rtlCol="0">
            <a:noAutofit/>
          </a:bodyPr>
          <a:lstStyle>
            <a:lvl1pPr marL="0" indent="0" algn="l" defTabSz="457017" rtl="0" eaLnBrk="1" latinLnBrk="0" hangingPunct="1">
              <a:lnSpc>
                <a:spcPct val="90000"/>
              </a:lnSpc>
              <a:spcBef>
                <a:spcPts val="1200"/>
              </a:spcBef>
              <a:buClr>
                <a:schemeClr val="tx1"/>
              </a:buClr>
              <a:buFont typeface="Arial"/>
              <a:buNone/>
              <a:defRPr sz="1399" kern="1200">
                <a:solidFill>
                  <a:schemeClr val="bg1"/>
                </a:solidFill>
                <a:latin typeface="+mn-lt"/>
                <a:ea typeface="Gilroy" panose="00000500000000000000" pitchFamily="50" charset="0"/>
                <a:cs typeface="Gilroy" panose="00000500000000000000" pitchFamily="50" charset="0"/>
              </a:defRPr>
            </a:lvl1pPr>
            <a:lvl2pPr marL="231682" indent="0" algn="l" defTabSz="457017" rtl="0" eaLnBrk="1" latinLnBrk="0" hangingPunct="1">
              <a:lnSpc>
                <a:spcPct val="90000"/>
              </a:lnSpc>
              <a:spcBef>
                <a:spcPts val="600"/>
              </a:spcBef>
              <a:buClr>
                <a:schemeClr val="tx1"/>
              </a:buClr>
              <a:buFont typeface="Arial"/>
              <a:buNone/>
              <a:defRPr sz="1600" kern="1200">
                <a:solidFill>
                  <a:schemeClr val="tx1"/>
                </a:solidFill>
                <a:latin typeface="+mn-lt"/>
                <a:ea typeface="Gilroy" panose="00000500000000000000" pitchFamily="50" charset="0"/>
                <a:cs typeface="Gilroy" panose="00000500000000000000" pitchFamily="50" charset="0"/>
              </a:defRPr>
            </a:lvl2pPr>
            <a:lvl3pPr marL="569685" indent="0" algn="l" defTabSz="457017" rtl="0" eaLnBrk="1" latinLnBrk="0" hangingPunct="1">
              <a:lnSpc>
                <a:spcPct val="90000"/>
              </a:lnSpc>
              <a:spcBef>
                <a:spcPts val="600"/>
              </a:spcBef>
              <a:buClr>
                <a:schemeClr val="tx1"/>
              </a:buClr>
              <a:buFont typeface="Arial"/>
              <a:buNone/>
              <a:defRPr sz="1600" kern="1200">
                <a:solidFill>
                  <a:schemeClr val="tx1"/>
                </a:solidFill>
                <a:latin typeface="+mn-lt"/>
                <a:ea typeface="Gilroy" panose="00000500000000000000" pitchFamily="50" charset="0"/>
                <a:cs typeface="Gilroy" panose="00000500000000000000" pitchFamily="50" charset="0"/>
              </a:defRPr>
            </a:lvl3pPr>
            <a:lvl4pPr marL="853733" indent="0" algn="l" defTabSz="457017" rtl="0" eaLnBrk="1" latinLnBrk="0" hangingPunct="1">
              <a:lnSpc>
                <a:spcPct val="90000"/>
              </a:lnSpc>
              <a:spcBef>
                <a:spcPts val="600"/>
              </a:spcBef>
              <a:buClr>
                <a:schemeClr val="tx1"/>
              </a:buClr>
              <a:buFont typeface="Arial"/>
              <a:buNone/>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4pPr>
            <a:lvl5pPr marL="1145717" indent="0" algn="l" defTabSz="457017" rtl="0" eaLnBrk="1" latinLnBrk="0" hangingPunct="1">
              <a:lnSpc>
                <a:spcPct val="90000"/>
              </a:lnSpc>
              <a:spcBef>
                <a:spcPts val="600"/>
              </a:spcBef>
              <a:buClr>
                <a:schemeClr val="tx1"/>
              </a:buClr>
              <a:buFont typeface="Arial" panose="020B0604020202020204" pitchFamily="34" charset="0"/>
              <a:buNone/>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a:lstStyle>
          <a:p>
            <a:r>
              <a:rPr lang="en-US"/>
              <a:t>Senior UI Developer, Platform Innovation</a:t>
            </a:r>
            <a:endParaRPr lang="en-US" dirty="0"/>
          </a:p>
        </p:txBody>
      </p:sp>
      <p:sp>
        <p:nvSpPr>
          <p:cNvPr id="7" name="Text Placeholder 4">
            <a:extLst>
              <a:ext uri="{FF2B5EF4-FFF2-40B4-BE49-F238E27FC236}">
                <a16:creationId xmlns:a16="http://schemas.microsoft.com/office/drawing/2014/main" id="{6C6F5204-B577-E14A-9BCE-D57B0F13186E}"/>
              </a:ext>
            </a:extLst>
          </p:cNvPr>
          <p:cNvSpPr txBox="1">
            <a:spLocks/>
          </p:cNvSpPr>
          <p:nvPr/>
        </p:nvSpPr>
        <p:spPr bwMode="gray">
          <a:xfrm>
            <a:off x="4155462" y="5135720"/>
            <a:ext cx="3725671" cy="390748"/>
          </a:xfrm>
          <a:prstGeom prst="rect">
            <a:avLst/>
          </a:prstGeom>
        </p:spPr>
        <p:txBody>
          <a:bodyPr vert="horz" lIns="91440" tIns="45720" rIns="91440" bIns="45720" rtlCol="0" anchor="b">
            <a:noAutofit/>
          </a:bodyPr>
          <a:lstStyle>
            <a:lvl1pPr marL="0" indent="0" algn="l" defTabSz="457017" rtl="0" eaLnBrk="1" latinLnBrk="0" hangingPunct="1">
              <a:lnSpc>
                <a:spcPct val="90000"/>
              </a:lnSpc>
              <a:spcBef>
                <a:spcPts val="1200"/>
              </a:spcBef>
              <a:buClr>
                <a:schemeClr val="tx1"/>
              </a:buClr>
              <a:buFont typeface="Arial"/>
              <a:buNone/>
              <a:defRPr sz="1399" kern="1200">
                <a:solidFill>
                  <a:schemeClr val="bg1"/>
                </a:solidFill>
                <a:latin typeface="+mn-lt"/>
                <a:ea typeface="Gilroy" panose="00000500000000000000" pitchFamily="50" charset="0"/>
                <a:cs typeface="Gilroy" panose="00000500000000000000" pitchFamily="50" charset="0"/>
              </a:defRPr>
            </a:lvl1pPr>
            <a:lvl2pPr marL="231682" indent="0" algn="l" defTabSz="457017" rtl="0" eaLnBrk="1" latinLnBrk="0" hangingPunct="1">
              <a:lnSpc>
                <a:spcPct val="90000"/>
              </a:lnSpc>
              <a:spcBef>
                <a:spcPts val="600"/>
              </a:spcBef>
              <a:buClr>
                <a:schemeClr val="tx1"/>
              </a:buClr>
              <a:buFont typeface="Arial"/>
              <a:buNone/>
              <a:defRPr sz="1600" kern="1200">
                <a:solidFill>
                  <a:schemeClr val="tx1"/>
                </a:solidFill>
                <a:latin typeface="+mn-lt"/>
                <a:ea typeface="Gilroy" panose="00000500000000000000" pitchFamily="50" charset="0"/>
                <a:cs typeface="Gilroy" panose="00000500000000000000" pitchFamily="50" charset="0"/>
              </a:defRPr>
            </a:lvl2pPr>
            <a:lvl3pPr marL="569685" indent="0" algn="l" defTabSz="457017" rtl="0" eaLnBrk="1" latinLnBrk="0" hangingPunct="1">
              <a:lnSpc>
                <a:spcPct val="90000"/>
              </a:lnSpc>
              <a:spcBef>
                <a:spcPts val="600"/>
              </a:spcBef>
              <a:buClr>
                <a:schemeClr val="tx1"/>
              </a:buClr>
              <a:buFont typeface="Arial"/>
              <a:buNone/>
              <a:defRPr sz="1600" kern="1200">
                <a:solidFill>
                  <a:schemeClr val="tx1"/>
                </a:solidFill>
                <a:latin typeface="+mn-lt"/>
                <a:ea typeface="Gilroy" panose="00000500000000000000" pitchFamily="50" charset="0"/>
                <a:cs typeface="Gilroy" panose="00000500000000000000" pitchFamily="50" charset="0"/>
              </a:defRPr>
            </a:lvl3pPr>
            <a:lvl4pPr marL="853733" indent="0" algn="l" defTabSz="457017" rtl="0" eaLnBrk="1" latinLnBrk="0" hangingPunct="1">
              <a:lnSpc>
                <a:spcPct val="90000"/>
              </a:lnSpc>
              <a:spcBef>
                <a:spcPts val="600"/>
              </a:spcBef>
              <a:buClr>
                <a:schemeClr val="tx1"/>
              </a:buClr>
              <a:buFont typeface="Arial"/>
              <a:buNone/>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4pPr>
            <a:lvl5pPr marL="1145717" indent="0" algn="l" defTabSz="457017" rtl="0" eaLnBrk="1" latinLnBrk="0" hangingPunct="1">
              <a:lnSpc>
                <a:spcPct val="90000"/>
              </a:lnSpc>
              <a:spcBef>
                <a:spcPts val="600"/>
              </a:spcBef>
              <a:buClr>
                <a:schemeClr val="tx1"/>
              </a:buClr>
              <a:buFont typeface="Arial" panose="020B0604020202020204" pitchFamily="34" charset="0"/>
              <a:buNone/>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a:lstStyle>
          <a:p>
            <a:r>
              <a:rPr lang="en-US" dirty="0"/>
              <a:t>Dylan Lindgren</a:t>
            </a:r>
          </a:p>
        </p:txBody>
      </p:sp>
    </p:spTree>
    <p:extLst>
      <p:ext uri="{BB962C8B-B14F-4D97-AF65-F5344CB8AC3E}">
        <p14:creationId xmlns:p14="http://schemas.microsoft.com/office/powerpoint/2010/main" val="322341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F640-3192-6A45-82C1-C47429AFEBE2}"/>
              </a:ext>
            </a:extLst>
          </p:cNvPr>
          <p:cNvSpPr>
            <a:spLocks noGrp="1"/>
          </p:cNvSpPr>
          <p:nvPr>
            <p:ph type="ctrTitle"/>
          </p:nvPr>
        </p:nvSpPr>
        <p:spPr/>
        <p:txBody>
          <a:bodyPr/>
          <a:lstStyle/>
          <a:p>
            <a:r>
              <a:rPr lang="en-US" dirty="0"/>
              <a:t>Lab 6</a:t>
            </a:r>
          </a:p>
        </p:txBody>
      </p:sp>
      <p:sp>
        <p:nvSpPr>
          <p:cNvPr id="3" name="Text Placeholder 2">
            <a:extLst>
              <a:ext uri="{FF2B5EF4-FFF2-40B4-BE49-F238E27FC236}">
                <a16:creationId xmlns:a16="http://schemas.microsoft.com/office/drawing/2014/main" id="{991C99AA-2F6A-2548-A558-3410149928A5}"/>
              </a:ext>
            </a:extLst>
          </p:cNvPr>
          <p:cNvSpPr>
            <a:spLocks noGrp="1"/>
          </p:cNvSpPr>
          <p:nvPr>
            <p:ph type="body" sz="quarter" idx="10"/>
          </p:nvPr>
        </p:nvSpPr>
        <p:spPr/>
        <p:txBody>
          <a:bodyPr/>
          <a:lstStyle/>
          <a:p>
            <a:r>
              <a:rPr lang="en-US" dirty="0"/>
              <a:t>Submit an Idea Page</a:t>
            </a:r>
          </a:p>
        </p:txBody>
      </p:sp>
    </p:spTree>
    <p:extLst>
      <p:ext uri="{BB962C8B-B14F-4D97-AF65-F5344CB8AC3E}">
        <p14:creationId xmlns:p14="http://schemas.microsoft.com/office/powerpoint/2010/main" val="31154758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F640-3192-6A45-82C1-C47429AFEBE2}"/>
              </a:ext>
            </a:extLst>
          </p:cNvPr>
          <p:cNvSpPr>
            <a:spLocks noGrp="1"/>
          </p:cNvSpPr>
          <p:nvPr>
            <p:ph type="ctrTitle"/>
          </p:nvPr>
        </p:nvSpPr>
        <p:spPr/>
        <p:txBody>
          <a:bodyPr/>
          <a:lstStyle/>
          <a:p>
            <a:r>
              <a:rPr lang="en-US" dirty="0"/>
              <a:t>Bonus Lab!</a:t>
            </a:r>
          </a:p>
        </p:txBody>
      </p:sp>
      <p:sp>
        <p:nvSpPr>
          <p:cNvPr id="3" name="Text Placeholder 2">
            <a:extLst>
              <a:ext uri="{FF2B5EF4-FFF2-40B4-BE49-F238E27FC236}">
                <a16:creationId xmlns:a16="http://schemas.microsoft.com/office/drawing/2014/main" id="{991C99AA-2F6A-2548-A558-3410149928A5}"/>
              </a:ext>
            </a:extLst>
          </p:cNvPr>
          <p:cNvSpPr>
            <a:spLocks noGrp="1"/>
          </p:cNvSpPr>
          <p:nvPr>
            <p:ph type="body" sz="quarter" idx="10"/>
          </p:nvPr>
        </p:nvSpPr>
        <p:spPr/>
        <p:txBody>
          <a:bodyPr/>
          <a:lstStyle/>
          <a:p>
            <a:r>
              <a:rPr lang="en-US" dirty="0"/>
              <a:t>Data Tables</a:t>
            </a:r>
          </a:p>
        </p:txBody>
      </p:sp>
    </p:spTree>
    <p:extLst>
      <p:ext uri="{BB962C8B-B14F-4D97-AF65-F5344CB8AC3E}">
        <p14:creationId xmlns:p14="http://schemas.microsoft.com/office/powerpoint/2010/main" val="760658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2D91D6-91B3-344A-A738-BDD6166DCA73}"/>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8044902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A74B-3B9C-9348-ADFD-F3253C324D52}"/>
              </a:ext>
            </a:extLst>
          </p:cNvPr>
          <p:cNvSpPr>
            <a:spLocks noGrp="1"/>
          </p:cNvSpPr>
          <p:nvPr>
            <p:ph type="body" sz="quarter" idx="10"/>
          </p:nvPr>
        </p:nvSpPr>
        <p:spPr/>
        <p:txBody>
          <a:bodyPr/>
          <a:lstStyle/>
          <a:p>
            <a:r>
              <a:rPr lang="en-US" dirty="0"/>
              <a:t>Sushruth Chandrashekar</a:t>
            </a:r>
          </a:p>
          <a:p>
            <a:r>
              <a:rPr lang="en-US" dirty="0"/>
              <a:t>Dylan Lindgren</a:t>
            </a:r>
          </a:p>
        </p:txBody>
      </p:sp>
      <p:sp>
        <p:nvSpPr>
          <p:cNvPr id="3" name="Title 2">
            <a:extLst>
              <a:ext uri="{FF2B5EF4-FFF2-40B4-BE49-F238E27FC236}">
                <a16:creationId xmlns:a16="http://schemas.microsoft.com/office/drawing/2014/main" id="{DE40B8D0-A72E-8142-9C75-01B2E303BDA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11703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Agenda</a:t>
            </a:r>
          </a:p>
        </p:txBody>
      </p:sp>
      <p:grpSp>
        <p:nvGrpSpPr>
          <p:cNvPr id="19" name="Group 18">
            <a:extLst>
              <a:ext uri="{FF2B5EF4-FFF2-40B4-BE49-F238E27FC236}">
                <a16:creationId xmlns:a16="http://schemas.microsoft.com/office/drawing/2014/main" id="{E2121DEC-B1EC-419A-A07A-9220745C11E6}"/>
              </a:ext>
            </a:extLst>
          </p:cNvPr>
          <p:cNvGrpSpPr/>
          <p:nvPr/>
        </p:nvGrpSpPr>
        <p:grpSpPr>
          <a:xfrm>
            <a:off x="531813" y="1676400"/>
            <a:ext cx="5562599" cy="4291683"/>
            <a:chOff x="531812" y="1676400"/>
            <a:chExt cx="5886422" cy="4541520"/>
          </a:xfrm>
        </p:grpSpPr>
        <p:grpSp>
          <p:nvGrpSpPr>
            <p:cNvPr id="6" name="Group 5">
              <a:extLst>
                <a:ext uri="{FF2B5EF4-FFF2-40B4-BE49-F238E27FC236}">
                  <a16:creationId xmlns:a16="http://schemas.microsoft.com/office/drawing/2014/main" id="{FAADBE64-5217-44CB-BE3B-6FBEE3EA3187}"/>
                </a:ext>
              </a:extLst>
            </p:cNvPr>
            <p:cNvGrpSpPr/>
            <p:nvPr/>
          </p:nvGrpSpPr>
          <p:grpSpPr>
            <a:xfrm>
              <a:off x="531812" y="1676400"/>
              <a:ext cx="5886422" cy="822960"/>
              <a:chOff x="531812" y="1676400"/>
              <a:chExt cx="5886422" cy="822960"/>
            </a:xfrm>
          </p:grpSpPr>
          <p:sp>
            <p:nvSpPr>
              <p:cNvPr id="4" name="Rectangle 3">
                <a:extLst>
                  <a:ext uri="{FF2B5EF4-FFF2-40B4-BE49-F238E27FC236}">
                    <a16:creationId xmlns:a16="http://schemas.microsoft.com/office/drawing/2014/main" id="{204B09C4-1C10-483B-9F1A-6229A1DD001F}"/>
                  </a:ext>
                </a:extLst>
              </p:cNvPr>
              <p:cNvSpPr/>
              <p:nvPr/>
            </p:nvSpPr>
            <p:spPr bwMode="gray">
              <a:xfrm>
                <a:off x="531813" y="1676400"/>
                <a:ext cx="5886421" cy="8229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r>
                  <a:rPr lang="en-US" sz="2400" dirty="0">
                    <a:solidFill>
                      <a:schemeClr val="bg1"/>
                    </a:solidFill>
                  </a:rPr>
                  <a:t>Introductions</a:t>
                </a:r>
              </a:p>
            </p:txBody>
          </p:sp>
          <p:sp>
            <p:nvSpPr>
              <p:cNvPr id="5" name="Freeform 26">
                <a:extLst>
                  <a:ext uri="{FF2B5EF4-FFF2-40B4-BE49-F238E27FC236}">
                    <a16:creationId xmlns:a16="http://schemas.microsoft.com/office/drawing/2014/main" id="{ECD5D102-C3C3-473C-A240-E507D865AAB7}"/>
                  </a:ext>
                </a:extLst>
              </p:cNvPr>
              <p:cNvSpPr>
                <a:spLocks/>
              </p:cNvSpPr>
              <p:nvPr/>
            </p:nvSpPr>
            <p:spPr bwMode="auto">
              <a:xfrm rot="5400000">
                <a:off x="462823" y="2012867"/>
                <a:ext cx="288006" cy="150027"/>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B0E1CE"/>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a:extLst>
                <a:ext uri="{FF2B5EF4-FFF2-40B4-BE49-F238E27FC236}">
                  <a16:creationId xmlns:a16="http://schemas.microsoft.com/office/drawing/2014/main" id="{621EFB7E-E9E8-49A3-B87A-2695CC4F3DE4}"/>
                </a:ext>
              </a:extLst>
            </p:cNvPr>
            <p:cNvGrpSpPr/>
            <p:nvPr/>
          </p:nvGrpSpPr>
          <p:grpSpPr>
            <a:xfrm>
              <a:off x="531812" y="2606040"/>
              <a:ext cx="5886422" cy="822960"/>
              <a:chOff x="531812" y="1676400"/>
              <a:chExt cx="5886422" cy="822960"/>
            </a:xfrm>
          </p:grpSpPr>
          <p:sp>
            <p:nvSpPr>
              <p:cNvPr id="8" name="Rectangle 7">
                <a:extLst>
                  <a:ext uri="{FF2B5EF4-FFF2-40B4-BE49-F238E27FC236}">
                    <a16:creationId xmlns:a16="http://schemas.microsoft.com/office/drawing/2014/main" id="{FA60938F-5117-4B46-8B0F-66338E023F8F}"/>
                  </a:ext>
                </a:extLst>
              </p:cNvPr>
              <p:cNvSpPr/>
              <p:nvPr/>
            </p:nvSpPr>
            <p:spPr bwMode="gray">
              <a:xfrm>
                <a:off x="531813" y="1676400"/>
                <a:ext cx="5886421" cy="8229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r>
                  <a:rPr lang="en-US" sz="2400" dirty="0">
                    <a:solidFill>
                      <a:schemeClr val="bg1"/>
                    </a:solidFill>
                  </a:rPr>
                  <a:t>Portals &amp; Pages</a:t>
                </a:r>
              </a:p>
            </p:txBody>
          </p:sp>
          <p:sp>
            <p:nvSpPr>
              <p:cNvPr id="9" name="Freeform 26">
                <a:extLst>
                  <a:ext uri="{FF2B5EF4-FFF2-40B4-BE49-F238E27FC236}">
                    <a16:creationId xmlns:a16="http://schemas.microsoft.com/office/drawing/2014/main" id="{D3F9410F-CBA3-4B27-9DF7-7FAC86BDE8E2}"/>
                  </a:ext>
                </a:extLst>
              </p:cNvPr>
              <p:cNvSpPr>
                <a:spLocks/>
              </p:cNvSpPr>
              <p:nvPr/>
            </p:nvSpPr>
            <p:spPr bwMode="auto">
              <a:xfrm rot="5400000">
                <a:off x="462823" y="2012867"/>
                <a:ext cx="288006" cy="150027"/>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B0E1CE"/>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1394861B-E9D8-423C-899C-D3A7691E2162}"/>
                </a:ext>
              </a:extLst>
            </p:cNvPr>
            <p:cNvGrpSpPr/>
            <p:nvPr/>
          </p:nvGrpSpPr>
          <p:grpSpPr>
            <a:xfrm>
              <a:off x="531812" y="3535680"/>
              <a:ext cx="5886422" cy="822960"/>
              <a:chOff x="531812" y="1676400"/>
              <a:chExt cx="5886422" cy="822960"/>
            </a:xfrm>
          </p:grpSpPr>
          <p:sp>
            <p:nvSpPr>
              <p:cNvPr id="11" name="Rectangle 10">
                <a:extLst>
                  <a:ext uri="{FF2B5EF4-FFF2-40B4-BE49-F238E27FC236}">
                    <a16:creationId xmlns:a16="http://schemas.microsoft.com/office/drawing/2014/main" id="{2C6B12CC-A16C-43DA-B451-5115E0126A3D}"/>
                  </a:ext>
                </a:extLst>
              </p:cNvPr>
              <p:cNvSpPr/>
              <p:nvPr/>
            </p:nvSpPr>
            <p:spPr bwMode="gray">
              <a:xfrm>
                <a:off x="531813" y="1676400"/>
                <a:ext cx="5886421" cy="8229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r>
                  <a:rPr lang="en-US" sz="2400" dirty="0">
                    <a:solidFill>
                      <a:schemeClr val="bg1"/>
                    </a:solidFill>
                  </a:rPr>
                  <a:t>Widgets</a:t>
                </a:r>
              </a:p>
            </p:txBody>
          </p:sp>
          <p:sp>
            <p:nvSpPr>
              <p:cNvPr id="12" name="Freeform 26">
                <a:extLst>
                  <a:ext uri="{FF2B5EF4-FFF2-40B4-BE49-F238E27FC236}">
                    <a16:creationId xmlns:a16="http://schemas.microsoft.com/office/drawing/2014/main" id="{76C165CF-C5A5-459D-9BE7-98DF311F882E}"/>
                  </a:ext>
                </a:extLst>
              </p:cNvPr>
              <p:cNvSpPr>
                <a:spLocks/>
              </p:cNvSpPr>
              <p:nvPr/>
            </p:nvSpPr>
            <p:spPr bwMode="auto">
              <a:xfrm rot="5400000">
                <a:off x="462823" y="2012867"/>
                <a:ext cx="288006" cy="150027"/>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B0E1CE"/>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58BBE2CF-F323-4B1C-8C78-3BA65898CFF4}"/>
                </a:ext>
              </a:extLst>
            </p:cNvPr>
            <p:cNvGrpSpPr/>
            <p:nvPr/>
          </p:nvGrpSpPr>
          <p:grpSpPr>
            <a:xfrm>
              <a:off x="531812" y="4465320"/>
              <a:ext cx="5886422" cy="822960"/>
              <a:chOff x="531812" y="1676400"/>
              <a:chExt cx="5886422" cy="822960"/>
            </a:xfrm>
          </p:grpSpPr>
          <p:sp>
            <p:nvSpPr>
              <p:cNvPr id="14" name="Rectangle 13">
                <a:extLst>
                  <a:ext uri="{FF2B5EF4-FFF2-40B4-BE49-F238E27FC236}">
                    <a16:creationId xmlns:a16="http://schemas.microsoft.com/office/drawing/2014/main" id="{449D6066-E906-4624-9E49-E441084350FE}"/>
                  </a:ext>
                </a:extLst>
              </p:cNvPr>
              <p:cNvSpPr/>
              <p:nvPr/>
            </p:nvSpPr>
            <p:spPr bwMode="gray">
              <a:xfrm>
                <a:off x="531813" y="1676400"/>
                <a:ext cx="5886421" cy="8229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r>
                  <a:rPr lang="en-US" sz="2400" dirty="0">
                    <a:solidFill>
                      <a:schemeClr val="bg1"/>
                    </a:solidFill>
                  </a:rPr>
                  <a:t>External Dependencies &amp; Best Practices</a:t>
                </a:r>
              </a:p>
            </p:txBody>
          </p:sp>
          <p:sp>
            <p:nvSpPr>
              <p:cNvPr id="15" name="Freeform 26">
                <a:extLst>
                  <a:ext uri="{FF2B5EF4-FFF2-40B4-BE49-F238E27FC236}">
                    <a16:creationId xmlns:a16="http://schemas.microsoft.com/office/drawing/2014/main" id="{14C51C11-7AEE-46FA-9BA2-A3C1201637A2}"/>
                  </a:ext>
                </a:extLst>
              </p:cNvPr>
              <p:cNvSpPr>
                <a:spLocks/>
              </p:cNvSpPr>
              <p:nvPr/>
            </p:nvSpPr>
            <p:spPr bwMode="auto">
              <a:xfrm rot="5400000">
                <a:off x="462823" y="2012867"/>
                <a:ext cx="288006" cy="150027"/>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B0E1CE"/>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3A0F1268-0EA2-4998-9A75-107FE8F48F1D}"/>
                </a:ext>
              </a:extLst>
            </p:cNvPr>
            <p:cNvGrpSpPr/>
            <p:nvPr/>
          </p:nvGrpSpPr>
          <p:grpSpPr>
            <a:xfrm>
              <a:off x="531812" y="5394960"/>
              <a:ext cx="5886422" cy="822960"/>
              <a:chOff x="531812" y="1676400"/>
              <a:chExt cx="5886422" cy="822960"/>
            </a:xfrm>
          </p:grpSpPr>
          <p:sp>
            <p:nvSpPr>
              <p:cNvPr id="17" name="Rectangle 16">
                <a:extLst>
                  <a:ext uri="{FF2B5EF4-FFF2-40B4-BE49-F238E27FC236}">
                    <a16:creationId xmlns:a16="http://schemas.microsoft.com/office/drawing/2014/main" id="{AA78AF65-EC4E-460E-A6D6-90FA682F3643}"/>
                  </a:ext>
                </a:extLst>
              </p:cNvPr>
              <p:cNvSpPr/>
              <p:nvPr/>
            </p:nvSpPr>
            <p:spPr bwMode="gray">
              <a:xfrm>
                <a:off x="531813" y="1676400"/>
                <a:ext cx="5886421" cy="8229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r>
                  <a:rPr lang="en-US" sz="2400" dirty="0">
                    <a:solidFill>
                      <a:schemeClr val="bg1"/>
                    </a:solidFill>
                  </a:rPr>
                  <a:t>Bonus Lab!</a:t>
                </a:r>
              </a:p>
            </p:txBody>
          </p:sp>
          <p:sp>
            <p:nvSpPr>
              <p:cNvPr id="18" name="Freeform 26">
                <a:extLst>
                  <a:ext uri="{FF2B5EF4-FFF2-40B4-BE49-F238E27FC236}">
                    <a16:creationId xmlns:a16="http://schemas.microsoft.com/office/drawing/2014/main" id="{0D7B51A8-8064-4868-8F39-CD62495246BE}"/>
                  </a:ext>
                </a:extLst>
              </p:cNvPr>
              <p:cNvSpPr>
                <a:spLocks/>
              </p:cNvSpPr>
              <p:nvPr/>
            </p:nvSpPr>
            <p:spPr bwMode="auto">
              <a:xfrm rot="5400000">
                <a:off x="462823" y="2012867"/>
                <a:ext cx="288006" cy="150027"/>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rgbClr val="B0E1CE"/>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044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CBFE6080-096F-4A9B-9842-90908BE2BF28}"/>
              </a:ext>
            </a:extLst>
          </p:cNvPr>
          <p:cNvGrpSpPr/>
          <p:nvPr/>
        </p:nvGrpSpPr>
        <p:grpSpPr>
          <a:xfrm>
            <a:off x="531813" y="1676400"/>
            <a:ext cx="11657011" cy="1752600"/>
            <a:chOff x="531813" y="1676400"/>
            <a:chExt cx="11657011" cy="1752600"/>
          </a:xfrm>
        </p:grpSpPr>
        <p:sp>
          <p:nvSpPr>
            <p:cNvPr id="4" name="Rectangle 3">
              <a:extLst>
                <a:ext uri="{FF2B5EF4-FFF2-40B4-BE49-F238E27FC236}">
                  <a16:creationId xmlns:a16="http://schemas.microsoft.com/office/drawing/2014/main" id="{204B09C4-1C10-483B-9F1A-6229A1DD001F}"/>
                </a:ext>
              </a:extLst>
            </p:cNvPr>
            <p:cNvSpPr/>
            <p:nvPr/>
          </p:nvSpPr>
          <p:spPr bwMode="gray">
            <a:xfrm>
              <a:off x="531813" y="1676400"/>
              <a:ext cx="11657011" cy="17526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endParaRPr lang="en-US" sz="2400" dirty="0">
                <a:solidFill>
                  <a:schemeClr val="bg1"/>
                </a:solidFill>
              </a:endParaRPr>
            </a:p>
          </p:txBody>
        </p:sp>
        <p:sp>
          <p:nvSpPr>
            <p:cNvPr id="49" name="Rectangle 48">
              <a:extLst>
                <a:ext uri="{FF2B5EF4-FFF2-40B4-BE49-F238E27FC236}">
                  <a16:creationId xmlns:a16="http://schemas.microsoft.com/office/drawing/2014/main" id="{0BF15AF7-A21E-4B17-BC7D-90EDE2B1A25C}"/>
                </a:ext>
              </a:extLst>
            </p:cNvPr>
            <p:cNvSpPr/>
            <p:nvPr/>
          </p:nvSpPr>
          <p:spPr>
            <a:xfrm>
              <a:off x="9822482" y="1676400"/>
              <a:ext cx="1828800" cy="1752600"/>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z="1400" dirty="0" err="1">
                <a:solidFill>
                  <a:srgbClr val="F7F7F7"/>
                </a:solidFill>
              </a:endParaRPr>
            </a:p>
          </p:txBody>
        </p:sp>
      </p:grpSp>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Speaker introduction</a:t>
            </a:r>
          </a:p>
        </p:txBody>
      </p:sp>
      <p:sp>
        <p:nvSpPr>
          <p:cNvPr id="5" name="Freeform 26">
            <a:extLst>
              <a:ext uri="{FF2B5EF4-FFF2-40B4-BE49-F238E27FC236}">
                <a16:creationId xmlns:a16="http://schemas.microsoft.com/office/drawing/2014/main" id="{ECD5D102-C3C3-473C-A240-E507D865AAB7}"/>
              </a:ext>
            </a:extLst>
          </p:cNvPr>
          <p:cNvSpPr>
            <a:spLocks/>
          </p:cNvSpPr>
          <p:nvPr/>
        </p:nvSpPr>
        <p:spPr bwMode="auto">
          <a:xfrm rot="5400000">
            <a:off x="466619" y="2494554"/>
            <a:ext cx="272162" cy="141774"/>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Content Placeholder 2">
            <a:extLst>
              <a:ext uri="{FF2B5EF4-FFF2-40B4-BE49-F238E27FC236}">
                <a16:creationId xmlns:a16="http://schemas.microsoft.com/office/drawing/2014/main" id="{8B2C4EE4-2BBF-4B3E-B30E-32D6B9B59DBE}"/>
              </a:ext>
            </a:extLst>
          </p:cNvPr>
          <p:cNvSpPr txBox="1">
            <a:spLocks/>
          </p:cNvSpPr>
          <p:nvPr/>
        </p:nvSpPr>
        <p:spPr bwMode="gray">
          <a:xfrm>
            <a:off x="2496018" y="1693178"/>
            <a:ext cx="7326463" cy="1752600"/>
          </a:xfrm>
          <a:prstGeom prst="rect">
            <a:avLst/>
          </a:prstGeom>
        </p:spPr>
        <p:txBody>
          <a:bodyPr anchor="ctr" anchorCtr="0"/>
          <a:lstStyle>
            <a:lvl1pPr marL="228600" indent="-228600" algn="l" defTabSz="457200" rtl="0" eaLnBrk="1" latinLnBrk="0" hangingPunct="1">
              <a:lnSpc>
                <a:spcPct val="90000"/>
              </a:lnSpc>
              <a:spcBef>
                <a:spcPts val="1200"/>
              </a:spcBef>
              <a:buClr>
                <a:schemeClr val="tx2"/>
              </a:buClr>
              <a:buFont typeface="Arial"/>
              <a:buChar char="•"/>
              <a:defRPr sz="2400" kern="1200">
                <a:solidFill>
                  <a:schemeClr val="tx1"/>
                </a:solidFill>
                <a:latin typeface="+mn-lt"/>
                <a:ea typeface="+mn-ea"/>
                <a:cs typeface="+mn-cs"/>
              </a:defRPr>
            </a:lvl1pPr>
            <a:lvl2pPr marL="457200" indent="-225425"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2pPr>
            <a:lvl3pPr marL="741363" indent="-171450"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3pPr>
            <a:lvl4pPr marL="1027113" indent="-173038"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4pPr>
            <a:lvl5pPr marL="1311275" indent="-165100" algn="l" defTabSz="457200" rtl="0" eaLnBrk="1" latinLnBrk="0" hangingPunct="1">
              <a:lnSpc>
                <a:spcPct val="90000"/>
              </a:lnSpc>
              <a:spcBef>
                <a:spcPts val="600"/>
              </a:spcBef>
              <a:buClr>
                <a:schemeClr val="tx2"/>
              </a:buClr>
              <a:buFont typeface="Arial" charset="0"/>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buNone/>
            </a:pPr>
            <a:r>
              <a:rPr lang="en-US" sz="2000" b="1" dirty="0">
                <a:solidFill>
                  <a:schemeClr val="bg2"/>
                </a:solidFill>
                <a:latin typeface="+mj-lt"/>
              </a:rPr>
              <a:t>Name: </a:t>
            </a:r>
            <a:r>
              <a:rPr lang="en-US" sz="2000" dirty="0">
                <a:solidFill>
                  <a:schemeClr val="bg2"/>
                </a:solidFill>
              </a:rPr>
              <a:t>Sushruth Chandrashekar</a:t>
            </a:r>
          </a:p>
          <a:p>
            <a:pPr marL="0" indent="0">
              <a:spcBef>
                <a:spcPts val="1000"/>
              </a:spcBef>
              <a:buFont typeface="Arial"/>
              <a:buNone/>
            </a:pPr>
            <a:r>
              <a:rPr lang="en-US" sz="2000" b="1" dirty="0">
                <a:solidFill>
                  <a:schemeClr val="bg2"/>
                </a:solidFill>
                <a:latin typeface="+mj-lt"/>
              </a:rPr>
              <a:t>Title: </a:t>
            </a:r>
            <a:r>
              <a:rPr lang="en-US" sz="2000" dirty="0">
                <a:solidFill>
                  <a:schemeClr val="bg2"/>
                </a:solidFill>
              </a:rPr>
              <a:t>Senior UI Developer</a:t>
            </a:r>
          </a:p>
          <a:p>
            <a:pPr marL="0" indent="0">
              <a:spcBef>
                <a:spcPts val="1000"/>
              </a:spcBef>
              <a:buFont typeface="Arial"/>
              <a:buNone/>
            </a:pPr>
            <a:r>
              <a:rPr lang="en-US" sz="2000" b="1" dirty="0">
                <a:solidFill>
                  <a:schemeClr val="bg2"/>
                </a:solidFill>
                <a:latin typeface="+mj-lt"/>
              </a:rPr>
              <a:t>Function: </a:t>
            </a:r>
            <a:r>
              <a:rPr lang="en-US" sz="2000" dirty="0">
                <a:solidFill>
                  <a:schemeClr val="bg2"/>
                </a:solidFill>
              </a:rPr>
              <a:t>Platform Innovation Practice</a:t>
            </a:r>
          </a:p>
          <a:p>
            <a:pPr marL="0" indent="0">
              <a:spcBef>
                <a:spcPts val="1000"/>
              </a:spcBef>
              <a:buFont typeface="Arial"/>
              <a:buNone/>
            </a:pPr>
            <a:r>
              <a:rPr lang="en-US" sz="2000" b="1" dirty="0">
                <a:solidFill>
                  <a:schemeClr val="bg2"/>
                </a:solidFill>
                <a:latin typeface="+mj-lt"/>
              </a:rPr>
              <a:t>Company: </a:t>
            </a:r>
            <a:r>
              <a:rPr lang="en-US" sz="2000" dirty="0">
                <a:solidFill>
                  <a:schemeClr val="bg2"/>
                </a:solidFill>
              </a:rPr>
              <a:t>ServiceNow (San Diego, USA)</a:t>
            </a:r>
          </a:p>
        </p:txBody>
      </p:sp>
      <p:sp>
        <p:nvSpPr>
          <p:cNvPr id="48" name="Content Placeholder 6">
            <a:extLst>
              <a:ext uri="{FF2B5EF4-FFF2-40B4-BE49-F238E27FC236}">
                <a16:creationId xmlns:a16="http://schemas.microsoft.com/office/drawing/2014/main" id="{D84E2159-A2A4-4D99-ADC5-BB3684C5B318}"/>
              </a:ext>
            </a:extLst>
          </p:cNvPr>
          <p:cNvSpPr txBox="1">
            <a:spLocks/>
          </p:cNvSpPr>
          <p:nvPr/>
        </p:nvSpPr>
        <p:spPr>
          <a:xfrm>
            <a:off x="531813" y="3429000"/>
            <a:ext cx="11657011" cy="2514600"/>
          </a:xfrm>
          <a:prstGeom prst="rect">
            <a:avLst/>
          </a:prstGeom>
          <a:solidFill>
            <a:schemeClr val="bg2"/>
          </a:solidFill>
        </p:spPr>
        <p:txBody>
          <a:bodyPr lIns="192024" tIns="182880" rIns="548640" bIns="91440" numCol="1" spcCol="457200"/>
          <a:lstStyle>
            <a:lvl1pPr marL="228600" indent="-228600" algn="l" defTabSz="457200" rtl="0" eaLnBrk="1" latinLnBrk="0" hangingPunct="1">
              <a:lnSpc>
                <a:spcPct val="90000"/>
              </a:lnSpc>
              <a:spcBef>
                <a:spcPts val="1200"/>
              </a:spcBef>
              <a:buClr>
                <a:schemeClr val="tx2"/>
              </a:buClr>
              <a:buFont typeface="Arial"/>
              <a:buChar char="•"/>
              <a:defRPr sz="2400" kern="1200">
                <a:solidFill>
                  <a:schemeClr val="tx1"/>
                </a:solidFill>
                <a:latin typeface="+mn-lt"/>
                <a:ea typeface="+mn-ea"/>
                <a:cs typeface="+mn-cs"/>
              </a:defRPr>
            </a:lvl1pPr>
            <a:lvl2pPr marL="457200" indent="-225425"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2pPr>
            <a:lvl3pPr marL="741363" indent="-171450"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3pPr>
            <a:lvl4pPr marL="1027113" indent="-173038"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4pPr>
            <a:lvl5pPr marL="1311275" indent="-165100" algn="l" defTabSz="457200" rtl="0" eaLnBrk="1" latinLnBrk="0" hangingPunct="1">
              <a:lnSpc>
                <a:spcPct val="90000"/>
              </a:lnSpc>
              <a:spcBef>
                <a:spcPts val="600"/>
              </a:spcBef>
              <a:buClr>
                <a:schemeClr val="tx2"/>
              </a:buClr>
              <a:buFont typeface="Arial" charset="0"/>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buNone/>
            </a:pPr>
            <a:r>
              <a:rPr lang="en-US" sz="1800" b="1" dirty="0">
                <a:latin typeface="+mj-lt"/>
              </a:rPr>
              <a:t>Experience/Expertise:</a:t>
            </a:r>
            <a:endParaRPr lang="en-US" sz="1800" dirty="0"/>
          </a:p>
          <a:p>
            <a:pPr marL="0" indent="0">
              <a:spcBef>
                <a:spcPts val="1000"/>
              </a:spcBef>
              <a:buFont typeface="Arial"/>
              <a:buNone/>
            </a:pPr>
            <a:r>
              <a:rPr lang="is-IS" sz="1800" b="1" dirty="0">
                <a:latin typeface="+mj-lt"/>
              </a:rPr>
              <a:t>Current Projects: </a:t>
            </a:r>
            <a:endParaRPr lang="en-US" sz="1800" dirty="0"/>
          </a:p>
        </p:txBody>
      </p:sp>
      <p:grpSp>
        <p:nvGrpSpPr>
          <p:cNvPr id="17" name="Group 16">
            <a:extLst>
              <a:ext uri="{FF2B5EF4-FFF2-40B4-BE49-F238E27FC236}">
                <a16:creationId xmlns:a16="http://schemas.microsoft.com/office/drawing/2014/main" id="{6CC52CB5-9257-ED41-97AA-620C518AB4EF}"/>
              </a:ext>
            </a:extLst>
          </p:cNvPr>
          <p:cNvGrpSpPr/>
          <p:nvPr/>
        </p:nvGrpSpPr>
        <p:grpSpPr bwMode="gray">
          <a:xfrm>
            <a:off x="9988856" y="2349144"/>
            <a:ext cx="1496052" cy="432593"/>
            <a:chOff x="4436128" y="1677988"/>
            <a:chExt cx="559991" cy="161925"/>
          </a:xfrm>
        </p:grpSpPr>
        <p:sp>
          <p:nvSpPr>
            <p:cNvPr id="18" name="Freeform 5">
              <a:extLst>
                <a:ext uri="{FF2B5EF4-FFF2-40B4-BE49-F238E27FC236}">
                  <a16:creationId xmlns:a16="http://schemas.microsoft.com/office/drawing/2014/main" id="{04927AE6-A66B-544E-9CC1-F2403856A686}"/>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FFE562E8-673C-CF49-B29C-92460B97B303}"/>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EAB97AF-9CE1-AC4D-B036-DA47307B3AC4}"/>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20">
              <a:extLst>
                <a:ext uri="{FF2B5EF4-FFF2-40B4-BE49-F238E27FC236}">
                  <a16:creationId xmlns:a16="http://schemas.microsoft.com/office/drawing/2014/main" id="{D091F9DD-B28A-4940-BF32-DDDADBFC268C}"/>
                </a:ext>
              </a:extLst>
            </p:cNvPr>
            <p:cNvGrpSpPr>
              <a:grpSpLocks noChangeAspect="1"/>
            </p:cNvGrpSpPr>
            <p:nvPr/>
          </p:nvGrpSpPr>
          <p:grpSpPr bwMode="gray">
            <a:xfrm>
              <a:off x="4956831" y="1814196"/>
              <a:ext cx="39288" cy="20954"/>
              <a:chOff x="2687241" y="1822450"/>
              <a:chExt cx="23813" cy="12700"/>
            </a:xfrm>
          </p:grpSpPr>
          <p:sp>
            <p:nvSpPr>
              <p:cNvPr id="22" name="Freeform 8">
                <a:extLst>
                  <a:ext uri="{FF2B5EF4-FFF2-40B4-BE49-F238E27FC236}">
                    <a16:creationId xmlns:a16="http://schemas.microsoft.com/office/drawing/2014/main" id="{7EFC4543-6273-8940-BAA4-4263B47045BF}"/>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A32DEBE3-8F1A-A946-B1AA-7576E03F1A7C}"/>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 name="TextBox 2">
            <a:extLst>
              <a:ext uri="{FF2B5EF4-FFF2-40B4-BE49-F238E27FC236}">
                <a16:creationId xmlns:a16="http://schemas.microsoft.com/office/drawing/2014/main" id="{CD733BEE-E5C3-3544-BB5F-C11D1E8D360C}"/>
              </a:ext>
            </a:extLst>
          </p:cNvPr>
          <p:cNvSpPr txBox="1"/>
          <p:nvPr/>
        </p:nvSpPr>
        <p:spPr>
          <a:xfrm>
            <a:off x="11090787" y="6467168"/>
            <a:ext cx="0" cy="0"/>
          </a:xfrm>
          <a:prstGeom prst="rect">
            <a:avLst/>
          </a:prstGeom>
          <a:noFill/>
        </p:spPr>
        <p:txBody>
          <a:bodyPr wrap="none" rtlCol="0">
            <a:noAutofit/>
          </a:bodyPr>
          <a:lstStyle/>
          <a:p>
            <a:pPr algn="l">
              <a:lnSpc>
                <a:spcPct val="90000"/>
              </a:lnSpc>
              <a:spcBef>
                <a:spcPts val="600"/>
              </a:spcBef>
              <a:buClr>
                <a:schemeClr val="tx2"/>
              </a:buClr>
            </a:pPr>
            <a:endParaRPr lang="en-US" sz="1600" dirty="0" err="1">
              <a:solidFill>
                <a:schemeClr val="tx1"/>
              </a:solidFill>
              <a:latin typeface="+mn-lt"/>
              <a:ea typeface="Avenir Book" charset="0"/>
              <a:cs typeface="Avenir Book" charset="0"/>
            </a:endParaRPr>
          </a:p>
        </p:txBody>
      </p:sp>
    </p:spTree>
    <p:extLst>
      <p:ext uri="{BB962C8B-B14F-4D97-AF65-F5344CB8AC3E}">
        <p14:creationId xmlns:p14="http://schemas.microsoft.com/office/powerpoint/2010/main" val="115833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CBFE6080-096F-4A9B-9842-90908BE2BF28}"/>
              </a:ext>
            </a:extLst>
          </p:cNvPr>
          <p:cNvGrpSpPr/>
          <p:nvPr/>
        </p:nvGrpSpPr>
        <p:grpSpPr>
          <a:xfrm>
            <a:off x="531813" y="1676400"/>
            <a:ext cx="11657011" cy="1752600"/>
            <a:chOff x="531813" y="1676400"/>
            <a:chExt cx="11657011" cy="1752600"/>
          </a:xfrm>
        </p:grpSpPr>
        <p:sp>
          <p:nvSpPr>
            <p:cNvPr id="4" name="Rectangle 3">
              <a:extLst>
                <a:ext uri="{FF2B5EF4-FFF2-40B4-BE49-F238E27FC236}">
                  <a16:creationId xmlns:a16="http://schemas.microsoft.com/office/drawing/2014/main" id="{204B09C4-1C10-483B-9F1A-6229A1DD001F}"/>
                </a:ext>
              </a:extLst>
            </p:cNvPr>
            <p:cNvSpPr/>
            <p:nvPr/>
          </p:nvSpPr>
          <p:spPr bwMode="gray">
            <a:xfrm>
              <a:off x="531813" y="1676400"/>
              <a:ext cx="11657011" cy="17526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182880" bIns="182880" numCol="1" spcCol="0" rtlCol="0" fromWordArt="0" anchor="ctr" anchorCtr="0" forceAA="0" compatLnSpc="1">
              <a:prstTxWarp prst="textNoShape">
                <a:avLst/>
              </a:prstTxWarp>
              <a:noAutofit/>
            </a:bodyPr>
            <a:lstStyle/>
            <a:p>
              <a:pPr>
                <a:lnSpc>
                  <a:spcPct val="90000"/>
                </a:lnSpc>
                <a:spcBef>
                  <a:spcPts val="1200"/>
                </a:spcBef>
                <a:buClr>
                  <a:schemeClr val="accent4"/>
                </a:buClr>
              </a:pPr>
              <a:endParaRPr lang="en-US" sz="2400" dirty="0">
                <a:solidFill>
                  <a:schemeClr val="bg1"/>
                </a:solidFill>
              </a:endParaRPr>
            </a:p>
          </p:txBody>
        </p:sp>
        <p:sp>
          <p:nvSpPr>
            <p:cNvPr id="49" name="Rectangle 48">
              <a:extLst>
                <a:ext uri="{FF2B5EF4-FFF2-40B4-BE49-F238E27FC236}">
                  <a16:creationId xmlns:a16="http://schemas.microsoft.com/office/drawing/2014/main" id="{0BF15AF7-A21E-4B17-BC7D-90EDE2B1A25C}"/>
                </a:ext>
              </a:extLst>
            </p:cNvPr>
            <p:cNvSpPr/>
            <p:nvPr/>
          </p:nvSpPr>
          <p:spPr>
            <a:xfrm>
              <a:off x="9822482" y="1676400"/>
              <a:ext cx="1828800" cy="1752600"/>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z="1400" dirty="0" err="1">
                <a:solidFill>
                  <a:srgbClr val="F7F7F7"/>
                </a:solidFill>
              </a:endParaRPr>
            </a:p>
          </p:txBody>
        </p:sp>
      </p:grpSp>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Speaker introduction</a:t>
            </a:r>
          </a:p>
        </p:txBody>
      </p:sp>
      <p:sp>
        <p:nvSpPr>
          <p:cNvPr id="5" name="Freeform 26">
            <a:extLst>
              <a:ext uri="{FF2B5EF4-FFF2-40B4-BE49-F238E27FC236}">
                <a16:creationId xmlns:a16="http://schemas.microsoft.com/office/drawing/2014/main" id="{ECD5D102-C3C3-473C-A240-E507D865AAB7}"/>
              </a:ext>
            </a:extLst>
          </p:cNvPr>
          <p:cNvSpPr>
            <a:spLocks/>
          </p:cNvSpPr>
          <p:nvPr/>
        </p:nvSpPr>
        <p:spPr bwMode="auto">
          <a:xfrm rot="5400000">
            <a:off x="466619" y="2494554"/>
            <a:ext cx="272162" cy="141774"/>
          </a:xfrm>
          <a:custGeom>
            <a:avLst/>
            <a:gdLst>
              <a:gd name="T0" fmla="*/ 1004 w 1004"/>
              <a:gd name="T1" fmla="*/ 523 h 523"/>
              <a:gd name="T2" fmla="*/ 0 w 1004"/>
              <a:gd name="T3" fmla="*/ 523 h 523"/>
              <a:gd name="T4" fmla="*/ 509 w 1004"/>
              <a:gd name="T5" fmla="*/ 0 h 523"/>
              <a:gd name="T6" fmla="*/ 1004 w 1004"/>
              <a:gd name="T7" fmla="*/ 523 h 523"/>
            </a:gdLst>
            <a:ahLst/>
            <a:cxnLst>
              <a:cxn ang="0">
                <a:pos x="T0" y="T1"/>
              </a:cxn>
              <a:cxn ang="0">
                <a:pos x="T2" y="T3"/>
              </a:cxn>
              <a:cxn ang="0">
                <a:pos x="T4" y="T5"/>
              </a:cxn>
              <a:cxn ang="0">
                <a:pos x="T6" y="T7"/>
              </a:cxn>
            </a:cxnLst>
            <a:rect l="0" t="0" r="r" b="b"/>
            <a:pathLst>
              <a:path w="1004" h="523">
                <a:moveTo>
                  <a:pt x="1004" y="523"/>
                </a:moveTo>
                <a:lnTo>
                  <a:pt x="0" y="523"/>
                </a:lnTo>
                <a:lnTo>
                  <a:pt x="509" y="0"/>
                </a:lnTo>
                <a:lnTo>
                  <a:pt x="1004" y="5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Content Placeholder 2">
            <a:extLst>
              <a:ext uri="{FF2B5EF4-FFF2-40B4-BE49-F238E27FC236}">
                <a16:creationId xmlns:a16="http://schemas.microsoft.com/office/drawing/2014/main" id="{8B2C4EE4-2BBF-4B3E-B30E-32D6B9B59DBE}"/>
              </a:ext>
            </a:extLst>
          </p:cNvPr>
          <p:cNvSpPr txBox="1">
            <a:spLocks/>
          </p:cNvSpPr>
          <p:nvPr/>
        </p:nvSpPr>
        <p:spPr bwMode="gray">
          <a:xfrm>
            <a:off x="2496018" y="1693178"/>
            <a:ext cx="7326463" cy="1752600"/>
          </a:xfrm>
          <a:prstGeom prst="rect">
            <a:avLst/>
          </a:prstGeom>
        </p:spPr>
        <p:txBody>
          <a:bodyPr anchor="ctr" anchorCtr="0"/>
          <a:lstStyle>
            <a:lvl1pPr marL="228600" indent="-228600" algn="l" defTabSz="457200" rtl="0" eaLnBrk="1" latinLnBrk="0" hangingPunct="1">
              <a:lnSpc>
                <a:spcPct val="90000"/>
              </a:lnSpc>
              <a:spcBef>
                <a:spcPts val="1200"/>
              </a:spcBef>
              <a:buClr>
                <a:schemeClr val="tx2"/>
              </a:buClr>
              <a:buFont typeface="Arial"/>
              <a:buChar char="•"/>
              <a:defRPr sz="2400" kern="1200">
                <a:solidFill>
                  <a:schemeClr val="tx1"/>
                </a:solidFill>
                <a:latin typeface="+mn-lt"/>
                <a:ea typeface="+mn-ea"/>
                <a:cs typeface="+mn-cs"/>
              </a:defRPr>
            </a:lvl1pPr>
            <a:lvl2pPr marL="457200" indent="-225425"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2pPr>
            <a:lvl3pPr marL="741363" indent="-171450"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3pPr>
            <a:lvl4pPr marL="1027113" indent="-173038"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4pPr>
            <a:lvl5pPr marL="1311275" indent="-165100" algn="l" defTabSz="457200" rtl="0" eaLnBrk="1" latinLnBrk="0" hangingPunct="1">
              <a:lnSpc>
                <a:spcPct val="90000"/>
              </a:lnSpc>
              <a:spcBef>
                <a:spcPts val="600"/>
              </a:spcBef>
              <a:buClr>
                <a:schemeClr val="tx2"/>
              </a:buClr>
              <a:buFont typeface="Arial" charset="0"/>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buFont typeface="Arial"/>
              <a:buNone/>
            </a:pPr>
            <a:r>
              <a:rPr lang="en-US" sz="2000" b="1" dirty="0">
                <a:solidFill>
                  <a:schemeClr val="bg2"/>
                </a:solidFill>
                <a:latin typeface="+mj-lt"/>
              </a:rPr>
              <a:t>Name: </a:t>
            </a:r>
            <a:r>
              <a:rPr lang="en-US" sz="2000" dirty="0">
                <a:solidFill>
                  <a:schemeClr val="bg2"/>
                </a:solidFill>
              </a:rPr>
              <a:t>Dylan Lindgren</a:t>
            </a:r>
          </a:p>
          <a:p>
            <a:pPr marL="0" indent="0">
              <a:spcBef>
                <a:spcPts val="1000"/>
              </a:spcBef>
              <a:buFont typeface="Arial"/>
              <a:buNone/>
            </a:pPr>
            <a:r>
              <a:rPr lang="en-US" sz="2000" b="1" dirty="0">
                <a:solidFill>
                  <a:schemeClr val="bg2"/>
                </a:solidFill>
                <a:latin typeface="+mj-lt"/>
              </a:rPr>
              <a:t>Title: </a:t>
            </a:r>
            <a:r>
              <a:rPr lang="en-US" sz="2000" dirty="0">
                <a:solidFill>
                  <a:schemeClr val="bg2"/>
                </a:solidFill>
              </a:rPr>
              <a:t>Senior UI Developer</a:t>
            </a:r>
          </a:p>
          <a:p>
            <a:pPr marL="0" indent="0">
              <a:spcBef>
                <a:spcPts val="1000"/>
              </a:spcBef>
              <a:buFont typeface="Arial"/>
              <a:buNone/>
            </a:pPr>
            <a:r>
              <a:rPr lang="en-US" sz="2000" b="1" dirty="0">
                <a:solidFill>
                  <a:schemeClr val="bg2"/>
                </a:solidFill>
                <a:latin typeface="+mj-lt"/>
              </a:rPr>
              <a:t>Function: </a:t>
            </a:r>
            <a:r>
              <a:rPr lang="en-US" sz="2000" dirty="0">
                <a:solidFill>
                  <a:schemeClr val="bg2"/>
                </a:solidFill>
              </a:rPr>
              <a:t>Platform Innovation Practice</a:t>
            </a:r>
          </a:p>
          <a:p>
            <a:pPr marL="0" indent="0">
              <a:spcBef>
                <a:spcPts val="1000"/>
              </a:spcBef>
              <a:buFont typeface="Arial"/>
              <a:buNone/>
            </a:pPr>
            <a:r>
              <a:rPr lang="en-US" sz="2000" b="1" dirty="0">
                <a:solidFill>
                  <a:schemeClr val="bg2"/>
                </a:solidFill>
                <a:latin typeface="+mj-lt"/>
              </a:rPr>
              <a:t>Company: </a:t>
            </a:r>
            <a:r>
              <a:rPr lang="en-US" sz="2000" dirty="0">
                <a:solidFill>
                  <a:schemeClr val="bg2"/>
                </a:solidFill>
              </a:rPr>
              <a:t>ServiceNow (Sydney, Australia)</a:t>
            </a:r>
          </a:p>
        </p:txBody>
      </p:sp>
      <p:sp>
        <p:nvSpPr>
          <p:cNvPr id="48" name="Content Placeholder 6">
            <a:extLst>
              <a:ext uri="{FF2B5EF4-FFF2-40B4-BE49-F238E27FC236}">
                <a16:creationId xmlns:a16="http://schemas.microsoft.com/office/drawing/2014/main" id="{D84E2159-A2A4-4D99-ADC5-BB3684C5B318}"/>
              </a:ext>
            </a:extLst>
          </p:cNvPr>
          <p:cNvSpPr txBox="1">
            <a:spLocks/>
          </p:cNvSpPr>
          <p:nvPr/>
        </p:nvSpPr>
        <p:spPr>
          <a:xfrm>
            <a:off x="531813" y="3429000"/>
            <a:ext cx="11657011" cy="2514600"/>
          </a:xfrm>
          <a:prstGeom prst="rect">
            <a:avLst/>
          </a:prstGeom>
          <a:solidFill>
            <a:schemeClr val="bg2"/>
          </a:solidFill>
        </p:spPr>
        <p:txBody>
          <a:bodyPr lIns="192024" tIns="182880" rIns="548640" bIns="91440" numCol="1" spcCol="457200"/>
          <a:lstStyle>
            <a:lvl1pPr marL="228600" indent="-228600" algn="l" defTabSz="457200" rtl="0" eaLnBrk="1" latinLnBrk="0" hangingPunct="1">
              <a:lnSpc>
                <a:spcPct val="90000"/>
              </a:lnSpc>
              <a:spcBef>
                <a:spcPts val="1200"/>
              </a:spcBef>
              <a:buClr>
                <a:schemeClr val="tx2"/>
              </a:buClr>
              <a:buFont typeface="Arial"/>
              <a:buChar char="•"/>
              <a:defRPr sz="2400" kern="1200">
                <a:solidFill>
                  <a:schemeClr val="tx1"/>
                </a:solidFill>
                <a:latin typeface="+mn-lt"/>
                <a:ea typeface="+mn-ea"/>
                <a:cs typeface="+mn-cs"/>
              </a:defRPr>
            </a:lvl1pPr>
            <a:lvl2pPr marL="457200" indent="-225425"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2pPr>
            <a:lvl3pPr marL="741363" indent="-171450"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3pPr>
            <a:lvl4pPr marL="1027113" indent="-173038" algn="l" defTabSz="457200" rtl="0" eaLnBrk="1" latinLnBrk="0" hangingPunct="1">
              <a:lnSpc>
                <a:spcPct val="90000"/>
              </a:lnSpc>
              <a:spcBef>
                <a:spcPts val="600"/>
              </a:spcBef>
              <a:buClr>
                <a:schemeClr val="tx2"/>
              </a:buClr>
              <a:buFont typeface="Arial"/>
              <a:buChar char="–"/>
              <a:defRPr sz="1800" kern="1200">
                <a:solidFill>
                  <a:schemeClr val="tx1"/>
                </a:solidFill>
                <a:latin typeface="+mn-lt"/>
                <a:ea typeface="+mn-ea"/>
                <a:cs typeface="+mn-cs"/>
              </a:defRPr>
            </a:lvl4pPr>
            <a:lvl5pPr marL="1311275" indent="-165100" algn="l" defTabSz="457200" rtl="0" eaLnBrk="1" latinLnBrk="0" hangingPunct="1">
              <a:lnSpc>
                <a:spcPct val="90000"/>
              </a:lnSpc>
              <a:spcBef>
                <a:spcPts val="600"/>
              </a:spcBef>
              <a:buClr>
                <a:schemeClr val="tx2"/>
              </a:buClr>
              <a:buFont typeface="Arial" charset="0"/>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buNone/>
            </a:pPr>
            <a:r>
              <a:rPr lang="en-US" sz="1800" b="1" dirty="0">
                <a:latin typeface="+mj-lt"/>
              </a:rPr>
              <a:t>Experience/Expertise: </a:t>
            </a:r>
            <a:r>
              <a:rPr lang="en-US" sz="1800" dirty="0">
                <a:latin typeface="+mj-lt"/>
              </a:rPr>
              <a:t>20 years of building web pages and apps as a full-stack web developer</a:t>
            </a:r>
            <a:endParaRPr lang="en-US" sz="1800" dirty="0"/>
          </a:p>
          <a:p>
            <a:pPr marL="0" indent="0">
              <a:spcBef>
                <a:spcPts val="1000"/>
              </a:spcBef>
              <a:buFont typeface="Arial"/>
              <a:buNone/>
            </a:pPr>
            <a:r>
              <a:rPr lang="is-IS" sz="1800" b="1" dirty="0">
                <a:latin typeface="+mj-lt"/>
              </a:rPr>
              <a:t>Current Projects: </a:t>
            </a:r>
            <a:r>
              <a:rPr lang="en-US" sz="1800" dirty="0"/>
              <a:t>Working on building innovative solutions for clients on the ServiceNow platform, with a focus on UX and pushing boundaries.</a:t>
            </a:r>
          </a:p>
        </p:txBody>
      </p:sp>
      <p:pic>
        <p:nvPicPr>
          <p:cNvPr id="8" name="Picture 7">
            <a:extLst>
              <a:ext uri="{FF2B5EF4-FFF2-40B4-BE49-F238E27FC236}">
                <a16:creationId xmlns:a16="http://schemas.microsoft.com/office/drawing/2014/main" id="{F1738BFE-04B1-264C-8D97-C51ED12AD173}"/>
              </a:ext>
            </a:extLst>
          </p:cNvPr>
          <p:cNvPicPr>
            <a:picLocks noChangeAspect="1"/>
          </p:cNvPicPr>
          <p:nvPr/>
        </p:nvPicPr>
        <p:blipFill rotWithShape="1">
          <a:blip r:embed="rId2"/>
          <a:srcRect l="7523" b="9174"/>
          <a:stretch/>
        </p:blipFill>
        <p:spPr>
          <a:xfrm>
            <a:off x="742950" y="1737977"/>
            <a:ext cx="1617664" cy="1588797"/>
          </a:xfrm>
          <a:prstGeom prst="ellipse">
            <a:avLst/>
          </a:prstGeom>
          <a:ln>
            <a:noFill/>
          </a:ln>
          <a:effectLst>
            <a:softEdge rad="0"/>
          </a:effectLst>
        </p:spPr>
      </p:pic>
      <p:grpSp>
        <p:nvGrpSpPr>
          <p:cNvPr id="11" name="Group 10">
            <a:extLst>
              <a:ext uri="{FF2B5EF4-FFF2-40B4-BE49-F238E27FC236}">
                <a16:creationId xmlns:a16="http://schemas.microsoft.com/office/drawing/2014/main" id="{FC41AA9A-E753-CB4D-B099-D567EEAFC777}"/>
              </a:ext>
            </a:extLst>
          </p:cNvPr>
          <p:cNvGrpSpPr/>
          <p:nvPr/>
        </p:nvGrpSpPr>
        <p:grpSpPr bwMode="gray">
          <a:xfrm>
            <a:off x="9988856" y="2349144"/>
            <a:ext cx="1496052" cy="432593"/>
            <a:chOff x="4436128" y="1677988"/>
            <a:chExt cx="559991" cy="161925"/>
          </a:xfrm>
        </p:grpSpPr>
        <p:sp>
          <p:nvSpPr>
            <p:cNvPr id="12" name="Freeform 5">
              <a:extLst>
                <a:ext uri="{FF2B5EF4-FFF2-40B4-BE49-F238E27FC236}">
                  <a16:creationId xmlns:a16="http://schemas.microsoft.com/office/drawing/2014/main" id="{CF218E6F-8E37-1C45-961C-FBDCC21A2CED}"/>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66FA9F7B-1E2A-BC4F-8B16-F4D1141B999A}"/>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CF8361DD-F556-9646-869F-002201C3FB9D}"/>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30F1BED-D5E9-E047-BA8F-F6BA08FEB1D5}"/>
                </a:ext>
              </a:extLst>
            </p:cNvPr>
            <p:cNvGrpSpPr>
              <a:grpSpLocks noChangeAspect="1"/>
            </p:cNvGrpSpPr>
            <p:nvPr/>
          </p:nvGrpSpPr>
          <p:grpSpPr bwMode="gray">
            <a:xfrm>
              <a:off x="4956831" y="1814196"/>
              <a:ext cx="39288" cy="20954"/>
              <a:chOff x="2687241" y="1822450"/>
              <a:chExt cx="23813" cy="12700"/>
            </a:xfrm>
          </p:grpSpPr>
          <p:sp>
            <p:nvSpPr>
              <p:cNvPr id="16" name="Freeform 8">
                <a:extLst>
                  <a:ext uri="{FF2B5EF4-FFF2-40B4-BE49-F238E27FC236}">
                    <a16:creationId xmlns:a16="http://schemas.microsoft.com/office/drawing/2014/main" id="{4B128C8E-4BD2-8046-AAF5-E3F22B8EB53B}"/>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E6018D4F-B526-F744-98AC-4DEF867269B6}"/>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8182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966ED51-5E20-9C45-AD50-2FBFCF4AE5B6}"/>
              </a:ext>
            </a:extLst>
          </p:cNvPr>
          <p:cNvSpPr>
            <a:spLocks noGrp="1"/>
          </p:cNvSpPr>
          <p:nvPr>
            <p:ph type="title"/>
          </p:nvPr>
        </p:nvSpPr>
        <p:spPr/>
        <p:txBody>
          <a:bodyPr/>
          <a:lstStyle/>
          <a:p>
            <a:r>
              <a:rPr lang="en-US" dirty="0"/>
              <a:t>What are we building?</a:t>
            </a:r>
          </a:p>
        </p:txBody>
      </p:sp>
      <p:sp>
        <p:nvSpPr>
          <p:cNvPr id="11" name="Content Placeholder 10">
            <a:extLst>
              <a:ext uri="{FF2B5EF4-FFF2-40B4-BE49-F238E27FC236}">
                <a16:creationId xmlns:a16="http://schemas.microsoft.com/office/drawing/2014/main" id="{4067C891-5695-6C41-846B-A89F4CBD8BFB}"/>
              </a:ext>
            </a:extLst>
          </p:cNvPr>
          <p:cNvSpPr>
            <a:spLocks noGrp="1"/>
          </p:cNvSpPr>
          <p:nvPr>
            <p:ph sz="quarter" idx="10"/>
          </p:nvPr>
        </p:nvSpPr>
        <p:spPr>
          <a:xfrm>
            <a:off x="512064" y="1399032"/>
            <a:ext cx="5276211" cy="4899907"/>
          </a:xfrm>
        </p:spPr>
        <p:txBody>
          <a:bodyPr/>
          <a:lstStyle/>
          <a:p>
            <a:pPr lvl="0"/>
            <a:r>
              <a:rPr lang="en-US" dirty="0"/>
              <a:t>Ideation portal</a:t>
            </a:r>
          </a:p>
          <a:p>
            <a:pPr lvl="0"/>
            <a:endParaRPr lang="en-US" dirty="0"/>
          </a:p>
          <a:p>
            <a:pPr lvl="0"/>
            <a:r>
              <a:rPr lang="en-US" dirty="0"/>
              <a:t>Submit new ideas</a:t>
            </a:r>
          </a:p>
          <a:p>
            <a:pPr lvl="0"/>
            <a:endParaRPr lang="en-US" dirty="0"/>
          </a:p>
          <a:p>
            <a:pPr lvl="0"/>
            <a:r>
              <a:rPr lang="en-US" dirty="0"/>
              <a:t>Vote on other ideas</a:t>
            </a:r>
          </a:p>
          <a:p>
            <a:pPr lvl="0"/>
            <a:endParaRPr lang="en-US" dirty="0"/>
          </a:p>
          <a:p>
            <a:pPr lvl="0"/>
            <a:r>
              <a:rPr lang="en-US" dirty="0"/>
              <a:t>Filter ideas</a:t>
            </a:r>
          </a:p>
          <a:p>
            <a:pPr lvl="1"/>
            <a:r>
              <a:rPr lang="en-US" dirty="0"/>
              <a:t>All ideas</a:t>
            </a:r>
          </a:p>
          <a:p>
            <a:pPr lvl="1"/>
            <a:r>
              <a:rPr lang="en-US" dirty="0"/>
              <a:t>Ideas I’ve submitted</a:t>
            </a:r>
          </a:p>
          <a:p>
            <a:pPr lvl="1"/>
            <a:r>
              <a:rPr lang="en-US" dirty="0"/>
              <a:t>Ideas I’ve voted on</a:t>
            </a:r>
          </a:p>
        </p:txBody>
      </p:sp>
      <p:sp>
        <p:nvSpPr>
          <p:cNvPr id="13" name="Picture Placeholder 12">
            <a:extLst>
              <a:ext uri="{FF2B5EF4-FFF2-40B4-BE49-F238E27FC236}">
                <a16:creationId xmlns:a16="http://schemas.microsoft.com/office/drawing/2014/main" id="{6EF9FF9D-3465-3345-80EC-B369898AD372}"/>
              </a:ext>
            </a:extLst>
          </p:cNvPr>
          <p:cNvSpPr>
            <a:spLocks noGrp="1"/>
          </p:cNvSpPr>
          <p:nvPr>
            <p:ph type="pic" sz="quarter" idx="13"/>
          </p:nvPr>
        </p:nvSpPr>
        <p:spPr/>
      </p:sp>
      <p:pic>
        <p:nvPicPr>
          <p:cNvPr id="31" name="Picture 30">
            <a:extLst>
              <a:ext uri="{FF2B5EF4-FFF2-40B4-BE49-F238E27FC236}">
                <a16:creationId xmlns:a16="http://schemas.microsoft.com/office/drawing/2014/main" id="{6DA342A2-D5C9-E94B-A175-3A2C100162D9}"/>
              </a:ext>
            </a:extLst>
          </p:cNvPr>
          <p:cNvPicPr>
            <a:picLocks noChangeAspect="1"/>
          </p:cNvPicPr>
          <p:nvPr/>
        </p:nvPicPr>
        <p:blipFill>
          <a:blip r:embed="rId3"/>
          <a:stretch>
            <a:fillRect/>
          </a:stretch>
        </p:blipFill>
        <p:spPr>
          <a:xfrm>
            <a:off x="6123842" y="341807"/>
            <a:ext cx="6092584" cy="5654233"/>
          </a:xfrm>
          <a:prstGeom prst="rect">
            <a:avLst/>
          </a:prstGeom>
        </p:spPr>
      </p:pic>
    </p:spTree>
    <p:extLst>
      <p:ext uri="{BB962C8B-B14F-4D97-AF65-F5344CB8AC3E}">
        <p14:creationId xmlns:p14="http://schemas.microsoft.com/office/powerpoint/2010/main" val="23141025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E9EC-4468-B84B-B59C-18A737BF8A1A}"/>
              </a:ext>
            </a:extLst>
          </p:cNvPr>
          <p:cNvSpPr>
            <a:spLocks noGrp="1"/>
          </p:cNvSpPr>
          <p:nvPr>
            <p:ph type="ctrTitle"/>
          </p:nvPr>
        </p:nvSpPr>
        <p:spPr/>
        <p:txBody>
          <a:bodyPr/>
          <a:lstStyle/>
          <a:p>
            <a:r>
              <a:rPr lang="en-US" dirty="0"/>
              <a:t>Lab 1</a:t>
            </a:r>
          </a:p>
        </p:txBody>
      </p:sp>
      <p:sp>
        <p:nvSpPr>
          <p:cNvPr id="3" name="Text Placeholder 2">
            <a:extLst>
              <a:ext uri="{FF2B5EF4-FFF2-40B4-BE49-F238E27FC236}">
                <a16:creationId xmlns:a16="http://schemas.microsoft.com/office/drawing/2014/main" id="{EA2CC11C-C331-BA48-8018-AF3C7B05B1E5}"/>
              </a:ext>
            </a:extLst>
          </p:cNvPr>
          <p:cNvSpPr>
            <a:spLocks noGrp="1"/>
          </p:cNvSpPr>
          <p:nvPr>
            <p:ph type="body" sz="quarter" idx="10"/>
          </p:nvPr>
        </p:nvSpPr>
        <p:spPr/>
        <p:txBody>
          <a:bodyPr/>
          <a:lstStyle/>
          <a:p>
            <a:r>
              <a:rPr lang="en-US" dirty="0"/>
              <a:t>The Portal Record</a:t>
            </a:r>
          </a:p>
        </p:txBody>
      </p:sp>
    </p:spTree>
    <p:extLst>
      <p:ext uri="{BB962C8B-B14F-4D97-AF65-F5344CB8AC3E}">
        <p14:creationId xmlns:p14="http://schemas.microsoft.com/office/powerpoint/2010/main" val="15552820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E9EC-4468-B84B-B59C-18A737BF8A1A}"/>
              </a:ext>
            </a:extLst>
          </p:cNvPr>
          <p:cNvSpPr>
            <a:spLocks noGrp="1"/>
          </p:cNvSpPr>
          <p:nvPr>
            <p:ph type="ctrTitle"/>
          </p:nvPr>
        </p:nvSpPr>
        <p:spPr/>
        <p:txBody>
          <a:bodyPr/>
          <a:lstStyle/>
          <a:p>
            <a:r>
              <a:rPr lang="en-US" dirty="0"/>
              <a:t>Lab 2</a:t>
            </a:r>
          </a:p>
        </p:txBody>
      </p:sp>
      <p:sp>
        <p:nvSpPr>
          <p:cNvPr id="3" name="Text Placeholder 2">
            <a:extLst>
              <a:ext uri="{FF2B5EF4-FFF2-40B4-BE49-F238E27FC236}">
                <a16:creationId xmlns:a16="http://schemas.microsoft.com/office/drawing/2014/main" id="{EA2CC11C-C331-BA48-8018-AF3C7B05B1E5}"/>
              </a:ext>
            </a:extLst>
          </p:cNvPr>
          <p:cNvSpPr>
            <a:spLocks noGrp="1"/>
          </p:cNvSpPr>
          <p:nvPr>
            <p:ph type="body" sz="quarter" idx="10"/>
          </p:nvPr>
        </p:nvSpPr>
        <p:spPr/>
        <p:txBody>
          <a:bodyPr/>
          <a:lstStyle/>
          <a:p>
            <a:r>
              <a:rPr lang="en-US" dirty="0"/>
              <a:t>Cloning and Creating Pages</a:t>
            </a:r>
          </a:p>
        </p:txBody>
      </p:sp>
    </p:spTree>
    <p:extLst>
      <p:ext uri="{BB962C8B-B14F-4D97-AF65-F5344CB8AC3E}">
        <p14:creationId xmlns:p14="http://schemas.microsoft.com/office/powerpoint/2010/main" val="35296687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FC2B-7016-F44A-A2A6-1433395031E1}"/>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584AB5CC-DBE4-0F49-A22B-CF824997E90F}"/>
              </a:ext>
            </a:extLst>
          </p:cNvPr>
          <p:cNvSpPr>
            <a:spLocks noGrp="1"/>
          </p:cNvSpPr>
          <p:nvPr>
            <p:ph sz="quarter" idx="10"/>
          </p:nvPr>
        </p:nvSpPr>
        <p:spPr/>
        <p:txBody>
          <a:bodyPr/>
          <a:lstStyle/>
          <a:p>
            <a:pPr lvl="0"/>
            <a:r>
              <a:rPr lang="en-US" dirty="0"/>
              <a:t>CSS framework</a:t>
            </a:r>
          </a:p>
          <a:p>
            <a:pPr lvl="0"/>
            <a:endParaRPr lang="en-US" dirty="0"/>
          </a:p>
          <a:p>
            <a:pPr lvl="0"/>
            <a:r>
              <a:rPr lang="en-US" dirty="0"/>
              <a:t>12 columns</a:t>
            </a:r>
          </a:p>
        </p:txBody>
      </p:sp>
      <p:sp>
        <p:nvSpPr>
          <p:cNvPr id="5" name="Picture Placeholder 4">
            <a:extLst>
              <a:ext uri="{FF2B5EF4-FFF2-40B4-BE49-F238E27FC236}">
                <a16:creationId xmlns:a16="http://schemas.microsoft.com/office/drawing/2014/main" id="{F437F963-81E2-2B42-ABC2-E561B988F4B7}"/>
              </a:ext>
            </a:extLst>
          </p:cNvPr>
          <p:cNvSpPr>
            <a:spLocks noGrp="1"/>
          </p:cNvSpPr>
          <p:nvPr>
            <p:ph type="pic" sz="quarter" idx="13"/>
          </p:nvPr>
        </p:nvSpPr>
        <p:spPr/>
      </p:sp>
      <p:pic>
        <p:nvPicPr>
          <p:cNvPr id="8" name="Picture 7">
            <a:extLst>
              <a:ext uri="{FF2B5EF4-FFF2-40B4-BE49-F238E27FC236}">
                <a16:creationId xmlns:a16="http://schemas.microsoft.com/office/drawing/2014/main" id="{6034821A-DD57-0A4B-868A-6F0525DB64B5}"/>
              </a:ext>
            </a:extLst>
          </p:cNvPr>
          <p:cNvPicPr>
            <a:picLocks noChangeAspect="1"/>
          </p:cNvPicPr>
          <p:nvPr/>
        </p:nvPicPr>
        <p:blipFill>
          <a:blip r:embed="rId3"/>
          <a:stretch>
            <a:fillRect/>
          </a:stretch>
        </p:blipFill>
        <p:spPr>
          <a:xfrm>
            <a:off x="6200858" y="994722"/>
            <a:ext cx="5881521" cy="4866968"/>
          </a:xfrm>
          <a:prstGeom prst="rect">
            <a:avLst/>
          </a:prstGeom>
        </p:spPr>
      </p:pic>
    </p:spTree>
    <p:extLst>
      <p:ext uri="{BB962C8B-B14F-4D97-AF65-F5344CB8AC3E}">
        <p14:creationId xmlns:p14="http://schemas.microsoft.com/office/powerpoint/2010/main" val="1951920725"/>
      </p:ext>
    </p:extLst>
  </p:cSld>
  <p:clrMapOvr>
    <a:masterClrMapping/>
  </p:clrMapOvr>
  <p:transition>
    <p:fade/>
  </p:transition>
</p:sld>
</file>

<file path=ppt/theme/theme1.xml><?xml version="1.0" encoding="utf-8"?>
<a:theme xmlns:a="http://schemas.openxmlformats.org/drawingml/2006/main" name="K18 Dark Master">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9050">
          <a:solidFill>
            <a:schemeClr val="accent1"/>
          </a:solidFill>
        </a:ln>
        <a:effectLst/>
      </a:spPr>
      <a:bodyPr rtlCol="0" anchor="ctr"/>
      <a:lstStyle>
        <a:defPPr algn="ctr">
          <a:lnSpc>
            <a:spcPct val="90000"/>
          </a:lnSpc>
          <a:spcBef>
            <a:spcPts val="600"/>
          </a:spcBef>
          <a:defRPr sz="1400" dirty="0" err="1" smtClean="0">
            <a:solidFill>
              <a:srgbClr val="F7F7F7"/>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noAutofit/>
      </a:bodyPr>
      <a:lstStyle>
        <a:defPPr algn="l">
          <a:lnSpc>
            <a:spcPct val="90000"/>
          </a:lnSpc>
          <a:spcBef>
            <a:spcPts val="600"/>
          </a:spcBef>
          <a:buClr>
            <a:schemeClr val="tx2"/>
          </a:buClr>
          <a:defRPr sz="1600" dirty="0" err="1" smtClean="0">
            <a:solidFill>
              <a:schemeClr val="tx1"/>
            </a:solidFill>
            <a:latin typeface="+mn-lt"/>
            <a:ea typeface="Avenir Book" charset="0"/>
            <a:cs typeface="Avenir Book" charset="0"/>
          </a:defRPr>
        </a:defPPr>
      </a:lstStyle>
    </a:txDef>
  </a:objectDefaults>
  <a:extraClrSchemeLst/>
  <a:custClrLst>
    <a:custClr name="IT Red">
      <a:srgbClr val="D5585A"/>
    </a:custClr>
    <a:custClr name="Security Green">
      <a:srgbClr val="50A78A"/>
    </a:custClr>
    <a:custClr name="Cust Serve Gold">
      <a:srgbClr val="F3BF00"/>
    </a:custClr>
    <a:custClr name="HR Purple">
      <a:srgbClr val="9564C3"/>
    </a:custClr>
    <a:custClr name="Bus App Blue">
      <a:srgbClr val="56A2D7"/>
    </a:custClr>
  </a:custClrLst>
  <a:extLst>
    <a:ext uri="{05A4C25C-085E-4340-85A3-A5531E510DB2}">
      <thm15:themeFamily xmlns:thm15="http://schemas.microsoft.com/office/thememl/2012/main" name="Event Keynote Template _Teal_Avenir_102717_JR" id="{955847A8-3586-0845-8AFC-054E898D7C6D}" vid="{036E9CFF-7885-7B42-BE29-8A249EFCB119}"/>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IT Red">
      <a:srgbClr val="D5585A"/>
    </a:custClr>
    <a:custClr name="Security Green">
      <a:srgbClr val="50A78A"/>
    </a:custClr>
    <a:custClr name="Cust Serve Gold">
      <a:srgbClr val="F3BF00"/>
    </a:custClr>
    <a:custClr name="HR Purple">
      <a:srgbClr val="9564C3"/>
    </a:custClr>
    <a:custClr name="Bus App Blue">
      <a:srgbClr val="56A2D7"/>
    </a:custClr>
  </a:custClr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Event Keynote Template _Teal_Avenir_102717_JR</Template>
  <TotalTime>3501</TotalTime>
  <Words>711</Words>
  <Application>Microsoft Macintosh PowerPoint</Application>
  <PresentationFormat>Custom</PresentationFormat>
  <Paragraphs>140</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.AppleSystemUIFont</vt:lpstr>
      <vt:lpstr>Arial</vt:lpstr>
      <vt:lpstr>Avenir Book</vt:lpstr>
      <vt:lpstr>Calibri</vt:lpstr>
      <vt:lpstr>Century Gothic</vt:lpstr>
      <vt:lpstr>Gilroy</vt:lpstr>
      <vt:lpstr>K18 Dark Master</vt:lpstr>
      <vt:lpstr>PowerPoint Presentation</vt:lpstr>
      <vt:lpstr>Configuring and Deploying an Engaging Service Portal</vt:lpstr>
      <vt:lpstr>Agenda</vt:lpstr>
      <vt:lpstr>Speaker introduction</vt:lpstr>
      <vt:lpstr>Speaker introduction</vt:lpstr>
      <vt:lpstr>What are we building?</vt:lpstr>
      <vt:lpstr>Lab 1</vt:lpstr>
      <vt:lpstr>Lab 2</vt:lpstr>
      <vt:lpstr>Bootstrap</vt:lpstr>
      <vt:lpstr>Service Portal + Bootstrap</vt:lpstr>
      <vt:lpstr>Idea Home Container Layout</vt:lpstr>
      <vt:lpstr>Idea Home Columns</vt:lpstr>
      <vt:lpstr>Lab 3</vt:lpstr>
      <vt:lpstr>Lab 4</vt:lpstr>
      <vt:lpstr>$broadcast(), $emit(), and $on()</vt:lpstr>
      <vt:lpstr>$broadcast(), $emit(), and $on()</vt:lpstr>
      <vt:lpstr>Local-scope Events</vt:lpstr>
      <vt:lpstr>Root-scope Events</vt:lpstr>
      <vt:lpstr>Lab 5</vt:lpstr>
      <vt:lpstr>Lab 6</vt:lpstr>
      <vt:lpstr>Bonus Lab!</vt:lpstr>
      <vt:lpstr>Questions?</vt:lpstr>
      <vt:lpstr>Thank You!</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Dylan Lindgren</cp:lastModifiedBy>
  <cp:revision>243</cp:revision>
  <cp:lastPrinted>2013-11-27T01:42:32Z</cp:lastPrinted>
  <dcterms:created xsi:type="dcterms:W3CDTF">2017-11-01T20:30:48Z</dcterms:created>
  <dcterms:modified xsi:type="dcterms:W3CDTF">2018-04-19T07:09:27Z</dcterms:modified>
</cp:coreProperties>
</file>