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72" r:id="rId7"/>
    <p:sldId id="262" r:id="rId8"/>
    <p:sldId id="270" r:id="rId9"/>
    <p:sldId id="274" r:id="rId10"/>
    <p:sldId id="267" r:id="rId11"/>
    <p:sldId id="268" r:id="rId12"/>
    <p:sldId id="269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5" autoAdjust="0"/>
    <p:restoredTop sz="94680" autoAdjust="0"/>
  </p:normalViewPr>
  <p:slideViewPr>
    <p:cSldViewPr>
      <p:cViewPr varScale="1">
        <p:scale>
          <a:sx n="62" d="100"/>
          <a:sy n="62" d="100"/>
        </p:scale>
        <p:origin x="2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292-252B-477A-ACC1-D8C8B5003688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37045-AEE2-4E9D-8449-789785C9C91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292-252B-477A-ACC1-D8C8B5003688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7045-AEE2-4E9D-8449-789785C9C91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292-252B-477A-ACC1-D8C8B5003688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7045-AEE2-4E9D-8449-789785C9C91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9F7292-252B-477A-ACC1-D8C8B5003688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D837045-AEE2-4E9D-8449-789785C9C91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292-252B-477A-ACC1-D8C8B5003688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37045-AEE2-4E9D-8449-789785C9C91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292-252B-477A-ACC1-D8C8B5003688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37045-AEE2-4E9D-8449-789785C9C91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292-252B-477A-ACC1-D8C8B5003688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37045-AEE2-4E9D-8449-789785C9C91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E49F7292-252B-477A-ACC1-D8C8B5003688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37045-AEE2-4E9D-8449-789785C9C91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292-252B-477A-ACC1-D8C8B5003688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7045-AEE2-4E9D-8449-789785C9C91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292-252B-477A-ACC1-D8C8B5003688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37045-AEE2-4E9D-8449-789785C9C91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292-252B-477A-ACC1-D8C8B5003688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37045-AEE2-4E9D-8449-789785C9C91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F7292-252B-477A-ACC1-D8C8B5003688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37045-AEE2-4E9D-8449-789785C9C913}" type="slidenum">
              <a:rPr lang="en-IN" smtClean="0"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475656" y="4509120"/>
            <a:ext cx="5760640" cy="21203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3200" dirty="0">
                <a:latin typeface="Britannic Bold" pitchFamily="34" charset="0"/>
              </a:rPr>
              <a:t>   DOMAIN                 : ENVIRONMENT</a:t>
            </a:r>
          </a:p>
          <a:p>
            <a:pPr marL="0" indent="0">
              <a:buNone/>
            </a:pPr>
            <a:r>
              <a:rPr lang="en-IN" sz="3200" dirty="0">
                <a:latin typeface="Britannic Bold" pitchFamily="34" charset="0"/>
              </a:rPr>
              <a:t>   TEAM NAME            :  SAVAGE</a:t>
            </a:r>
          </a:p>
          <a:p>
            <a:pPr marL="0" indent="0">
              <a:buNone/>
            </a:pPr>
            <a:r>
              <a:rPr lang="en-IN" sz="3200" dirty="0">
                <a:latin typeface="Britannic Bold" pitchFamily="34" charset="0"/>
              </a:rPr>
              <a:t>   TEAM MEMBERS     :</a:t>
            </a:r>
          </a:p>
          <a:p>
            <a:pPr marL="0" indent="0">
              <a:buNone/>
            </a:pPr>
            <a:r>
              <a:rPr lang="en-IN" sz="3200" dirty="0">
                <a:latin typeface="Britannic Bold" pitchFamily="34" charset="0"/>
              </a:rPr>
              <a:t>			ANUSHA  M  S</a:t>
            </a:r>
          </a:p>
          <a:p>
            <a:pPr marL="0" indent="0">
              <a:buNone/>
            </a:pPr>
            <a:r>
              <a:rPr lang="en-IN" sz="3200" dirty="0">
                <a:latin typeface="Britannic Bold" pitchFamily="34" charset="0"/>
              </a:rPr>
              <a:t>			AISHWARYA PATEL</a:t>
            </a:r>
          </a:p>
          <a:p>
            <a:pPr marL="0" indent="0">
              <a:buNone/>
            </a:pPr>
            <a:r>
              <a:rPr lang="en-IN" sz="3200" dirty="0">
                <a:latin typeface="Britannic Bold" pitchFamily="34" charset="0"/>
              </a:rPr>
              <a:t>			KEERTHANA  B					CHITRASHREE  R  M	</a:t>
            </a:r>
            <a:r>
              <a:rPr lang="en-IN" sz="2600" dirty="0"/>
              <a:t>		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55576" y="548680"/>
            <a:ext cx="7343775" cy="863600"/>
          </a:xfrm>
        </p:spPr>
        <p:txBody>
          <a:bodyPr>
            <a:normAutofit fontScale="90000"/>
          </a:bodyPr>
          <a:lstStyle/>
          <a:p>
            <a:r>
              <a:rPr lang="en-IN" sz="5300" dirty="0">
                <a:latin typeface="Algerian" pitchFamily="82" charset="0"/>
              </a:rPr>
              <a:t>FOREST FIRE DETECTION</a:t>
            </a:r>
            <a:br>
              <a:rPr lang="en-IN" sz="4000" dirty="0">
                <a:latin typeface="Algerian" pitchFamily="82" charset="0"/>
              </a:rPr>
            </a:br>
            <a:br>
              <a:rPr lang="en-IN" sz="4000" dirty="0">
                <a:latin typeface="Algerian" pitchFamily="82" charset="0"/>
              </a:rPr>
            </a:br>
            <a:r>
              <a:rPr lang="en-IN" sz="4000" dirty="0">
                <a:latin typeface="Algerian" pitchFamily="82" charset="0"/>
              </a:rPr>
              <a:t>	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40768"/>
            <a:ext cx="4824536" cy="29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5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5904656" cy="792088"/>
          </a:xfrm>
        </p:spPr>
        <p:txBody>
          <a:bodyPr/>
          <a:lstStyle/>
          <a:p>
            <a:r>
              <a:rPr lang="en-IN" sz="3200" dirty="0"/>
              <a:t>prevention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124744"/>
            <a:ext cx="7992888" cy="5040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800" dirty="0"/>
              <a:t>Plantation – planting more trees.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Technology – To predict the occurrence of  forest fire based on the previously occurred fire.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/>
              <a:t>To make a webpage to predict  the probability of occurrence of forest fire.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/>
              <a:t>The major factors are:-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Temperature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Oxygen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Humidity</a:t>
            </a:r>
          </a:p>
          <a:p>
            <a:r>
              <a:rPr lang="en-IN" sz="2800" dirty="0"/>
              <a:t>	</a:t>
            </a:r>
          </a:p>
        </p:txBody>
      </p:sp>
      <p:pic>
        <p:nvPicPr>
          <p:cNvPr id="1026" name="Picture 2" descr="C:\Users\USER\AppData\Local\Microsoft\Windows\INetCache\IE\PD9G7E4U\young-plant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98" y="3429000"/>
            <a:ext cx="346002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07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416824" cy="5976664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/>
              <a:t>If the temperature &amp; oxygen content is high &amp; humidity is low, The probability of occurrence of forest fire is high.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itchFamily="2" charset="2"/>
              <a:buChar char="Ø"/>
            </a:pPr>
            <a:endParaRPr lang="en-IN" sz="2800" dirty="0"/>
          </a:p>
          <a:p>
            <a:r>
              <a:rPr lang="en-IN" sz="11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</a:t>
            </a:r>
          </a:p>
          <a:p>
            <a:r>
              <a:rPr lang="en-IN" sz="2800" dirty="0"/>
              <a:t>                                                                                        </a:t>
            </a:r>
          </a:p>
          <a:p>
            <a:r>
              <a:rPr lang="en-IN" sz="2800" dirty="0"/>
              <a:t>                                                                           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84542"/>
            <a:ext cx="4517004" cy="4884817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373216"/>
            <a:ext cx="3665802" cy="120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32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5256584" cy="648072"/>
          </a:xfrm>
        </p:spPr>
        <p:txBody>
          <a:bodyPr/>
          <a:lstStyle/>
          <a:p>
            <a:r>
              <a:rPr lang="en-IN" sz="3200"/>
              <a:t>Implementation 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052736"/>
            <a:ext cx="7416824" cy="4896544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/>
              <a:t>The user needs to provide the temperature, oxygen content &amp; humidity of the area.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/>
              <a:t>This data is then sent to the Python program where it is given to machine  learning model.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/>
              <a:t>The machine learning model uses that and predicts the probability of forest fire.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/>
              <a:t>This output is reflected back onto the webpage.</a:t>
            </a:r>
          </a:p>
          <a:p>
            <a:r>
              <a:rPr lang="en-IN" sz="2800" dirty="0">
                <a:latin typeface="Arial Rounded MT Bold" pitchFamily="34" charset="0"/>
              </a:rPr>
              <a:t>Input data      Python program      Machine learning model       Predicted  output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699792" y="5022680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6018976" y="5015016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3635896" y="544522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3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SER\AppData\Local\Microsoft\Windows\INetCache\IE\KOM4SG3D\Thank-You[1]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80728"/>
            <a:ext cx="5616624" cy="446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79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548680"/>
            <a:ext cx="6172199" cy="2232247"/>
          </a:xfrm>
        </p:spPr>
        <p:txBody>
          <a:bodyPr/>
          <a:lstStyle/>
          <a:p>
            <a:r>
              <a:rPr lang="en-IN" sz="3600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776864" cy="518457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800" dirty="0"/>
              <a:t>The most common hazard in forests is ‘Forest fire’.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/>
              <a:t>A  forest fire is an uncontrolled fire that occurs mainly in forest areas.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/>
              <a:t>They pose a threat not only to the forest wealth but also to the entire regime to fauna and flora seriously  disturbing the bio-diversity and the ecosystem.</a:t>
            </a:r>
          </a:p>
        </p:txBody>
      </p:sp>
    </p:spTree>
    <p:extLst>
      <p:ext uri="{BB962C8B-B14F-4D97-AF65-F5344CB8AC3E}">
        <p14:creationId xmlns:p14="http://schemas.microsoft.com/office/powerpoint/2010/main" val="20107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272808" cy="2016224"/>
          </a:xfrm>
        </p:spPr>
        <p:txBody>
          <a:bodyPr/>
          <a:lstStyle/>
          <a:p>
            <a:r>
              <a:rPr lang="en-IN" sz="3600" dirty="0"/>
              <a:t>CAUSES OF FOREST FIRE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196752"/>
            <a:ext cx="7324328" cy="4824536"/>
          </a:xfrm>
        </p:spPr>
        <p:txBody>
          <a:bodyPr>
            <a:normAutofit/>
          </a:bodyPr>
          <a:lstStyle/>
          <a:p>
            <a:r>
              <a:rPr lang="en-IN" sz="2800" dirty="0"/>
              <a:t>Causes of forest fires can be divided into two categories :-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Environmental ( </a:t>
            </a:r>
            <a:r>
              <a:rPr lang="en-IN" sz="2400" dirty="0"/>
              <a:t>beyond</a:t>
            </a:r>
            <a:r>
              <a:rPr lang="en-IN" sz="2800" dirty="0"/>
              <a:t> </a:t>
            </a:r>
            <a:r>
              <a:rPr lang="en-IN" sz="2400" dirty="0"/>
              <a:t>control 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Human related ( </a:t>
            </a:r>
            <a:r>
              <a:rPr lang="en-IN" sz="2400" dirty="0"/>
              <a:t>controllable </a:t>
            </a:r>
            <a:r>
              <a:rPr lang="en-IN" sz="2800" dirty="0"/>
              <a:t>)</a:t>
            </a:r>
          </a:p>
          <a:p>
            <a:endParaRPr lang="en-IN" sz="2800" dirty="0"/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84984"/>
            <a:ext cx="6840760" cy="32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3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897688" cy="1086876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IN" sz="3600" dirty="0"/>
              <a:t>ENVIRONMENTAL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7704856" cy="5328592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/>
              <a:t>Many forest fires start from natural causes such as lightning which set trees on fire.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/>
              <a:t>Weather factors such as temperature, humidity , air stability and wind speed &amp; direction directly affect the way that fires burn.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/>
              <a:t>The weather’s long-term climatic influence on fuels and their dryness, indirectly affect fires.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/>
              <a:t>Other natural causes are the friction of bamboos swaying due to high wind velocity and rolling stones that result in sparks setting off fire.</a:t>
            </a:r>
          </a:p>
        </p:txBody>
      </p:sp>
    </p:spTree>
    <p:extLst>
      <p:ext uri="{BB962C8B-B14F-4D97-AF65-F5344CB8AC3E}">
        <p14:creationId xmlns:p14="http://schemas.microsoft.com/office/powerpoint/2010/main" val="207840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7128792" cy="1224136"/>
          </a:xfrm>
        </p:spPr>
        <p:txBody>
          <a:bodyPr/>
          <a:lstStyle/>
          <a:p>
            <a:r>
              <a:rPr lang="en-IN" sz="3600" dirty="0"/>
              <a:t>2.  Human related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7632848" cy="4968552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/>
              <a:t>Fire is caused when a source of fire like naked flame, cigarette , electric spark or any source of ignition comes into contact with inflammable material.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624328"/>
            <a:ext cx="3689750" cy="4077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6" y="3501008"/>
            <a:ext cx="4392488" cy="27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2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56" y="548680"/>
            <a:ext cx="4212466" cy="2808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2" y="559834"/>
            <a:ext cx="4216818" cy="2797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56" y="3660675"/>
            <a:ext cx="4212465" cy="2785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4" y="3660675"/>
            <a:ext cx="4240786" cy="28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4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136904" cy="1440160"/>
          </a:xfrm>
        </p:spPr>
        <p:txBody>
          <a:bodyPr/>
          <a:lstStyle/>
          <a:p>
            <a:r>
              <a:rPr lang="en-IN" sz="3200" dirty="0"/>
              <a:t>Effects of forest fire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7992888" cy="4752528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/>
              <a:t>Fire can be deadly, destroying homes, wildlife habitat and timber ,and polluting the air with emissions harmful to human health.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/>
              <a:t>Fire also releases carbon dioxide-a key greenhouse gas- into the atmosphere 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/>
              <a:t>Fire’s effect  on the landscape may be long-lasting.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/>
              <a:t>Best example is the Amazon forest which is experiencing a more severe dry season than last year. </a:t>
            </a:r>
          </a:p>
        </p:txBody>
      </p:sp>
    </p:spTree>
    <p:extLst>
      <p:ext uri="{BB962C8B-B14F-4D97-AF65-F5344CB8AC3E}">
        <p14:creationId xmlns:p14="http://schemas.microsoft.com/office/powerpoint/2010/main" val="170855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4211960" cy="3041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0648"/>
            <a:ext cx="3744416" cy="3041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01008"/>
            <a:ext cx="6012668" cy="320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9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06F838-C1DE-4F55-8FBA-6016E2DC6E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9562" y="620688"/>
            <a:ext cx="7884876" cy="5400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3200" dirty="0"/>
              <a:t>The entire Amazon, which spans nine countries, currently has 28,892 active fires according to a fire monitoring tool funded in part by the US space agency NASA.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3200" dirty="0"/>
              <a:t>Eastern Australia is one of the most fire-prone regions of the world.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3200" dirty="0"/>
              <a:t>However , the fires can cause significant property damage and loss of both human and animal life 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3200" dirty="0"/>
              <a:t>Bushfires have killed approximately 800 people in Australia since 1851,and billions of animals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29207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0</TotalTime>
  <Words>521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Arial Black</vt:lpstr>
      <vt:lpstr>Arial Rounded MT Bold</vt:lpstr>
      <vt:lpstr>Britannic Bold</vt:lpstr>
      <vt:lpstr>Candara</vt:lpstr>
      <vt:lpstr>Wingdings</vt:lpstr>
      <vt:lpstr>Tradeshow</vt:lpstr>
      <vt:lpstr>FOREST FIRE DETECTION    </vt:lpstr>
      <vt:lpstr>INTRODUCTION</vt:lpstr>
      <vt:lpstr>CAUSES OF FOREST FIRE</vt:lpstr>
      <vt:lpstr>ENVIRONMENTAL</vt:lpstr>
      <vt:lpstr>2.  Human related</vt:lpstr>
      <vt:lpstr>PowerPoint Presentation</vt:lpstr>
      <vt:lpstr>Effects of forest fire </vt:lpstr>
      <vt:lpstr>PowerPoint Presentation</vt:lpstr>
      <vt:lpstr>PowerPoint Presentation</vt:lpstr>
      <vt:lpstr>prevention</vt:lpstr>
      <vt:lpstr>PowerPoint Presentation</vt:lpstr>
      <vt:lpstr>Implementation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SUBHASH MS</cp:lastModifiedBy>
  <cp:revision>26</cp:revision>
  <dcterms:created xsi:type="dcterms:W3CDTF">2020-11-06T05:46:58Z</dcterms:created>
  <dcterms:modified xsi:type="dcterms:W3CDTF">2020-11-18T05:19:05Z</dcterms:modified>
</cp:coreProperties>
</file>