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69" r:id="rId5"/>
    <p:sldId id="282" r:id="rId6"/>
    <p:sldId id="256" r:id="rId7"/>
    <p:sldId id="270" r:id="rId8"/>
    <p:sldId id="271" r:id="rId9"/>
    <p:sldId id="272" r:id="rId10"/>
    <p:sldId id="273" r:id="rId11"/>
    <p:sldId id="275" r:id="rId12"/>
    <p:sldId id="276" r:id="rId13"/>
    <p:sldId id="277" r:id="rId14"/>
    <p:sldId id="278" r:id="rId15"/>
    <p:sldId id="279" r:id="rId16"/>
    <p:sldId id="262" r:id="rId17"/>
    <p:sldId id="263" r:id="rId18"/>
    <p:sldId id="283" r:id="rId19"/>
    <p:sldId id="284" r:id="rId20"/>
    <p:sldId id="265" r:id="rId21"/>
    <p:sldId id="267" r:id="rId22"/>
    <p:sldId id="268"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1"/>
    <p:restoredTop sz="94647"/>
  </p:normalViewPr>
  <p:slideViewPr>
    <p:cSldViewPr snapToGrid="0" snapToObjects="1">
      <p:cViewPr varScale="1">
        <p:scale>
          <a:sx n="73" d="100"/>
          <a:sy n="73" d="100"/>
        </p:scale>
        <p:origin x="1042" y="43"/>
      </p:cViewPr>
      <p:guideLst/>
    </p:cSldViewPr>
  </p:slideViewPr>
  <p:notesTextViewPr>
    <p:cViewPr>
      <p:scale>
        <a:sx n="1" d="1"/>
        <a:sy n="1" d="1"/>
      </p:scale>
      <p:origin x="0" y="0"/>
    </p:cViewPr>
  </p:notesTextViewPr>
  <p:sorterViewPr>
    <p:cViewPr>
      <p:scale>
        <a:sx n="100" d="100"/>
        <a:sy n="100" d="100"/>
      </p:scale>
      <p:origin x="0" y="-22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hin joshi" userId="64ace91cd738c0b3" providerId="LiveId" clId="{AE97021C-F549-47B3-82F9-3B0A80FD30D9}"/>
    <pc:docChg chg="undo custSel addSld delSld modSld sldOrd">
      <pc:chgData name="nithin joshi" userId="64ace91cd738c0b3" providerId="LiveId" clId="{AE97021C-F549-47B3-82F9-3B0A80FD30D9}" dt="2025-08-01T00:20:49.035" v="4957" actId="20577"/>
      <pc:docMkLst>
        <pc:docMk/>
      </pc:docMkLst>
      <pc:sldChg chg="modSp del mod">
        <pc:chgData name="nithin joshi" userId="64ace91cd738c0b3" providerId="LiveId" clId="{AE97021C-F549-47B3-82F9-3B0A80FD30D9}" dt="2025-07-29T16:04:43.253" v="4808" actId="2696"/>
        <pc:sldMkLst>
          <pc:docMk/>
          <pc:sldMk cId="0" sldId="258"/>
        </pc:sldMkLst>
      </pc:sldChg>
      <pc:sldChg chg="modSp mod">
        <pc:chgData name="nithin joshi" userId="64ace91cd738c0b3" providerId="LiveId" clId="{AE97021C-F549-47B3-82F9-3B0A80FD30D9}" dt="2025-07-27T11:07:25.264" v="184"/>
        <pc:sldMkLst>
          <pc:docMk/>
          <pc:sldMk cId="950642762" sldId="261"/>
        </pc:sldMkLst>
      </pc:sldChg>
      <pc:sldChg chg="modSp mod">
        <pc:chgData name="nithin joshi" userId="64ace91cd738c0b3" providerId="LiveId" clId="{AE97021C-F549-47B3-82F9-3B0A80FD30D9}" dt="2025-08-01T00:02:25.996" v="4899" actId="113"/>
        <pc:sldMkLst>
          <pc:docMk/>
          <pc:sldMk cId="3275111168" sldId="262"/>
        </pc:sldMkLst>
        <pc:spChg chg="mod">
          <ac:chgData name="nithin joshi" userId="64ace91cd738c0b3" providerId="LiveId" clId="{AE97021C-F549-47B3-82F9-3B0A80FD30D9}" dt="2025-08-01T00:02:03.018" v="4896" actId="113"/>
          <ac:spMkLst>
            <pc:docMk/>
            <pc:sldMk cId="3275111168" sldId="262"/>
            <ac:spMk id="4" creationId="{00000000-0000-0000-0000-000000000000}"/>
          </ac:spMkLst>
        </pc:spChg>
        <pc:spChg chg="mod">
          <ac:chgData name="nithin joshi" userId="64ace91cd738c0b3" providerId="LiveId" clId="{AE97021C-F549-47B3-82F9-3B0A80FD30D9}" dt="2025-08-01T00:02:25.996" v="4899" actId="113"/>
          <ac:spMkLst>
            <pc:docMk/>
            <pc:sldMk cId="3275111168" sldId="262"/>
            <ac:spMk id="6" creationId="{00000000-0000-0000-0000-000000000000}"/>
          </ac:spMkLst>
        </pc:spChg>
      </pc:sldChg>
      <pc:sldChg chg="modSp mod">
        <pc:chgData name="nithin joshi" userId="64ace91cd738c0b3" providerId="LiveId" clId="{AE97021C-F549-47B3-82F9-3B0A80FD30D9}" dt="2025-08-01T00:20:49.035" v="4957" actId="20577"/>
        <pc:sldMkLst>
          <pc:docMk/>
          <pc:sldMk cId="3001119471" sldId="268"/>
        </pc:sldMkLst>
        <pc:spChg chg="mod">
          <ac:chgData name="nithin joshi" userId="64ace91cd738c0b3" providerId="LiveId" clId="{AE97021C-F549-47B3-82F9-3B0A80FD30D9}" dt="2025-08-01T00:20:49.035" v="4957" actId="20577"/>
          <ac:spMkLst>
            <pc:docMk/>
            <pc:sldMk cId="3001119471" sldId="268"/>
            <ac:spMk id="4" creationId="{00000000-0000-0000-0000-000000000000}"/>
          </ac:spMkLst>
        </pc:spChg>
      </pc:sldChg>
      <pc:sldChg chg="new del">
        <pc:chgData name="nithin joshi" userId="64ace91cd738c0b3" providerId="LiveId" clId="{AE97021C-F549-47B3-82F9-3B0A80FD30D9}" dt="2025-07-27T11:02:19.639" v="1" actId="2696"/>
        <pc:sldMkLst>
          <pc:docMk/>
          <pc:sldMk cId="2860960902" sldId="269"/>
        </pc:sldMkLst>
      </pc:sldChg>
      <pc:sldChg chg="modSp new mod ord">
        <pc:chgData name="nithin joshi" userId="64ace91cd738c0b3" providerId="LiveId" clId="{AE97021C-F549-47B3-82F9-3B0A80FD30D9}" dt="2025-07-28T13:26:51.394" v="193" actId="20577"/>
        <pc:sldMkLst>
          <pc:docMk/>
          <pc:sldMk cId="3189842245" sldId="269"/>
        </pc:sldMkLst>
        <pc:spChg chg="mod">
          <ac:chgData name="nithin joshi" userId="64ace91cd738c0b3" providerId="LiveId" clId="{AE97021C-F549-47B3-82F9-3B0A80FD30D9}" dt="2025-07-27T11:06:04.826" v="163" actId="20577"/>
          <ac:spMkLst>
            <pc:docMk/>
            <pc:sldMk cId="3189842245" sldId="269"/>
            <ac:spMk id="2" creationId="{78FC37A9-3D1E-0EA4-31C9-960C98541C0F}"/>
          </ac:spMkLst>
        </pc:spChg>
        <pc:spChg chg="mod">
          <ac:chgData name="nithin joshi" userId="64ace91cd738c0b3" providerId="LiveId" clId="{AE97021C-F549-47B3-82F9-3B0A80FD30D9}" dt="2025-07-28T13:26:51.394" v="193" actId="20577"/>
          <ac:spMkLst>
            <pc:docMk/>
            <pc:sldMk cId="3189842245" sldId="269"/>
            <ac:spMk id="3" creationId="{C104ABF8-3F07-2580-580A-D540CF625083}"/>
          </ac:spMkLst>
        </pc:spChg>
      </pc:sldChg>
      <pc:sldChg chg="new del">
        <pc:chgData name="nithin joshi" userId="64ace91cd738c0b3" providerId="LiveId" clId="{AE97021C-F549-47B3-82F9-3B0A80FD30D9}" dt="2025-07-27T11:02:33.614" v="3" actId="2696"/>
        <pc:sldMkLst>
          <pc:docMk/>
          <pc:sldMk cId="4283342157" sldId="269"/>
        </pc:sldMkLst>
      </pc:sldChg>
      <pc:sldChg chg="addSp delSp modSp new mod chgLayout">
        <pc:chgData name="nithin joshi" userId="64ace91cd738c0b3" providerId="LiveId" clId="{AE97021C-F549-47B3-82F9-3B0A80FD30D9}" dt="2025-07-28T15:22:58.755" v="1574" actId="478"/>
        <pc:sldMkLst>
          <pc:docMk/>
          <pc:sldMk cId="3010364303" sldId="270"/>
        </pc:sldMkLst>
        <pc:spChg chg="mod ord">
          <ac:chgData name="nithin joshi" userId="64ace91cd738c0b3" providerId="LiveId" clId="{AE97021C-F549-47B3-82F9-3B0A80FD30D9}" dt="2025-07-28T15:22:05.786" v="1546" actId="14100"/>
          <ac:spMkLst>
            <pc:docMk/>
            <pc:sldMk cId="3010364303" sldId="270"/>
            <ac:spMk id="2" creationId="{95EC6E46-D4C2-9B4A-00E0-F4055D71214F}"/>
          </ac:spMkLst>
        </pc:spChg>
      </pc:sldChg>
      <pc:sldChg chg="modSp new del mod">
        <pc:chgData name="nithin joshi" userId="64ace91cd738c0b3" providerId="LiveId" clId="{AE97021C-F549-47B3-82F9-3B0A80FD30D9}" dt="2025-07-28T13:39:24.592" v="234" actId="2696"/>
        <pc:sldMkLst>
          <pc:docMk/>
          <pc:sldMk cId="337705443" sldId="271"/>
        </pc:sldMkLst>
      </pc:sldChg>
      <pc:sldChg chg="delSp modSp new mod">
        <pc:chgData name="nithin joshi" userId="64ace91cd738c0b3" providerId="LiveId" clId="{AE97021C-F549-47B3-82F9-3B0A80FD30D9}" dt="2025-07-28T15:30:32.298" v="1613" actId="14100"/>
        <pc:sldMkLst>
          <pc:docMk/>
          <pc:sldMk cId="4083879019" sldId="271"/>
        </pc:sldMkLst>
        <pc:spChg chg="mod">
          <ac:chgData name="nithin joshi" userId="64ace91cd738c0b3" providerId="LiveId" clId="{AE97021C-F549-47B3-82F9-3B0A80FD30D9}" dt="2025-07-28T15:30:32.298" v="1613" actId="14100"/>
          <ac:spMkLst>
            <pc:docMk/>
            <pc:sldMk cId="4083879019" sldId="271"/>
            <ac:spMk id="2" creationId="{AEFB08B6-A143-C4F5-1719-DFE4EAA0D632}"/>
          </ac:spMkLst>
        </pc:spChg>
      </pc:sldChg>
      <pc:sldChg chg="delSp modSp new mod">
        <pc:chgData name="nithin joshi" userId="64ace91cd738c0b3" providerId="LiveId" clId="{AE97021C-F549-47B3-82F9-3B0A80FD30D9}" dt="2025-07-28T15:23:56.446" v="1577" actId="478"/>
        <pc:sldMkLst>
          <pc:docMk/>
          <pc:sldMk cId="960574234" sldId="272"/>
        </pc:sldMkLst>
        <pc:spChg chg="mod">
          <ac:chgData name="nithin joshi" userId="64ace91cd738c0b3" providerId="LiveId" clId="{AE97021C-F549-47B3-82F9-3B0A80FD30D9}" dt="2025-07-28T13:53:46.153" v="638" actId="20577"/>
          <ac:spMkLst>
            <pc:docMk/>
            <pc:sldMk cId="960574234" sldId="272"/>
            <ac:spMk id="2" creationId="{3CF9A68F-1C1F-6AF3-EE4E-416C73C590FC}"/>
          </ac:spMkLst>
        </pc:spChg>
      </pc:sldChg>
      <pc:sldChg chg="new del">
        <pc:chgData name="nithin joshi" userId="64ace91cd738c0b3" providerId="LiveId" clId="{AE97021C-F549-47B3-82F9-3B0A80FD30D9}" dt="2025-07-28T13:51:53.712" v="614" actId="2696"/>
        <pc:sldMkLst>
          <pc:docMk/>
          <pc:sldMk cId="2201512411" sldId="272"/>
        </pc:sldMkLst>
      </pc:sldChg>
      <pc:sldChg chg="new del">
        <pc:chgData name="nithin joshi" userId="64ace91cd738c0b3" providerId="LiveId" clId="{AE97021C-F549-47B3-82F9-3B0A80FD30D9}" dt="2025-07-28T13:52:07.730" v="616" actId="2696"/>
        <pc:sldMkLst>
          <pc:docMk/>
          <pc:sldMk cId="2979696931" sldId="272"/>
        </pc:sldMkLst>
      </pc:sldChg>
      <pc:sldChg chg="new del">
        <pc:chgData name="nithin joshi" userId="64ace91cd738c0b3" providerId="LiveId" clId="{AE97021C-F549-47B3-82F9-3B0A80FD30D9}" dt="2025-07-28T13:39:16.259" v="233" actId="2696"/>
        <pc:sldMkLst>
          <pc:docMk/>
          <pc:sldMk cId="3827205675" sldId="272"/>
        </pc:sldMkLst>
      </pc:sldChg>
      <pc:sldChg chg="modSp new mod">
        <pc:chgData name="nithin joshi" userId="64ace91cd738c0b3" providerId="LiveId" clId="{AE97021C-F549-47B3-82F9-3B0A80FD30D9}" dt="2025-07-28T14:34:25.386" v="1351" actId="27636"/>
        <pc:sldMkLst>
          <pc:docMk/>
          <pc:sldMk cId="1355096536" sldId="273"/>
        </pc:sldMkLst>
        <pc:spChg chg="mod">
          <ac:chgData name="nithin joshi" userId="64ace91cd738c0b3" providerId="LiveId" clId="{AE97021C-F549-47B3-82F9-3B0A80FD30D9}" dt="2025-07-28T14:34:01.720" v="1332" actId="20577"/>
          <ac:spMkLst>
            <pc:docMk/>
            <pc:sldMk cId="1355096536" sldId="273"/>
            <ac:spMk id="2" creationId="{5E2C0D09-0700-AE30-9947-B988CF954FDD}"/>
          </ac:spMkLst>
        </pc:spChg>
        <pc:spChg chg="mod">
          <ac:chgData name="nithin joshi" userId="64ace91cd738c0b3" providerId="LiveId" clId="{AE97021C-F549-47B3-82F9-3B0A80FD30D9}" dt="2025-07-28T14:34:25.386" v="1351" actId="27636"/>
          <ac:spMkLst>
            <pc:docMk/>
            <pc:sldMk cId="1355096536" sldId="273"/>
            <ac:spMk id="3" creationId="{5D648DB0-5330-1E88-786D-02D2A7CCA71B}"/>
          </ac:spMkLst>
        </pc:spChg>
      </pc:sldChg>
      <pc:sldChg chg="delSp modSp new mod">
        <pc:chgData name="nithin joshi" userId="64ace91cd738c0b3" providerId="LiveId" clId="{AE97021C-F549-47B3-82F9-3B0A80FD30D9}" dt="2025-07-28T16:01:48.768" v="1734" actId="14100"/>
        <pc:sldMkLst>
          <pc:docMk/>
          <pc:sldMk cId="541360474" sldId="274"/>
        </pc:sldMkLst>
      </pc:sldChg>
      <pc:sldChg chg="addSp delSp modSp new mod">
        <pc:chgData name="nithin joshi" userId="64ace91cd738c0b3" providerId="LiveId" clId="{AE97021C-F549-47B3-82F9-3B0A80FD30D9}" dt="2025-07-28T16:02:52.515" v="1777" actId="20577"/>
        <pc:sldMkLst>
          <pc:docMk/>
          <pc:sldMk cId="1684611430" sldId="275"/>
        </pc:sldMkLst>
        <pc:spChg chg="mod">
          <ac:chgData name="nithin joshi" userId="64ace91cd738c0b3" providerId="LiveId" clId="{AE97021C-F549-47B3-82F9-3B0A80FD30D9}" dt="2025-07-28T14:39:43.959" v="1377" actId="20577"/>
          <ac:spMkLst>
            <pc:docMk/>
            <pc:sldMk cId="1684611430" sldId="275"/>
            <ac:spMk id="2" creationId="{D77BC517-FD81-AAA7-C18F-D64A8FE00C60}"/>
          </ac:spMkLst>
        </pc:spChg>
        <pc:spChg chg="mod">
          <ac:chgData name="nithin joshi" userId="64ace91cd738c0b3" providerId="LiveId" clId="{AE97021C-F549-47B3-82F9-3B0A80FD30D9}" dt="2025-07-28T16:02:52.515" v="1777" actId="20577"/>
          <ac:spMkLst>
            <pc:docMk/>
            <pc:sldMk cId="1684611430" sldId="275"/>
            <ac:spMk id="3" creationId="{E17B328B-2A45-84A8-339A-5D778668347A}"/>
          </ac:spMkLst>
        </pc:spChg>
      </pc:sldChg>
      <pc:sldChg chg="delSp modSp new mod">
        <pc:chgData name="nithin joshi" userId="64ace91cd738c0b3" providerId="LiveId" clId="{AE97021C-F549-47B3-82F9-3B0A80FD30D9}" dt="2025-07-28T15:34:01.383" v="1649" actId="478"/>
        <pc:sldMkLst>
          <pc:docMk/>
          <pc:sldMk cId="1981357887" sldId="276"/>
        </pc:sldMkLst>
        <pc:spChg chg="mod">
          <ac:chgData name="nithin joshi" userId="64ace91cd738c0b3" providerId="LiveId" clId="{AE97021C-F549-47B3-82F9-3B0A80FD30D9}" dt="2025-07-28T15:33:53.396" v="1647" actId="20577"/>
          <ac:spMkLst>
            <pc:docMk/>
            <pc:sldMk cId="1981357887" sldId="276"/>
            <ac:spMk id="2" creationId="{8EA0DCBC-16B6-8257-0F97-8504045981C8}"/>
          </ac:spMkLst>
        </pc:spChg>
      </pc:sldChg>
      <pc:sldChg chg="addSp delSp modSp new mod">
        <pc:chgData name="nithin joshi" userId="64ace91cd738c0b3" providerId="LiveId" clId="{AE97021C-F549-47B3-82F9-3B0A80FD30D9}" dt="2025-07-28T20:27:50.922" v="3298" actId="20577"/>
        <pc:sldMkLst>
          <pc:docMk/>
          <pc:sldMk cId="2368416788" sldId="277"/>
        </pc:sldMkLst>
        <pc:spChg chg="mod">
          <ac:chgData name="nithin joshi" userId="64ace91cd738c0b3" providerId="LiveId" clId="{AE97021C-F549-47B3-82F9-3B0A80FD30D9}" dt="2025-07-28T15:37:43.634" v="1675" actId="14100"/>
          <ac:spMkLst>
            <pc:docMk/>
            <pc:sldMk cId="2368416788" sldId="277"/>
            <ac:spMk id="2" creationId="{99C088ED-320D-B417-F3D9-269519CD4A07}"/>
          </ac:spMkLst>
        </pc:spChg>
        <pc:spChg chg="mod">
          <ac:chgData name="nithin joshi" userId="64ace91cd738c0b3" providerId="LiveId" clId="{AE97021C-F549-47B3-82F9-3B0A80FD30D9}" dt="2025-07-28T16:39:12.082" v="2404" actId="14100"/>
          <ac:spMkLst>
            <pc:docMk/>
            <pc:sldMk cId="2368416788" sldId="277"/>
            <ac:spMk id="3" creationId="{39E8DE5A-7BFF-67BF-D8C7-786209E7F9DB}"/>
          </ac:spMkLst>
        </pc:spChg>
        <pc:spChg chg="add del mod">
          <ac:chgData name="nithin joshi" userId="64ace91cd738c0b3" providerId="LiveId" clId="{AE97021C-F549-47B3-82F9-3B0A80FD30D9}" dt="2025-07-28T16:39:07.152" v="2403" actId="1076"/>
          <ac:spMkLst>
            <pc:docMk/>
            <pc:sldMk cId="2368416788" sldId="277"/>
            <ac:spMk id="5" creationId="{C878925F-6756-FB81-CDF5-E97DB196AD17}"/>
          </ac:spMkLst>
        </pc:spChg>
        <pc:spChg chg="add mod">
          <ac:chgData name="nithin joshi" userId="64ace91cd738c0b3" providerId="LiveId" clId="{AE97021C-F549-47B3-82F9-3B0A80FD30D9}" dt="2025-07-28T20:27:50.922" v="3298" actId="20577"/>
          <ac:spMkLst>
            <pc:docMk/>
            <pc:sldMk cId="2368416788" sldId="277"/>
            <ac:spMk id="7" creationId="{8CCB6F8E-1288-E829-517B-62F01F23AA3D}"/>
          </ac:spMkLst>
        </pc:spChg>
      </pc:sldChg>
      <pc:sldChg chg="addSp delSp modSp new mod">
        <pc:chgData name="nithin joshi" userId="64ace91cd738c0b3" providerId="LiveId" clId="{AE97021C-F549-47B3-82F9-3B0A80FD30D9}" dt="2025-07-28T21:35:30.173" v="4673" actId="2711"/>
        <pc:sldMkLst>
          <pc:docMk/>
          <pc:sldMk cId="3277648733" sldId="278"/>
        </pc:sldMkLst>
        <pc:spChg chg="mod">
          <ac:chgData name="nithin joshi" userId="64ace91cd738c0b3" providerId="LiveId" clId="{AE97021C-F549-47B3-82F9-3B0A80FD30D9}" dt="2025-07-28T16:41:52.562" v="2441" actId="14100"/>
          <ac:spMkLst>
            <pc:docMk/>
            <pc:sldMk cId="3277648733" sldId="278"/>
            <ac:spMk id="2" creationId="{53E23D8E-9D29-D1DF-0DEE-E245A67A0470}"/>
          </ac:spMkLst>
        </pc:spChg>
        <pc:spChg chg="mod">
          <ac:chgData name="nithin joshi" userId="64ace91cd738c0b3" providerId="LiveId" clId="{AE97021C-F549-47B3-82F9-3B0A80FD30D9}" dt="2025-07-28T21:35:30.173" v="4673" actId="2711"/>
          <ac:spMkLst>
            <pc:docMk/>
            <pc:sldMk cId="3277648733" sldId="278"/>
            <ac:spMk id="3" creationId="{4962B831-B15A-3186-6EA6-A3B769347FA1}"/>
          </ac:spMkLst>
        </pc:spChg>
      </pc:sldChg>
      <pc:sldChg chg="modSp new mod">
        <pc:chgData name="nithin joshi" userId="64ace91cd738c0b3" providerId="LiveId" clId="{AE97021C-F549-47B3-82F9-3B0A80FD30D9}" dt="2025-07-28T21:34:33.594" v="4665" actId="14100"/>
        <pc:sldMkLst>
          <pc:docMk/>
          <pc:sldMk cId="1140771940" sldId="279"/>
        </pc:sldMkLst>
        <pc:spChg chg="mod">
          <ac:chgData name="nithin joshi" userId="64ace91cd738c0b3" providerId="LiveId" clId="{AE97021C-F549-47B3-82F9-3B0A80FD30D9}" dt="2025-07-28T20:43:42.049" v="3345" actId="20577"/>
          <ac:spMkLst>
            <pc:docMk/>
            <pc:sldMk cId="1140771940" sldId="279"/>
            <ac:spMk id="2" creationId="{720AA913-710B-EF6A-8C26-9AF68B730E9E}"/>
          </ac:spMkLst>
        </pc:spChg>
        <pc:spChg chg="mod">
          <ac:chgData name="nithin joshi" userId="64ace91cd738c0b3" providerId="LiveId" clId="{AE97021C-F549-47B3-82F9-3B0A80FD30D9}" dt="2025-07-28T20:48:32.911" v="3417" actId="14100"/>
          <ac:spMkLst>
            <pc:docMk/>
            <pc:sldMk cId="1140771940" sldId="279"/>
            <ac:spMk id="3" creationId="{AC18DC23-1E63-F9AC-DC7B-06F728A2962D}"/>
          </ac:spMkLst>
        </pc:spChg>
        <pc:spChg chg="mod">
          <ac:chgData name="nithin joshi" userId="64ace91cd738c0b3" providerId="LiveId" clId="{AE97021C-F549-47B3-82F9-3B0A80FD30D9}" dt="2025-07-28T21:14:36.678" v="4055" actId="14100"/>
          <ac:spMkLst>
            <pc:docMk/>
            <pc:sldMk cId="1140771940" sldId="279"/>
            <ac:spMk id="4" creationId="{B377BCFE-031D-AD5A-C96A-E8AD1015C4D4}"/>
          </ac:spMkLst>
        </pc:spChg>
        <pc:spChg chg="mod">
          <ac:chgData name="nithin joshi" userId="64ace91cd738c0b3" providerId="LiveId" clId="{AE97021C-F549-47B3-82F9-3B0A80FD30D9}" dt="2025-07-28T20:49:53.474" v="3560" actId="20577"/>
          <ac:spMkLst>
            <pc:docMk/>
            <pc:sldMk cId="1140771940" sldId="279"/>
            <ac:spMk id="5" creationId="{28C3CB72-1CAF-A374-A999-C44108BCC8B8}"/>
          </ac:spMkLst>
        </pc:spChg>
        <pc:spChg chg="mod">
          <ac:chgData name="nithin joshi" userId="64ace91cd738c0b3" providerId="LiveId" clId="{AE97021C-F549-47B3-82F9-3B0A80FD30D9}" dt="2025-07-28T21:34:33.594" v="4665" actId="14100"/>
          <ac:spMkLst>
            <pc:docMk/>
            <pc:sldMk cId="1140771940" sldId="279"/>
            <ac:spMk id="6" creationId="{F2D4C4AA-9E49-DEE0-148D-025B5A9E1988}"/>
          </ac:spMkLst>
        </pc:spChg>
        <pc:spChg chg="mod">
          <ac:chgData name="nithin joshi" userId="64ace91cd738c0b3" providerId="LiveId" clId="{AE97021C-F549-47B3-82F9-3B0A80FD30D9}" dt="2025-07-28T20:50:01.261" v="3568" actId="20577"/>
          <ac:spMkLst>
            <pc:docMk/>
            <pc:sldMk cId="1140771940" sldId="279"/>
            <ac:spMk id="7" creationId="{2075B3B8-EF46-0F7D-6E64-D3D75C8C7101}"/>
          </ac:spMkLst>
        </pc:spChg>
        <pc:spChg chg="mod">
          <ac:chgData name="nithin joshi" userId="64ace91cd738c0b3" providerId="LiveId" clId="{AE97021C-F549-47B3-82F9-3B0A80FD30D9}" dt="2025-07-28T21:34:25.507" v="4663" actId="14100"/>
          <ac:spMkLst>
            <pc:docMk/>
            <pc:sldMk cId="1140771940" sldId="279"/>
            <ac:spMk id="8" creationId="{F7F85534-9608-28F4-2BBC-311DD1B80525}"/>
          </ac:spMkLst>
        </pc:spChg>
        <pc:spChg chg="mod">
          <ac:chgData name="nithin joshi" userId="64ace91cd738c0b3" providerId="LiveId" clId="{AE97021C-F549-47B3-82F9-3B0A80FD30D9}" dt="2025-07-28T20:50:13.919" v="3587" actId="20577"/>
          <ac:spMkLst>
            <pc:docMk/>
            <pc:sldMk cId="1140771940" sldId="279"/>
            <ac:spMk id="9" creationId="{05AE02AA-A1DB-65F0-D442-2DCC4796346B}"/>
          </ac:spMkLst>
        </pc:spChg>
        <pc:spChg chg="mod">
          <ac:chgData name="nithin joshi" userId="64ace91cd738c0b3" providerId="LiveId" clId="{AE97021C-F549-47B3-82F9-3B0A80FD30D9}" dt="2025-07-28T21:34:29.238" v="4664" actId="14100"/>
          <ac:spMkLst>
            <pc:docMk/>
            <pc:sldMk cId="1140771940" sldId="279"/>
            <ac:spMk id="10" creationId="{6EA59974-C1AB-2DE4-562C-03369575A5E4}"/>
          </ac:spMkLst>
        </pc:spChg>
      </pc:sldChg>
      <pc:sldChg chg="modSp new del mod">
        <pc:chgData name="nithin joshi" userId="64ace91cd738c0b3" providerId="LiveId" clId="{AE97021C-F549-47B3-82F9-3B0A80FD30D9}" dt="2025-07-28T20:43:22.471" v="3322" actId="2696"/>
        <pc:sldMkLst>
          <pc:docMk/>
          <pc:sldMk cId="2065655837" sldId="279"/>
        </pc:sldMkLst>
      </pc:sldChg>
      <pc:sldChg chg="modSp new del mod">
        <pc:chgData name="nithin joshi" userId="64ace91cd738c0b3" providerId="LiveId" clId="{AE97021C-F549-47B3-82F9-3B0A80FD30D9}" dt="2025-07-29T16:06:56.072" v="4809" actId="2696"/>
        <pc:sldMkLst>
          <pc:docMk/>
          <pc:sldMk cId="1678671642" sldId="280"/>
        </pc:sldMkLst>
      </pc:sldChg>
      <pc:sldChg chg="modSp new mod">
        <pc:chgData name="nithin joshi" userId="64ace91cd738c0b3" providerId="LiveId" clId="{AE97021C-F549-47B3-82F9-3B0A80FD30D9}" dt="2025-07-28T22:06:41.131" v="4807" actId="20577"/>
        <pc:sldMkLst>
          <pc:docMk/>
          <pc:sldMk cId="2601042189" sldId="281"/>
        </pc:sldMkLst>
        <pc:spChg chg="mod">
          <ac:chgData name="nithin joshi" userId="64ace91cd738c0b3" providerId="LiveId" clId="{AE97021C-F549-47B3-82F9-3B0A80FD30D9}" dt="2025-07-28T22:00:32.676" v="4754" actId="27636"/>
          <ac:spMkLst>
            <pc:docMk/>
            <pc:sldMk cId="2601042189" sldId="281"/>
            <ac:spMk id="2" creationId="{96BAA6AE-3E6C-AFB1-E7F1-C7AD02DFEC2D}"/>
          </ac:spMkLst>
        </pc:spChg>
        <pc:spChg chg="mod">
          <ac:chgData name="nithin joshi" userId="64ace91cd738c0b3" providerId="LiveId" clId="{AE97021C-F549-47B3-82F9-3B0A80FD30D9}" dt="2025-07-28T22:06:41.131" v="4807" actId="20577"/>
          <ac:spMkLst>
            <pc:docMk/>
            <pc:sldMk cId="2601042189" sldId="281"/>
            <ac:spMk id="3" creationId="{D19C54E1-9FEA-D8A3-5A48-E06C61DAB0F6}"/>
          </ac:spMkLst>
        </pc:spChg>
      </pc:sldChg>
      <pc:sldChg chg="modSp mod">
        <pc:chgData name="nithin joshi" userId="64ace91cd738c0b3" providerId="LiveId" clId="{AE97021C-F549-47B3-82F9-3B0A80FD30D9}" dt="2025-08-01T00:11:53.803" v="4901" actId="1036"/>
        <pc:sldMkLst>
          <pc:docMk/>
          <pc:sldMk cId="1087933898" sldId="283"/>
        </pc:sldMkLst>
        <pc:spChg chg="mod">
          <ac:chgData name="nithin joshi" userId="64ace91cd738c0b3" providerId="LiveId" clId="{AE97021C-F549-47B3-82F9-3B0A80FD30D9}" dt="2025-08-01T00:11:53.803" v="4901" actId="1036"/>
          <ac:spMkLst>
            <pc:docMk/>
            <pc:sldMk cId="1087933898" sldId="283"/>
            <ac:spMk id="2" creationId="{CA3693BE-FE86-5F32-EDE7-02372DB9F278}"/>
          </ac:spMkLst>
        </pc:spChg>
      </pc:sldChg>
      <pc:sldChg chg="new del">
        <pc:chgData name="nithin joshi" userId="64ace91cd738c0b3" providerId="LiveId" clId="{AE97021C-F549-47B3-82F9-3B0A80FD30D9}" dt="2025-07-31T21:12:33.988" v="4811" actId="680"/>
        <pc:sldMkLst>
          <pc:docMk/>
          <pc:sldMk cId="2098392281" sldId="28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F47BA3-1C1C-4324-8E7D-74714FFC56A6}"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DFB6C-7B8B-4EEA-AE48-C7406153607A}" type="slidenum">
              <a:rPr lang="en-IN" smtClean="0"/>
              <a:t>‹#›</a:t>
            </a:fld>
            <a:endParaRPr lang="en-IN"/>
          </a:p>
        </p:txBody>
      </p:sp>
    </p:spTree>
    <p:extLst>
      <p:ext uri="{BB962C8B-B14F-4D97-AF65-F5344CB8AC3E}">
        <p14:creationId xmlns:p14="http://schemas.microsoft.com/office/powerpoint/2010/main" val="27321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Cross 7">
            <a:extLst>
              <a:ext uri="{FF2B5EF4-FFF2-40B4-BE49-F238E27FC236}">
                <a16:creationId xmlns:a16="http://schemas.microsoft.com/office/drawing/2014/main" id="{202FF01D-2BFC-49C0-7562-EFE99E0E566A}"/>
              </a:ext>
            </a:extLst>
          </p:cNvPr>
          <p:cNvSpPr/>
          <p:nvPr userDrawn="1"/>
        </p:nvSpPr>
        <p:spPr>
          <a:xfrm>
            <a:off x="9648825" y="4419469"/>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03F82088-5259-BD72-F6EA-A8685E7CFE3B}"/>
              </a:ext>
            </a:extLst>
          </p:cNvPr>
          <p:cNvSpPr/>
          <p:nvPr userDrawn="1"/>
        </p:nvSpPr>
        <p:spPr>
          <a:xfrm>
            <a:off x="9502775" y="4752348"/>
            <a:ext cx="2387599" cy="2387599"/>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ross 6">
            <a:extLst>
              <a:ext uri="{FF2B5EF4-FFF2-40B4-BE49-F238E27FC236}">
                <a16:creationId xmlns:a16="http://schemas.microsoft.com/office/drawing/2014/main" id="{55ECEF1E-3DA2-81C2-AA93-CDE54913D9CD}"/>
              </a:ext>
            </a:extLst>
          </p:cNvPr>
          <p:cNvSpPr/>
          <p:nvPr userDrawn="1"/>
        </p:nvSpPr>
        <p:spPr>
          <a:xfrm>
            <a:off x="10676295" y="314898"/>
            <a:ext cx="1214080" cy="1214080"/>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AD20E4-27C3-3E17-3D3F-485CFBD44FBD}"/>
              </a:ext>
            </a:extLst>
          </p:cNvPr>
          <p:cNvSpPr>
            <a:spLocks noGrp="1"/>
          </p:cNvSpPr>
          <p:nvPr>
            <p:ph type="ctrTitle"/>
          </p:nvPr>
        </p:nvSpPr>
        <p:spPr>
          <a:xfrm>
            <a:off x="1524000" y="1122363"/>
            <a:ext cx="9144000" cy="2387600"/>
          </a:xfrm>
        </p:spPr>
        <p:txBody>
          <a:bodyPr anchor="b"/>
          <a:lstStyle>
            <a:lvl1pPr algn="l">
              <a:defRPr sz="6000" b="1"/>
            </a:lvl1pPr>
          </a:lstStyle>
          <a:p>
            <a:r>
              <a:rPr lang="en-US"/>
              <a:t>Click to edit Master title style</a:t>
            </a:r>
          </a:p>
        </p:txBody>
      </p:sp>
      <p:sp>
        <p:nvSpPr>
          <p:cNvPr id="3" name="Subtitle 2">
            <a:extLst>
              <a:ext uri="{FF2B5EF4-FFF2-40B4-BE49-F238E27FC236}">
                <a16:creationId xmlns:a16="http://schemas.microsoft.com/office/drawing/2014/main" id="{36827559-9D74-58E0-C100-6C6D8AECF0BA}"/>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Rectangle 8">
            <a:extLst>
              <a:ext uri="{FF2B5EF4-FFF2-40B4-BE49-F238E27FC236}">
                <a16:creationId xmlns:a16="http://schemas.microsoft.com/office/drawing/2014/main" id="{37E04A25-7610-D5E6-677D-503C151AEE2F}"/>
              </a:ext>
            </a:extLst>
          </p:cNvPr>
          <p:cNvSpPr/>
          <p:nvPr userDrawn="1"/>
        </p:nvSpPr>
        <p:spPr>
          <a:xfrm>
            <a:off x="0" y="0"/>
            <a:ext cx="603381" cy="491336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371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Paragraph v2 -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1E456-A07B-5E78-8EF2-5EAB7F4C924F}"/>
              </a:ext>
            </a:extLst>
          </p:cNvPr>
          <p:cNvSpPr>
            <a:spLocks noGrp="1"/>
          </p:cNvSpPr>
          <p:nvPr>
            <p:ph type="title"/>
          </p:nvPr>
        </p:nvSpPr>
        <p:spPr>
          <a:xfrm>
            <a:off x="996950" y="365125"/>
            <a:ext cx="5213350" cy="5492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EAB0BF62-BBE8-6D48-DD80-998C29CB80F5}"/>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71A9E6B1-1EA3-88C2-967A-F858431ADF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58AEA60-A9C9-A51C-27E5-455FD3430E78}"/>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Cross 5">
            <a:extLst>
              <a:ext uri="{FF2B5EF4-FFF2-40B4-BE49-F238E27FC236}">
                <a16:creationId xmlns:a16="http://schemas.microsoft.com/office/drawing/2014/main" id="{6B6696B1-B2C1-FDEB-D324-3D5FFB72D6EB}"/>
              </a:ext>
            </a:extLst>
          </p:cNvPr>
          <p:cNvSpPr/>
          <p:nvPr userDrawn="1"/>
        </p:nvSpPr>
        <p:spPr>
          <a:xfrm>
            <a:off x="5980647" y="4966698"/>
            <a:ext cx="2223553" cy="2223553"/>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07D5B71D-A240-8FF2-97BD-32A945702A2D}"/>
              </a:ext>
            </a:extLst>
          </p:cNvPr>
          <p:cNvSpPr>
            <a:spLocks noGrp="1"/>
          </p:cNvSpPr>
          <p:nvPr>
            <p:ph type="pic" sz="quarter" idx="13"/>
          </p:nvPr>
        </p:nvSpPr>
        <p:spPr>
          <a:xfrm>
            <a:off x="6978650" y="462250"/>
            <a:ext cx="4216400" cy="5616225"/>
          </a:xfrm>
          <a:solidFill>
            <a:schemeClr val="bg1">
              <a:lumMod val="85000"/>
            </a:schemeClr>
          </a:solidFill>
        </p:spPr>
        <p:txBody>
          <a:bodyPr/>
          <a:lstStyle/>
          <a:p>
            <a:endParaRPr lang="en-US"/>
          </a:p>
        </p:txBody>
      </p:sp>
      <p:sp>
        <p:nvSpPr>
          <p:cNvPr id="9" name="Text Placeholder 8">
            <a:extLst>
              <a:ext uri="{FF2B5EF4-FFF2-40B4-BE49-F238E27FC236}">
                <a16:creationId xmlns:a16="http://schemas.microsoft.com/office/drawing/2014/main" id="{CE195CC7-29E4-317A-A298-CBDB47770725}"/>
              </a:ext>
            </a:extLst>
          </p:cNvPr>
          <p:cNvSpPr>
            <a:spLocks noGrp="1"/>
          </p:cNvSpPr>
          <p:nvPr>
            <p:ph type="body" sz="quarter" idx="14"/>
          </p:nvPr>
        </p:nvSpPr>
        <p:spPr>
          <a:xfrm>
            <a:off x="996950" y="1409700"/>
            <a:ext cx="5213350" cy="4356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6319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act us slide - v1">
    <p:spTree>
      <p:nvGrpSpPr>
        <p:cNvPr id="1" name=""/>
        <p:cNvGrpSpPr/>
        <p:nvPr/>
      </p:nvGrpSpPr>
      <p:grpSpPr>
        <a:xfrm>
          <a:off x="0" y="0"/>
          <a:ext cx="0" cy="0"/>
          <a:chOff x="0" y="0"/>
          <a:chExt cx="0" cy="0"/>
        </a:xfrm>
      </p:grpSpPr>
      <p:sp>
        <p:nvSpPr>
          <p:cNvPr id="18" name="Cross 17">
            <a:extLst>
              <a:ext uri="{FF2B5EF4-FFF2-40B4-BE49-F238E27FC236}">
                <a16:creationId xmlns:a16="http://schemas.microsoft.com/office/drawing/2014/main" id="{7329E7B7-70B1-D851-40D2-99616C09982E}"/>
              </a:ext>
            </a:extLst>
          </p:cNvPr>
          <p:cNvSpPr/>
          <p:nvPr userDrawn="1"/>
        </p:nvSpPr>
        <p:spPr>
          <a:xfrm>
            <a:off x="10676294" y="3161445"/>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91D27F5F-6293-1960-AD1E-FFDB9CC55488}"/>
              </a:ext>
            </a:extLst>
          </p:cNvPr>
          <p:cNvSpPr/>
          <p:nvPr userDrawn="1"/>
        </p:nvSpPr>
        <p:spPr>
          <a:xfrm>
            <a:off x="10228165" y="4369757"/>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DF47B-3706-8E69-D7D2-5A726A402E63}"/>
              </a:ext>
            </a:extLst>
          </p:cNvPr>
          <p:cNvSpPr>
            <a:spLocks noGrp="1"/>
          </p:cNvSpPr>
          <p:nvPr>
            <p:ph type="title"/>
          </p:nvPr>
        </p:nvSpPr>
        <p:spPr>
          <a:xfrm>
            <a:off x="228600" y="3772388"/>
            <a:ext cx="3987800" cy="549275"/>
          </a:xfrm>
        </p:spPr>
        <p:txBody>
          <a:bodyPr/>
          <a:lstStyle/>
          <a:p>
            <a:r>
              <a:rPr lang="en-US"/>
              <a:t>Click to edit Master title style</a:t>
            </a:r>
          </a:p>
        </p:txBody>
      </p:sp>
      <p:sp>
        <p:nvSpPr>
          <p:cNvPr id="7" name="Picture Placeholder 6">
            <a:extLst>
              <a:ext uri="{FF2B5EF4-FFF2-40B4-BE49-F238E27FC236}">
                <a16:creationId xmlns:a16="http://schemas.microsoft.com/office/drawing/2014/main" id="{3ED745BF-C4E4-B8E3-DA46-1AE2278B22CC}"/>
              </a:ext>
            </a:extLst>
          </p:cNvPr>
          <p:cNvSpPr>
            <a:spLocks noGrp="1"/>
          </p:cNvSpPr>
          <p:nvPr>
            <p:ph type="pic" sz="quarter" idx="13"/>
          </p:nvPr>
        </p:nvSpPr>
        <p:spPr>
          <a:xfrm>
            <a:off x="228600" y="233264"/>
            <a:ext cx="11734800" cy="3320951"/>
          </a:xfrm>
          <a:solidFill>
            <a:schemeClr val="bg1">
              <a:lumMod val="75000"/>
            </a:schemeClr>
          </a:solidFill>
          <a:ln>
            <a:noFill/>
          </a:ln>
        </p:spPr>
        <p:txBody>
          <a:bodyPr/>
          <a:lstStyle/>
          <a:p>
            <a:endParaRPr lang="en-US"/>
          </a:p>
        </p:txBody>
      </p:sp>
      <p:sp>
        <p:nvSpPr>
          <p:cNvPr id="8" name="Text Placeholder 9" descr="Subtitle">
            <a:extLst>
              <a:ext uri="{FF2B5EF4-FFF2-40B4-BE49-F238E27FC236}">
                <a16:creationId xmlns:a16="http://schemas.microsoft.com/office/drawing/2014/main" id="{89D514DA-BBD4-E76C-FD75-9755F66CC679}"/>
              </a:ext>
            </a:extLst>
          </p:cNvPr>
          <p:cNvSpPr>
            <a:spLocks noGrp="1"/>
          </p:cNvSpPr>
          <p:nvPr>
            <p:ph type="body" sz="quarter" idx="14" hasCustomPrompt="1"/>
          </p:nvPr>
        </p:nvSpPr>
        <p:spPr>
          <a:xfrm>
            <a:off x="6210300" y="3772388"/>
            <a:ext cx="4984750" cy="267767"/>
          </a:xfrm>
        </p:spPr>
        <p:txBody>
          <a:bodyPr>
            <a:noAutofit/>
          </a:bodyPr>
          <a:lstStyle>
            <a:lvl1pPr>
              <a:defRPr sz="1600" b="1">
                <a:solidFill>
                  <a:schemeClr val="accent5"/>
                </a:solidFill>
                <a:latin typeface="+mj-lt"/>
              </a:defRPr>
            </a:lvl1pPr>
            <a:lvl2pPr>
              <a:defRPr sz="1600">
                <a:solidFill>
                  <a:schemeClr val="accent5"/>
                </a:solidFill>
                <a:latin typeface="+mj-lt"/>
              </a:defRPr>
            </a:lvl2pPr>
            <a:lvl3pPr>
              <a:defRPr sz="1600">
                <a:solidFill>
                  <a:schemeClr val="accent5"/>
                </a:solidFill>
                <a:latin typeface="+mj-lt"/>
              </a:defRPr>
            </a:lvl3pPr>
            <a:lvl4pPr>
              <a:defRPr sz="1600">
                <a:solidFill>
                  <a:schemeClr val="accent5"/>
                </a:solidFill>
                <a:latin typeface="+mj-lt"/>
              </a:defRPr>
            </a:lvl4pPr>
            <a:lvl5pPr>
              <a:defRPr sz="1600">
                <a:solidFill>
                  <a:schemeClr val="accent5"/>
                </a:solidFill>
                <a:latin typeface="+mj-lt"/>
              </a:defRPr>
            </a:lvl5pPr>
          </a:lstStyle>
          <a:p>
            <a:pPr lvl="0"/>
            <a:r>
              <a:rPr lang="en-US" dirty="0"/>
              <a:t>Number</a:t>
            </a:r>
          </a:p>
        </p:txBody>
      </p:sp>
      <p:sp>
        <p:nvSpPr>
          <p:cNvPr id="9" name="Text Placeholder 9">
            <a:extLst>
              <a:ext uri="{FF2B5EF4-FFF2-40B4-BE49-F238E27FC236}">
                <a16:creationId xmlns:a16="http://schemas.microsoft.com/office/drawing/2014/main" id="{60F250FA-3097-ECA7-A76E-FA1275D51FA7}"/>
              </a:ext>
            </a:extLst>
          </p:cNvPr>
          <p:cNvSpPr>
            <a:spLocks noGrp="1"/>
          </p:cNvSpPr>
          <p:nvPr>
            <p:ph type="body" sz="quarter" idx="15"/>
          </p:nvPr>
        </p:nvSpPr>
        <p:spPr>
          <a:xfrm>
            <a:off x="6210300" y="4153353"/>
            <a:ext cx="4984750" cy="267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9" descr="Subtitle">
            <a:extLst>
              <a:ext uri="{FF2B5EF4-FFF2-40B4-BE49-F238E27FC236}">
                <a16:creationId xmlns:a16="http://schemas.microsoft.com/office/drawing/2014/main" id="{3112209B-9360-3053-CFD7-4D2DFD4AEDFF}"/>
              </a:ext>
            </a:extLst>
          </p:cNvPr>
          <p:cNvSpPr>
            <a:spLocks noGrp="1"/>
          </p:cNvSpPr>
          <p:nvPr>
            <p:ph type="body" sz="quarter" idx="16" hasCustomPrompt="1"/>
          </p:nvPr>
        </p:nvSpPr>
        <p:spPr>
          <a:xfrm>
            <a:off x="6210300" y="4796602"/>
            <a:ext cx="4984750" cy="267767"/>
          </a:xfrm>
        </p:spPr>
        <p:txBody>
          <a:bodyPr>
            <a:noAutofit/>
          </a:bodyPr>
          <a:lstStyle>
            <a:lvl1pPr>
              <a:defRPr sz="1600" b="1">
                <a:solidFill>
                  <a:schemeClr val="accent5"/>
                </a:solidFill>
                <a:latin typeface="+mj-lt"/>
              </a:defRPr>
            </a:lvl1pPr>
            <a:lvl2pPr>
              <a:defRPr sz="1600">
                <a:solidFill>
                  <a:schemeClr val="accent5"/>
                </a:solidFill>
                <a:latin typeface="+mj-lt"/>
              </a:defRPr>
            </a:lvl2pPr>
            <a:lvl3pPr>
              <a:defRPr sz="1600">
                <a:solidFill>
                  <a:schemeClr val="accent5"/>
                </a:solidFill>
                <a:latin typeface="+mj-lt"/>
              </a:defRPr>
            </a:lvl3pPr>
            <a:lvl4pPr>
              <a:defRPr sz="1600">
                <a:solidFill>
                  <a:schemeClr val="accent5"/>
                </a:solidFill>
                <a:latin typeface="+mj-lt"/>
              </a:defRPr>
            </a:lvl4pPr>
            <a:lvl5pPr>
              <a:defRPr sz="1600">
                <a:solidFill>
                  <a:schemeClr val="accent5"/>
                </a:solidFill>
                <a:latin typeface="+mj-lt"/>
              </a:defRPr>
            </a:lvl5pPr>
          </a:lstStyle>
          <a:p>
            <a:pPr lvl="0"/>
            <a:r>
              <a:rPr lang="en-US" dirty="0"/>
              <a:t>Email</a:t>
            </a:r>
          </a:p>
        </p:txBody>
      </p:sp>
      <p:sp>
        <p:nvSpPr>
          <p:cNvPr id="15" name="Text Placeholder 9">
            <a:extLst>
              <a:ext uri="{FF2B5EF4-FFF2-40B4-BE49-F238E27FC236}">
                <a16:creationId xmlns:a16="http://schemas.microsoft.com/office/drawing/2014/main" id="{7E49875A-F6DB-EA8D-6ECE-3A3055305A35}"/>
              </a:ext>
            </a:extLst>
          </p:cNvPr>
          <p:cNvSpPr>
            <a:spLocks noGrp="1"/>
          </p:cNvSpPr>
          <p:nvPr>
            <p:ph type="body" sz="quarter" idx="17"/>
          </p:nvPr>
        </p:nvSpPr>
        <p:spPr>
          <a:xfrm>
            <a:off x="6210300" y="5177567"/>
            <a:ext cx="4984750" cy="267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9" descr="Subtitle">
            <a:extLst>
              <a:ext uri="{FF2B5EF4-FFF2-40B4-BE49-F238E27FC236}">
                <a16:creationId xmlns:a16="http://schemas.microsoft.com/office/drawing/2014/main" id="{66F59C3C-33FF-9694-A41C-BCF17441ADCA}"/>
              </a:ext>
            </a:extLst>
          </p:cNvPr>
          <p:cNvSpPr>
            <a:spLocks noGrp="1"/>
          </p:cNvSpPr>
          <p:nvPr>
            <p:ph type="body" sz="quarter" idx="18" hasCustomPrompt="1"/>
          </p:nvPr>
        </p:nvSpPr>
        <p:spPr>
          <a:xfrm>
            <a:off x="6210300" y="5820816"/>
            <a:ext cx="4984750" cy="267767"/>
          </a:xfrm>
        </p:spPr>
        <p:txBody>
          <a:bodyPr>
            <a:noAutofit/>
          </a:bodyPr>
          <a:lstStyle>
            <a:lvl1pPr>
              <a:defRPr sz="1600" b="1">
                <a:solidFill>
                  <a:schemeClr val="accent5"/>
                </a:solidFill>
                <a:latin typeface="+mj-lt"/>
              </a:defRPr>
            </a:lvl1pPr>
            <a:lvl2pPr>
              <a:defRPr sz="1600">
                <a:solidFill>
                  <a:schemeClr val="accent5"/>
                </a:solidFill>
                <a:latin typeface="+mj-lt"/>
              </a:defRPr>
            </a:lvl2pPr>
            <a:lvl3pPr>
              <a:defRPr sz="1600">
                <a:solidFill>
                  <a:schemeClr val="accent5"/>
                </a:solidFill>
                <a:latin typeface="+mj-lt"/>
              </a:defRPr>
            </a:lvl3pPr>
            <a:lvl4pPr>
              <a:defRPr sz="1600">
                <a:solidFill>
                  <a:schemeClr val="accent5"/>
                </a:solidFill>
                <a:latin typeface="+mj-lt"/>
              </a:defRPr>
            </a:lvl4pPr>
            <a:lvl5pPr>
              <a:defRPr sz="1600">
                <a:solidFill>
                  <a:schemeClr val="accent5"/>
                </a:solidFill>
                <a:latin typeface="+mj-lt"/>
              </a:defRPr>
            </a:lvl5pPr>
          </a:lstStyle>
          <a:p>
            <a:pPr lvl="0"/>
            <a:r>
              <a:rPr lang="en-US" dirty="0"/>
              <a:t>Website</a:t>
            </a:r>
          </a:p>
        </p:txBody>
      </p:sp>
      <p:sp>
        <p:nvSpPr>
          <p:cNvPr id="17" name="Text Placeholder 9">
            <a:extLst>
              <a:ext uri="{FF2B5EF4-FFF2-40B4-BE49-F238E27FC236}">
                <a16:creationId xmlns:a16="http://schemas.microsoft.com/office/drawing/2014/main" id="{A259184C-A219-AECB-5E99-773B34F43422}"/>
              </a:ext>
            </a:extLst>
          </p:cNvPr>
          <p:cNvSpPr>
            <a:spLocks noGrp="1"/>
          </p:cNvSpPr>
          <p:nvPr>
            <p:ph type="body" sz="quarter" idx="19"/>
          </p:nvPr>
        </p:nvSpPr>
        <p:spPr>
          <a:xfrm>
            <a:off x="6210300" y="6201781"/>
            <a:ext cx="4984750" cy="267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83868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act us slide - v2">
    <p:spTree>
      <p:nvGrpSpPr>
        <p:cNvPr id="1" name=""/>
        <p:cNvGrpSpPr/>
        <p:nvPr/>
      </p:nvGrpSpPr>
      <p:grpSpPr>
        <a:xfrm>
          <a:off x="0" y="0"/>
          <a:ext cx="0" cy="0"/>
          <a:chOff x="0" y="0"/>
          <a:chExt cx="0" cy="0"/>
        </a:xfrm>
      </p:grpSpPr>
      <p:sp>
        <p:nvSpPr>
          <p:cNvPr id="18" name="Cross 17">
            <a:extLst>
              <a:ext uri="{FF2B5EF4-FFF2-40B4-BE49-F238E27FC236}">
                <a16:creationId xmlns:a16="http://schemas.microsoft.com/office/drawing/2014/main" id="{7329E7B7-70B1-D851-40D2-99616C09982E}"/>
              </a:ext>
            </a:extLst>
          </p:cNvPr>
          <p:cNvSpPr/>
          <p:nvPr userDrawn="1"/>
        </p:nvSpPr>
        <p:spPr>
          <a:xfrm>
            <a:off x="10676294" y="-113789"/>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ross 18">
            <a:extLst>
              <a:ext uri="{FF2B5EF4-FFF2-40B4-BE49-F238E27FC236}">
                <a16:creationId xmlns:a16="http://schemas.microsoft.com/office/drawing/2014/main" id="{91D27F5F-6293-1960-AD1E-FFDB9CC55488}"/>
              </a:ext>
            </a:extLst>
          </p:cNvPr>
          <p:cNvSpPr/>
          <p:nvPr userDrawn="1"/>
        </p:nvSpPr>
        <p:spPr>
          <a:xfrm>
            <a:off x="10228165" y="1094523"/>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DF47B-3706-8E69-D7D2-5A726A402E63}"/>
              </a:ext>
            </a:extLst>
          </p:cNvPr>
          <p:cNvSpPr>
            <a:spLocks noGrp="1"/>
          </p:cNvSpPr>
          <p:nvPr>
            <p:ph type="title"/>
          </p:nvPr>
        </p:nvSpPr>
        <p:spPr>
          <a:xfrm>
            <a:off x="4772738" y="780782"/>
            <a:ext cx="7190662" cy="549275"/>
          </a:xfrm>
        </p:spPr>
        <p:txBody>
          <a:bodyPr/>
          <a:lstStyle/>
          <a:p>
            <a:r>
              <a:rPr lang="en-US"/>
              <a:t>Click to edit Master title style</a:t>
            </a:r>
          </a:p>
        </p:txBody>
      </p:sp>
      <p:sp>
        <p:nvSpPr>
          <p:cNvPr id="7" name="Picture Placeholder 6">
            <a:extLst>
              <a:ext uri="{FF2B5EF4-FFF2-40B4-BE49-F238E27FC236}">
                <a16:creationId xmlns:a16="http://schemas.microsoft.com/office/drawing/2014/main" id="{3ED745BF-C4E4-B8E3-DA46-1AE2278B22CC}"/>
              </a:ext>
            </a:extLst>
          </p:cNvPr>
          <p:cNvSpPr>
            <a:spLocks noGrp="1"/>
          </p:cNvSpPr>
          <p:nvPr>
            <p:ph type="pic" sz="quarter" idx="13"/>
          </p:nvPr>
        </p:nvSpPr>
        <p:spPr>
          <a:xfrm>
            <a:off x="228600" y="233264"/>
            <a:ext cx="3987800" cy="6363479"/>
          </a:xfrm>
          <a:solidFill>
            <a:schemeClr val="bg1">
              <a:lumMod val="75000"/>
            </a:schemeClr>
          </a:solidFill>
          <a:ln>
            <a:noFill/>
          </a:ln>
        </p:spPr>
        <p:txBody>
          <a:bodyPr/>
          <a:lstStyle/>
          <a:p>
            <a:endParaRPr lang="en-US"/>
          </a:p>
        </p:txBody>
      </p:sp>
      <p:sp>
        <p:nvSpPr>
          <p:cNvPr id="8" name="Text Placeholder 9" descr="Subtitle">
            <a:extLst>
              <a:ext uri="{FF2B5EF4-FFF2-40B4-BE49-F238E27FC236}">
                <a16:creationId xmlns:a16="http://schemas.microsoft.com/office/drawing/2014/main" id="{89D514DA-BBD4-E76C-FD75-9755F66CC679}"/>
              </a:ext>
            </a:extLst>
          </p:cNvPr>
          <p:cNvSpPr>
            <a:spLocks noGrp="1"/>
          </p:cNvSpPr>
          <p:nvPr>
            <p:ph type="body" sz="quarter" idx="14" hasCustomPrompt="1"/>
          </p:nvPr>
        </p:nvSpPr>
        <p:spPr>
          <a:xfrm>
            <a:off x="4772738" y="2338751"/>
            <a:ext cx="3431462" cy="267767"/>
          </a:xfrm>
        </p:spPr>
        <p:txBody>
          <a:bodyPr>
            <a:noAutofit/>
          </a:bodyPr>
          <a:lstStyle>
            <a:lvl1pPr>
              <a:defRPr sz="1600" b="1">
                <a:solidFill>
                  <a:schemeClr val="accent5"/>
                </a:solidFill>
                <a:latin typeface="+mj-lt"/>
              </a:defRPr>
            </a:lvl1pPr>
            <a:lvl2pPr>
              <a:defRPr sz="1600">
                <a:solidFill>
                  <a:schemeClr val="accent5"/>
                </a:solidFill>
                <a:latin typeface="+mj-lt"/>
              </a:defRPr>
            </a:lvl2pPr>
            <a:lvl3pPr>
              <a:defRPr sz="1600">
                <a:solidFill>
                  <a:schemeClr val="accent5"/>
                </a:solidFill>
                <a:latin typeface="+mj-lt"/>
              </a:defRPr>
            </a:lvl3pPr>
            <a:lvl4pPr>
              <a:defRPr sz="1600">
                <a:solidFill>
                  <a:schemeClr val="accent5"/>
                </a:solidFill>
                <a:latin typeface="+mj-lt"/>
              </a:defRPr>
            </a:lvl4pPr>
            <a:lvl5pPr>
              <a:defRPr sz="1600">
                <a:solidFill>
                  <a:schemeClr val="accent5"/>
                </a:solidFill>
                <a:latin typeface="+mj-lt"/>
              </a:defRPr>
            </a:lvl5pPr>
          </a:lstStyle>
          <a:p>
            <a:pPr lvl="0"/>
            <a:r>
              <a:rPr lang="en-US" dirty="0"/>
              <a:t>Number</a:t>
            </a:r>
          </a:p>
        </p:txBody>
      </p:sp>
      <p:sp>
        <p:nvSpPr>
          <p:cNvPr id="9" name="Text Placeholder 9">
            <a:extLst>
              <a:ext uri="{FF2B5EF4-FFF2-40B4-BE49-F238E27FC236}">
                <a16:creationId xmlns:a16="http://schemas.microsoft.com/office/drawing/2014/main" id="{60F250FA-3097-ECA7-A76E-FA1275D51FA7}"/>
              </a:ext>
            </a:extLst>
          </p:cNvPr>
          <p:cNvSpPr>
            <a:spLocks noGrp="1"/>
          </p:cNvSpPr>
          <p:nvPr>
            <p:ph type="body" sz="quarter" idx="15"/>
          </p:nvPr>
        </p:nvSpPr>
        <p:spPr>
          <a:xfrm>
            <a:off x="4772738" y="2719716"/>
            <a:ext cx="3431462" cy="267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9" descr="Subtitle">
            <a:extLst>
              <a:ext uri="{FF2B5EF4-FFF2-40B4-BE49-F238E27FC236}">
                <a16:creationId xmlns:a16="http://schemas.microsoft.com/office/drawing/2014/main" id="{3112209B-9360-3053-CFD7-4D2DFD4AEDFF}"/>
              </a:ext>
            </a:extLst>
          </p:cNvPr>
          <p:cNvSpPr>
            <a:spLocks noGrp="1"/>
          </p:cNvSpPr>
          <p:nvPr>
            <p:ph type="body" sz="quarter" idx="16" hasCustomPrompt="1"/>
          </p:nvPr>
        </p:nvSpPr>
        <p:spPr>
          <a:xfrm>
            <a:off x="4772738" y="4131918"/>
            <a:ext cx="3431462" cy="267767"/>
          </a:xfrm>
        </p:spPr>
        <p:txBody>
          <a:bodyPr>
            <a:noAutofit/>
          </a:bodyPr>
          <a:lstStyle>
            <a:lvl1pPr>
              <a:defRPr sz="1600" b="1">
                <a:solidFill>
                  <a:schemeClr val="accent5"/>
                </a:solidFill>
                <a:latin typeface="+mj-lt"/>
              </a:defRPr>
            </a:lvl1pPr>
            <a:lvl2pPr>
              <a:defRPr sz="1600">
                <a:solidFill>
                  <a:schemeClr val="accent5"/>
                </a:solidFill>
                <a:latin typeface="+mj-lt"/>
              </a:defRPr>
            </a:lvl2pPr>
            <a:lvl3pPr>
              <a:defRPr sz="1600">
                <a:solidFill>
                  <a:schemeClr val="accent5"/>
                </a:solidFill>
                <a:latin typeface="+mj-lt"/>
              </a:defRPr>
            </a:lvl3pPr>
            <a:lvl4pPr>
              <a:defRPr sz="1600">
                <a:solidFill>
                  <a:schemeClr val="accent5"/>
                </a:solidFill>
                <a:latin typeface="+mj-lt"/>
              </a:defRPr>
            </a:lvl4pPr>
            <a:lvl5pPr>
              <a:defRPr sz="1600">
                <a:solidFill>
                  <a:schemeClr val="accent5"/>
                </a:solidFill>
                <a:latin typeface="+mj-lt"/>
              </a:defRPr>
            </a:lvl5pPr>
          </a:lstStyle>
          <a:p>
            <a:pPr lvl="0"/>
            <a:r>
              <a:rPr lang="en-US" dirty="0"/>
              <a:t>Email</a:t>
            </a:r>
          </a:p>
        </p:txBody>
      </p:sp>
      <p:sp>
        <p:nvSpPr>
          <p:cNvPr id="15" name="Text Placeholder 9">
            <a:extLst>
              <a:ext uri="{FF2B5EF4-FFF2-40B4-BE49-F238E27FC236}">
                <a16:creationId xmlns:a16="http://schemas.microsoft.com/office/drawing/2014/main" id="{7E49875A-F6DB-EA8D-6ECE-3A3055305A35}"/>
              </a:ext>
            </a:extLst>
          </p:cNvPr>
          <p:cNvSpPr>
            <a:spLocks noGrp="1"/>
          </p:cNvSpPr>
          <p:nvPr>
            <p:ph type="body" sz="quarter" idx="17"/>
          </p:nvPr>
        </p:nvSpPr>
        <p:spPr>
          <a:xfrm>
            <a:off x="4772738" y="4512883"/>
            <a:ext cx="3431462" cy="267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9" descr="Subtitle">
            <a:extLst>
              <a:ext uri="{FF2B5EF4-FFF2-40B4-BE49-F238E27FC236}">
                <a16:creationId xmlns:a16="http://schemas.microsoft.com/office/drawing/2014/main" id="{66F59C3C-33FF-9694-A41C-BCF17441ADCA}"/>
              </a:ext>
            </a:extLst>
          </p:cNvPr>
          <p:cNvSpPr>
            <a:spLocks noGrp="1"/>
          </p:cNvSpPr>
          <p:nvPr>
            <p:ph type="body" sz="quarter" idx="18" hasCustomPrompt="1"/>
          </p:nvPr>
        </p:nvSpPr>
        <p:spPr>
          <a:xfrm>
            <a:off x="8531938" y="2338751"/>
            <a:ext cx="3431462" cy="267767"/>
          </a:xfrm>
        </p:spPr>
        <p:txBody>
          <a:bodyPr>
            <a:noAutofit/>
          </a:bodyPr>
          <a:lstStyle>
            <a:lvl1pPr>
              <a:defRPr sz="1600" b="1">
                <a:solidFill>
                  <a:schemeClr val="accent5"/>
                </a:solidFill>
                <a:latin typeface="+mj-lt"/>
              </a:defRPr>
            </a:lvl1pPr>
            <a:lvl2pPr>
              <a:defRPr sz="1600">
                <a:solidFill>
                  <a:schemeClr val="accent5"/>
                </a:solidFill>
                <a:latin typeface="+mj-lt"/>
              </a:defRPr>
            </a:lvl2pPr>
            <a:lvl3pPr>
              <a:defRPr sz="1600">
                <a:solidFill>
                  <a:schemeClr val="accent5"/>
                </a:solidFill>
                <a:latin typeface="+mj-lt"/>
              </a:defRPr>
            </a:lvl3pPr>
            <a:lvl4pPr>
              <a:defRPr sz="1600">
                <a:solidFill>
                  <a:schemeClr val="accent5"/>
                </a:solidFill>
                <a:latin typeface="+mj-lt"/>
              </a:defRPr>
            </a:lvl4pPr>
            <a:lvl5pPr>
              <a:defRPr sz="1600">
                <a:solidFill>
                  <a:schemeClr val="accent5"/>
                </a:solidFill>
                <a:latin typeface="+mj-lt"/>
              </a:defRPr>
            </a:lvl5pPr>
          </a:lstStyle>
          <a:p>
            <a:pPr lvl="0"/>
            <a:r>
              <a:rPr lang="en-US" dirty="0"/>
              <a:t>Website</a:t>
            </a:r>
          </a:p>
        </p:txBody>
      </p:sp>
      <p:sp>
        <p:nvSpPr>
          <p:cNvPr id="17" name="Text Placeholder 9">
            <a:extLst>
              <a:ext uri="{FF2B5EF4-FFF2-40B4-BE49-F238E27FC236}">
                <a16:creationId xmlns:a16="http://schemas.microsoft.com/office/drawing/2014/main" id="{A259184C-A219-AECB-5E99-773B34F43422}"/>
              </a:ext>
            </a:extLst>
          </p:cNvPr>
          <p:cNvSpPr>
            <a:spLocks noGrp="1"/>
          </p:cNvSpPr>
          <p:nvPr>
            <p:ph type="body" sz="quarter" idx="19"/>
          </p:nvPr>
        </p:nvSpPr>
        <p:spPr>
          <a:xfrm>
            <a:off x="8531938" y="2719716"/>
            <a:ext cx="3431462" cy="267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ext Placeholder 9" descr="Subtitle">
            <a:extLst>
              <a:ext uri="{FF2B5EF4-FFF2-40B4-BE49-F238E27FC236}">
                <a16:creationId xmlns:a16="http://schemas.microsoft.com/office/drawing/2014/main" id="{9D47E07E-04C6-1350-1952-8A47C5C3C144}"/>
              </a:ext>
            </a:extLst>
          </p:cNvPr>
          <p:cNvSpPr>
            <a:spLocks noGrp="1"/>
          </p:cNvSpPr>
          <p:nvPr>
            <p:ph type="body" sz="quarter" idx="20" hasCustomPrompt="1"/>
          </p:nvPr>
        </p:nvSpPr>
        <p:spPr>
          <a:xfrm>
            <a:off x="8531938" y="4131918"/>
            <a:ext cx="3431462" cy="267767"/>
          </a:xfrm>
        </p:spPr>
        <p:txBody>
          <a:bodyPr>
            <a:noAutofit/>
          </a:bodyPr>
          <a:lstStyle>
            <a:lvl1pPr>
              <a:defRPr sz="1600" b="1">
                <a:solidFill>
                  <a:schemeClr val="accent5"/>
                </a:solidFill>
                <a:latin typeface="+mj-lt"/>
              </a:defRPr>
            </a:lvl1pPr>
            <a:lvl2pPr>
              <a:defRPr sz="1600">
                <a:solidFill>
                  <a:schemeClr val="accent5"/>
                </a:solidFill>
                <a:latin typeface="+mj-lt"/>
              </a:defRPr>
            </a:lvl2pPr>
            <a:lvl3pPr>
              <a:defRPr sz="1600">
                <a:solidFill>
                  <a:schemeClr val="accent5"/>
                </a:solidFill>
                <a:latin typeface="+mj-lt"/>
              </a:defRPr>
            </a:lvl3pPr>
            <a:lvl4pPr>
              <a:defRPr sz="1600">
                <a:solidFill>
                  <a:schemeClr val="accent5"/>
                </a:solidFill>
                <a:latin typeface="+mj-lt"/>
              </a:defRPr>
            </a:lvl4pPr>
            <a:lvl5pPr>
              <a:defRPr sz="1600">
                <a:solidFill>
                  <a:schemeClr val="accent5"/>
                </a:solidFill>
                <a:latin typeface="+mj-lt"/>
              </a:defRPr>
            </a:lvl5pPr>
          </a:lstStyle>
          <a:p>
            <a:pPr lvl="0"/>
            <a:r>
              <a:rPr lang="en-US" dirty="0"/>
              <a:t>Address</a:t>
            </a:r>
          </a:p>
        </p:txBody>
      </p:sp>
      <p:sp>
        <p:nvSpPr>
          <p:cNvPr id="4" name="Text Placeholder 9">
            <a:extLst>
              <a:ext uri="{FF2B5EF4-FFF2-40B4-BE49-F238E27FC236}">
                <a16:creationId xmlns:a16="http://schemas.microsoft.com/office/drawing/2014/main" id="{FDEB9CBB-BB7F-5B8E-7FC8-CEA1284C1DA3}"/>
              </a:ext>
            </a:extLst>
          </p:cNvPr>
          <p:cNvSpPr>
            <a:spLocks noGrp="1"/>
          </p:cNvSpPr>
          <p:nvPr>
            <p:ph type="body" sz="quarter" idx="21"/>
          </p:nvPr>
        </p:nvSpPr>
        <p:spPr>
          <a:xfrm>
            <a:off x="8531938" y="4512883"/>
            <a:ext cx="3431462" cy="2677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9121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ngle user layout - v2">
    <p:spTree>
      <p:nvGrpSpPr>
        <p:cNvPr id="1" name=""/>
        <p:cNvGrpSpPr/>
        <p:nvPr/>
      </p:nvGrpSpPr>
      <p:grpSpPr>
        <a:xfrm>
          <a:off x="0" y="0"/>
          <a:ext cx="0" cy="0"/>
          <a:chOff x="0" y="0"/>
          <a:chExt cx="0" cy="0"/>
        </a:xfrm>
      </p:grpSpPr>
      <p:sp>
        <p:nvSpPr>
          <p:cNvPr id="7" name="Cross 6">
            <a:extLst>
              <a:ext uri="{FF2B5EF4-FFF2-40B4-BE49-F238E27FC236}">
                <a16:creationId xmlns:a16="http://schemas.microsoft.com/office/drawing/2014/main" id="{1D3889A8-A5D5-ACBE-2514-A013C74430BE}"/>
              </a:ext>
            </a:extLst>
          </p:cNvPr>
          <p:cNvSpPr/>
          <p:nvPr userDrawn="1"/>
        </p:nvSpPr>
        <p:spPr>
          <a:xfrm>
            <a:off x="10769604" y="-110820"/>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ross 7">
            <a:extLst>
              <a:ext uri="{FF2B5EF4-FFF2-40B4-BE49-F238E27FC236}">
                <a16:creationId xmlns:a16="http://schemas.microsoft.com/office/drawing/2014/main" id="{02EA7667-3ACB-0780-7ACA-930DDE888A34}"/>
              </a:ext>
            </a:extLst>
          </p:cNvPr>
          <p:cNvSpPr/>
          <p:nvPr userDrawn="1"/>
        </p:nvSpPr>
        <p:spPr>
          <a:xfrm>
            <a:off x="10321475" y="1097492"/>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6272F6-E063-D847-CEBF-243D95C1B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F69DF4-4873-D9E4-572E-F3F7078B4C17}"/>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683FFD65-939E-893C-8DA1-3066D52B0F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C72AEC1-90DB-5FFB-74F4-9A657FEFB569}"/>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028D70D3-E126-EA1E-58D6-C17C641A73BF}"/>
              </a:ext>
            </a:extLst>
          </p:cNvPr>
          <p:cNvSpPr/>
          <p:nvPr userDrawn="1"/>
        </p:nvSpPr>
        <p:spPr>
          <a:xfrm>
            <a:off x="996950" y="1856247"/>
            <a:ext cx="10198100" cy="419932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icture Placeholder 9">
            <a:extLst>
              <a:ext uri="{FF2B5EF4-FFF2-40B4-BE49-F238E27FC236}">
                <a16:creationId xmlns:a16="http://schemas.microsoft.com/office/drawing/2014/main" id="{DC6EDFD5-9714-F8F0-DAE9-190EFA3CE445}"/>
              </a:ext>
            </a:extLst>
          </p:cNvPr>
          <p:cNvSpPr>
            <a:spLocks noGrp="1"/>
          </p:cNvSpPr>
          <p:nvPr>
            <p:ph type="pic" sz="quarter" idx="13"/>
          </p:nvPr>
        </p:nvSpPr>
        <p:spPr>
          <a:xfrm>
            <a:off x="1225550" y="1670181"/>
            <a:ext cx="2762250" cy="3079102"/>
          </a:xfrm>
          <a:solidFill>
            <a:schemeClr val="bg1">
              <a:lumMod val="85000"/>
            </a:schemeClr>
          </a:solidFill>
        </p:spPr>
        <p:txBody>
          <a:bodyPr/>
          <a:lstStyle/>
          <a:p>
            <a:endParaRPr lang="en-US"/>
          </a:p>
        </p:txBody>
      </p:sp>
      <p:sp>
        <p:nvSpPr>
          <p:cNvPr id="11" name="Rectangle 10">
            <a:extLst>
              <a:ext uri="{FF2B5EF4-FFF2-40B4-BE49-F238E27FC236}">
                <a16:creationId xmlns:a16="http://schemas.microsoft.com/office/drawing/2014/main" id="{4CCAF4D1-A94F-FDCF-C328-9C08FCEA5CB0}"/>
              </a:ext>
            </a:extLst>
          </p:cNvPr>
          <p:cNvSpPr/>
          <p:nvPr userDrawn="1"/>
        </p:nvSpPr>
        <p:spPr>
          <a:xfrm>
            <a:off x="996950" y="4749282"/>
            <a:ext cx="3219450" cy="130628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69942396-07F6-B40C-7945-06989FE69C81}"/>
              </a:ext>
            </a:extLst>
          </p:cNvPr>
          <p:cNvSpPr>
            <a:spLocks noGrp="1"/>
          </p:cNvSpPr>
          <p:nvPr>
            <p:ph type="body" sz="quarter" idx="14"/>
          </p:nvPr>
        </p:nvSpPr>
        <p:spPr>
          <a:xfrm>
            <a:off x="4459288" y="2230438"/>
            <a:ext cx="6367462" cy="3376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9" descr="Subtitle">
            <a:extLst>
              <a:ext uri="{FF2B5EF4-FFF2-40B4-BE49-F238E27FC236}">
                <a16:creationId xmlns:a16="http://schemas.microsoft.com/office/drawing/2014/main" id="{8F045A8B-A9B2-BC06-1A1A-7D09C341270A}"/>
              </a:ext>
            </a:extLst>
          </p:cNvPr>
          <p:cNvSpPr>
            <a:spLocks noGrp="1"/>
          </p:cNvSpPr>
          <p:nvPr>
            <p:ph type="body" sz="quarter" idx="16"/>
          </p:nvPr>
        </p:nvSpPr>
        <p:spPr>
          <a:xfrm>
            <a:off x="1225550" y="4913362"/>
            <a:ext cx="2743201" cy="427037"/>
          </a:xfrm>
        </p:spPr>
        <p:txBody>
          <a:bodyPr>
            <a:noAutofit/>
          </a:bodyPr>
          <a:lstStyle>
            <a:lvl1pPr>
              <a:defRPr sz="1600" b="1">
                <a:solidFill>
                  <a:schemeClr val="bg1"/>
                </a:solidFill>
                <a:latin typeface="+mj-lt"/>
              </a:defRPr>
            </a:lvl1pPr>
            <a:lvl2pPr>
              <a:defRPr sz="1600" b="1">
                <a:solidFill>
                  <a:schemeClr val="bg1"/>
                </a:solidFill>
                <a:latin typeface="+mj-lt"/>
              </a:defRPr>
            </a:lvl2pPr>
            <a:lvl3pPr>
              <a:defRPr sz="1600" b="1">
                <a:solidFill>
                  <a:schemeClr val="bg1"/>
                </a:solidFill>
                <a:latin typeface="+mj-lt"/>
              </a:defRPr>
            </a:lvl3pPr>
            <a:lvl4pPr>
              <a:defRPr sz="1600" b="1">
                <a:solidFill>
                  <a:schemeClr val="bg1"/>
                </a:solidFill>
                <a:latin typeface="+mj-lt"/>
              </a:defRPr>
            </a:lvl4pPr>
            <a:lvl5pPr>
              <a:defRPr sz="1600" b="1">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9">
            <a:extLst>
              <a:ext uri="{FF2B5EF4-FFF2-40B4-BE49-F238E27FC236}">
                <a16:creationId xmlns:a16="http://schemas.microsoft.com/office/drawing/2014/main" id="{422C60AE-CE1F-F648-DA71-B59D0F4114BE}"/>
              </a:ext>
            </a:extLst>
          </p:cNvPr>
          <p:cNvSpPr>
            <a:spLocks noGrp="1"/>
          </p:cNvSpPr>
          <p:nvPr>
            <p:ph type="body" sz="quarter" idx="17"/>
          </p:nvPr>
        </p:nvSpPr>
        <p:spPr>
          <a:xfrm>
            <a:off x="1225550" y="5464450"/>
            <a:ext cx="2743201" cy="42703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63814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ngle user layout - v3">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B2636A-C63F-9ECB-38E7-11E7691E8D46}"/>
              </a:ext>
            </a:extLst>
          </p:cNvPr>
          <p:cNvSpPr/>
          <p:nvPr userDrawn="1"/>
        </p:nvSpPr>
        <p:spPr>
          <a:xfrm>
            <a:off x="0" y="0"/>
            <a:ext cx="603381" cy="491336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097D2-487C-B6FC-B267-10E7E0EDC7F3}"/>
              </a:ext>
            </a:extLst>
          </p:cNvPr>
          <p:cNvSpPr>
            <a:spLocks noGrp="1"/>
          </p:cNvSpPr>
          <p:nvPr>
            <p:ph type="title"/>
          </p:nvPr>
        </p:nvSpPr>
        <p:spPr>
          <a:xfrm>
            <a:off x="838200" y="365125"/>
            <a:ext cx="10750419" cy="5492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AA4C86CB-CC4B-DA64-47B2-748CFC19D809}"/>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8A5B11F3-0624-AFA4-18AD-69C39321196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658270-997B-95D4-8B85-C1D91FC71A80}"/>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6D3DECC2-D02D-16E3-8711-DC6DD3E91843}"/>
              </a:ext>
            </a:extLst>
          </p:cNvPr>
          <p:cNvSpPr/>
          <p:nvPr userDrawn="1"/>
        </p:nvSpPr>
        <p:spPr>
          <a:xfrm>
            <a:off x="494522" y="1856247"/>
            <a:ext cx="11094097" cy="4199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9">
            <a:extLst>
              <a:ext uri="{FF2B5EF4-FFF2-40B4-BE49-F238E27FC236}">
                <a16:creationId xmlns:a16="http://schemas.microsoft.com/office/drawing/2014/main" id="{E3C9CED6-1BC8-E208-4612-DCACBF7D3CCF}"/>
              </a:ext>
            </a:extLst>
          </p:cNvPr>
          <p:cNvSpPr>
            <a:spLocks noGrp="1"/>
          </p:cNvSpPr>
          <p:nvPr>
            <p:ph type="pic" sz="quarter" idx="13"/>
          </p:nvPr>
        </p:nvSpPr>
        <p:spPr>
          <a:xfrm>
            <a:off x="787015" y="1517601"/>
            <a:ext cx="2525745" cy="3231682"/>
          </a:xfrm>
          <a:solidFill>
            <a:schemeClr val="bg1">
              <a:lumMod val="85000"/>
            </a:schemeClr>
          </a:solidFill>
        </p:spPr>
        <p:txBody>
          <a:bodyPr/>
          <a:lstStyle/>
          <a:p>
            <a:endParaRPr lang="en-US"/>
          </a:p>
        </p:txBody>
      </p:sp>
      <p:sp>
        <p:nvSpPr>
          <p:cNvPr id="9" name="Text Placeholder 12">
            <a:extLst>
              <a:ext uri="{FF2B5EF4-FFF2-40B4-BE49-F238E27FC236}">
                <a16:creationId xmlns:a16="http://schemas.microsoft.com/office/drawing/2014/main" id="{17672189-2628-861F-3880-76F547B321EA}"/>
              </a:ext>
            </a:extLst>
          </p:cNvPr>
          <p:cNvSpPr>
            <a:spLocks noGrp="1"/>
          </p:cNvSpPr>
          <p:nvPr>
            <p:ph type="body" sz="quarter" idx="14"/>
          </p:nvPr>
        </p:nvSpPr>
        <p:spPr>
          <a:xfrm>
            <a:off x="3713972" y="2230438"/>
            <a:ext cx="7252478" cy="3376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descr="Subtitle">
            <a:extLst>
              <a:ext uri="{FF2B5EF4-FFF2-40B4-BE49-F238E27FC236}">
                <a16:creationId xmlns:a16="http://schemas.microsoft.com/office/drawing/2014/main" id="{052767D1-5976-5AB1-13CF-4FAFB8ED29CF}"/>
              </a:ext>
            </a:extLst>
          </p:cNvPr>
          <p:cNvSpPr>
            <a:spLocks noGrp="1"/>
          </p:cNvSpPr>
          <p:nvPr>
            <p:ph type="body" sz="quarter" idx="16"/>
          </p:nvPr>
        </p:nvSpPr>
        <p:spPr>
          <a:xfrm>
            <a:off x="787015" y="4913362"/>
            <a:ext cx="2525745"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2DA23B3B-0B8A-E1B6-3F6F-4460410C6575}"/>
              </a:ext>
            </a:extLst>
          </p:cNvPr>
          <p:cNvSpPr>
            <a:spLocks noGrp="1"/>
          </p:cNvSpPr>
          <p:nvPr>
            <p:ph type="body" sz="quarter" idx="17"/>
          </p:nvPr>
        </p:nvSpPr>
        <p:spPr>
          <a:xfrm>
            <a:off x="787015" y="5464450"/>
            <a:ext cx="2525746" cy="4270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1903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ingle user slide -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62D1E-EBE8-1412-CFB4-FD050889C21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007F457-43A7-BD37-AD66-6A8751D897F8}"/>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765C9570-7788-7A44-421E-263C49D5D3B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CBEE5C-A741-C4D6-C2E1-5BA1E44D3F9E}"/>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A8C45E7E-FBB8-F3FF-3810-EDCC6C447380}"/>
              </a:ext>
            </a:extLst>
          </p:cNvPr>
          <p:cNvSpPr/>
          <p:nvPr userDrawn="1"/>
        </p:nvSpPr>
        <p:spPr>
          <a:xfrm>
            <a:off x="996950" y="1678965"/>
            <a:ext cx="10198100" cy="419932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9">
            <a:extLst>
              <a:ext uri="{FF2B5EF4-FFF2-40B4-BE49-F238E27FC236}">
                <a16:creationId xmlns:a16="http://schemas.microsoft.com/office/drawing/2014/main" id="{C1633896-B744-4CF8-385A-8EEE73A44B25}"/>
              </a:ext>
            </a:extLst>
          </p:cNvPr>
          <p:cNvSpPr>
            <a:spLocks noGrp="1"/>
          </p:cNvSpPr>
          <p:nvPr>
            <p:ph type="pic" sz="quarter" idx="13"/>
          </p:nvPr>
        </p:nvSpPr>
        <p:spPr>
          <a:xfrm>
            <a:off x="1225550" y="1918542"/>
            <a:ext cx="2762250" cy="2700111"/>
          </a:xfrm>
          <a:solidFill>
            <a:schemeClr val="bg1">
              <a:lumMod val="85000"/>
            </a:schemeClr>
          </a:solidFill>
        </p:spPr>
        <p:txBody>
          <a:bodyPr/>
          <a:lstStyle/>
          <a:p>
            <a:endParaRPr lang="en-US"/>
          </a:p>
        </p:txBody>
      </p:sp>
      <p:sp>
        <p:nvSpPr>
          <p:cNvPr id="8" name="Text Placeholder 12">
            <a:extLst>
              <a:ext uri="{FF2B5EF4-FFF2-40B4-BE49-F238E27FC236}">
                <a16:creationId xmlns:a16="http://schemas.microsoft.com/office/drawing/2014/main" id="{AF5A8310-5422-B292-26CE-B9C0693DA652}"/>
              </a:ext>
            </a:extLst>
          </p:cNvPr>
          <p:cNvSpPr>
            <a:spLocks noGrp="1"/>
          </p:cNvSpPr>
          <p:nvPr>
            <p:ph type="body" sz="quarter" idx="14"/>
          </p:nvPr>
        </p:nvSpPr>
        <p:spPr>
          <a:xfrm>
            <a:off x="4459288" y="1918542"/>
            <a:ext cx="6367462" cy="35112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descr="Subtitle">
            <a:extLst>
              <a:ext uri="{FF2B5EF4-FFF2-40B4-BE49-F238E27FC236}">
                <a16:creationId xmlns:a16="http://schemas.microsoft.com/office/drawing/2014/main" id="{73345504-9327-EED8-CFB4-B21EFA92B55C}"/>
              </a:ext>
            </a:extLst>
          </p:cNvPr>
          <p:cNvSpPr>
            <a:spLocks noGrp="1"/>
          </p:cNvSpPr>
          <p:nvPr>
            <p:ph type="body" sz="quarter" idx="16"/>
          </p:nvPr>
        </p:nvSpPr>
        <p:spPr>
          <a:xfrm>
            <a:off x="1225550" y="4759406"/>
            <a:ext cx="2762249"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457C0C19-AF6E-A92A-7723-05F56687ABE7}"/>
              </a:ext>
            </a:extLst>
          </p:cNvPr>
          <p:cNvSpPr>
            <a:spLocks noGrp="1"/>
          </p:cNvSpPr>
          <p:nvPr>
            <p:ph type="body" sz="quarter" idx="17"/>
          </p:nvPr>
        </p:nvSpPr>
        <p:spPr>
          <a:xfrm>
            <a:off x="1225550" y="5310494"/>
            <a:ext cx="2762250" cy="427037"/>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019F392B-6DB1-AE44-E845-71DF9BECFBF2}"/>
              </a:ext>
            </a:extLst>
          </p:cNvPr>
          <p:cNvSpPr/>
          <p:nvPr userDrawn="1"/>
        </p:nvSpPr>
        <p:spPr>
          <a:xfrm>
            <a:off x="11551299" y="0"/>
            <a:ext cx="640702" cy="491336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0318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2 columns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0ABB7-62D0-78C4-D816-FBE12FDE11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D4B049-9572-85D2-B168-F060B67FA0DF}"/>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1A387DCD-916E-5F58-6EB8-FD968910AD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84F40E5-E417-8E8E-669D-D4C0534E6F09}"/>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Text Placeholder 9" descr="Subtitle">
            <a:extLst>
              <a:ext uri="{FF2B5EF4-FFF2-40B4-BE49-F238E27FC236}">
                <a16:creationId xmlns:a16="http://schemas.microsoft.com/office/drawing/2014/main" id="{EC4CAAE0-3BA9-2CDF-DECB-73EDA8C9F663}"/>
              </a:ext>
            </a:extLst>
          </p:cNvPr>
          <p:cNvSpPr>
            <a:spLocks noGrp="1"/>
          </p:cNvSpPr>
          <p:nvPr>
            <p:ph type="body" sz="quarter" idx="16"/>
          </p:nvPr>
        </p:nvSpPr>
        <p:spPr>
          <a:xfrm>
            <a:off x="1225550" y="1736287"/>
            <a:ext cx="4400808" cy="427037"/>
          </a:xfrm>
        </p:spPr>
        <p:txBody>
          <a:bodyPr anchor="ct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a:extLst>
              <a:ext uri="{FF2B5EF4-FFF2-40B4-BE49-F238E27FC236}">
                <a16:creationId xmlns:a16="http://schemas.microsoft.com/office/drawing/2014/main" id="{ECEFA56C-4961-3700-2B3F-D602B8D9DF21}"/>
              </a:ext>
            </a:extLst>
          </p:cNvPr>
          <p:cNvSpPr>
            <a:spLocks noGrp="1"/>
          </p:cNvSpPr>
          <p:nvPr>
            <p:ph type="body" sz="quarter" idx="17"/>
          </p:nvPr>
        </p:nvSpPr>
        <p:spPr>
          <a:xfrm>
            <a:off x="1225549" y="2287375"/>
            <a:ext cx="4400809" cy="325500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23BB52D2-8607-F01F-BCD0-BC76436FF5E4}"/>
              </a:ext>
            </a:extLst>
          </p:cNvPr>
          <p:cNvSpPr/>
          <p:nvPr userDrawn="1"/>
        </p:nvSpPr>
        <p:spPr>
          <a:xfrm>
            <a:off x="996950" y="1736287"/>
            <a:ext cx="80866" cy="36512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9" descr="Subtitle">
            <a:extLst>
              <a:ext uri="{FF2B5EF4-FFF2-40B4-BE49-F238E27FC236}">
                <a16:creationId xmlns:a16="http://schemas.microsoft.com/office/drawing/2014/main" id="{69AFD283-9BC6-22A8-88A1-B0FBDDD98530}"/>
              </a:ext>
            </a:extLst>
          </p:cNvPr>
          <p:cNvSpPr>
            <a:spLocks noGrp="1"/>
          </p:cNvSpPr>
          <p:nvPr>
            <p:ph type="body" sz="quarter" idx="18"/>
          </p:nvPr>
        </p:nvSpPr>
        <p:spPr>
          <a:xfrm>
            <a:off x="6772146" y="1736287"/>
            <a:ext cx="4400808" cy="427037"/>
          </a:xfrm>
        </p:spPr>
        <p:txBody>
          <a:bodyPr anchor="ct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94ABE34A-D281-D7BF-AFA4-37EB839E8179}"/>
              </a:ext>
            </a:extLst>
          </p:cNvPr>
          <p:cNvSpPr>
            <a:spLocks noGrp="1"/>
          </p:cNvSpPr>
          <p:nvPr>
            <p:ph type="body" sz="quarter" idx="19"/>
          </p:nvPr>
        </p:nvSpPr>
        <p:spPr>
          <a:xfrm>
            <a:off x="6772145" y="2287375"/>
            <a:ext cx="4400809" cy="325500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9C65E273-5136-CF75-EC0E-ED758E6A5CFE}"/>
              </a:ext>
            </a:extLst>
          </p:cNvPr>
          <p:cNvSpPr/>
          <p:nvPr userDrawn="1"/>
        </p:nvSpPr>
        <p:spPr>
          <a:xfrm>
            <a:off x="6543546" y="1736287"/>
            <a:ext cx="80866" cy="36512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b="1"/>
          </a:p>
        </p:txBody>
      </p:sp>
    </p:spTree>
    <p:extLst>
      <p:ext uri="{BB962C8B-B14F-4D97-AF65-F5344CB8AC3E}">
        <p14:creationId xmlns:p14="http://schemas.microsoft.com/office/powerpoint/2010/main" val="1299624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with 2 columns v2">
    <p:spTree>
      <p:nvGrpSpPr>
        <p:cNvPr id="1" name=""/>
        <p:cNvGrpSpPr/>
        <p:nvPr/>
      </p:nvGrpSpPr>
      <p:grpSpPr>
        <a:xfrm>
          <a:off x="0" y="0"/>
          <a:ext cx="0" cy="0"/>
          <a:chOff x="0" y="0"/>
          <a:chExt cx="0" cy="0"/>
        </a:xfrm>
      </p:grpSpPr>
      <p:sp>
        <p:nvSpPr>
          <p:cNvPr id="10" name="Cross 9">
            <a:extLst>
              <a:ext uri="{FF2B5EF4-FFF2-40B4-BE49-F238E27FC236}">
                <a16:creationId xmlns:a16="http://schemas.microsoft.com/office/drawing/2014/main" id="{1475A082-B5A9-BBC1-461D-F4A921CFDFA1}"/>
              </a:ext>
            </a:extLst>
          </p:cNvPr>
          <p:cNvSpPr/>
          <p:nvPr userDrawn="1"/>
        </p:nvSpPr>
        <p:spPr>
          <a:xfrm>
            <a:off x="10769604" y="-110820"/>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1185FFA0-4758-5601-AAC6-7F9D525297E1}"/>
              </a:ext>
            </a:extLst>
          </p:cNvPr>
          <p:cNvSpPr/>
          <p:nvPr userDrawn="1"/>
        </p:nvSpPr>
        <p:spPr>
          <a:xfrm>
            <a:off x="10321475" y="1097492"/>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76A9E7-5BFB-90E7-E444-6502BCF5CF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704DDD-93CD-9483-28EE-384F66E7F28C}"/>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C5D0E02F-B6CD-E91A-E395-397F52E0DF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B40B5-BDB7-7439-9702-5595E223B4BD}"/>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Text Placeholder 9" descr="Subtitle">
            <a:extLst>
              <a:ext uri="{FF2B5EF4-FFF2-40B4-BE49-F238E27FC236}">
                <a16:creationId xmlns:a16="http://schemas.microsoft.com/office/drawing/2014/main" id="{E7D31077-F6B9-1B86-BD18-2B88CC6000B6}"/>
              </a:ext>
            </a:extLst>
          </p:cNvPr>
          <p:cNvSpPr>
            <a:spLocks noGrp="1"/>
          </p:cNvSpPr>
          <p:nvPr>
            <p:ph type="body" sz="quarter" idx="16"/>
          </p:nvPr>
        </p:nvSpPr>
        <p:spPr>
          <a:xfrm>
            <a:off x="996950" y="1569746"/>
            <a:ext cx="3219450" cy="427037"/>
          </a:xfrm>
        </p:spPr>
        <p:txBody>
          <a:bodyPr anchor="t">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a:extLst>
              <a:ext uri="{FF2B5EF4-FFF2-40B4-BE49-F238E27FC236}">
                <a16:creationId xmlns:a16="http://schemas.microsoft.com/office/drawing/2014/main" id="{A5C01FD4-E122-EC79-D4E8-96FD7E3281A2}"/>
              </a:ext>
            </a:extLst>
          </p:cNvPr>
          <p:cNvSpPr>
            <a:spLocks noGrp="1"/>
          </p:cNvSpPr>
          <p:nvPr>
            <p:ph type="body" sz="quarter" idx="17"/>
          </p:nvPr>
        </p:nvSpPr>
        <p:spPr>
          <a:xfrm>
            <a:off x="4571741" y="1561791"/>
            <a:ext cx="6623309" cy="162928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9" descr="Subtitle">
            <a:extLst>
              <a:ext uri="{FF2B5EF4-FFF2-40B4-BE49-F238E27FC236}">
                <a16:creationId xmlns:a16="http://schemas.microsoft.com/office/drawing/2014/main" id="{7F6AFA88-8FB4-F82C-60C7-FEEB5522035D}"/>
              </a:ext>
            </a:extLst>
          </p:cNvPr>
          <p:cNvSpPr>
            <a:spLocks noGrp="1"/>
          </p:cNvSpPr>
          <p:nvPr>
            <p:ph type="body" sz="quarter" idx="18"/>
          </p:nvPr>
        </p:nvSpPr>
        <p:spPr>
          <a:xfrm>
            <a:off x="996950" y="3866160"/>
            <a:ext cx="3219450" cy="427037"/>
          </a:xfrm>
        </p:spPr>
        <p:txBody>
          <a:bodyPr anchor="t">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a:extLst>
              <a:ext uri="{FF2B5EF4-FFF2-40B4-BE49-F238E27FC236}">
                <a16:creationId xmlns:a16="http://schemas.microsoft.com/office/drawing/2014/main" id="{1E53BDBB-9A22-C911-F4C3-930AAA8970D1}"/>
              </a:ext>
            </a:extLst>
          </p:cNvPr>
          <p:cNvSpPr>
            <a:spLocks noGrp="1"/>
          </p:cNvSpPr>
          <p:nvPr>
            <p:ph type="body" sz="quarter" idx="19"/>
          </p:nvPr>
        </p:nvSpPr>
        <p:spPr>
          <a:xfrm>
            <a:off x="4571741" y="3858205"/>
            <a:ext cx="6623309" cy="162928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628845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with 2 columns v3">
    <p:spTree>
      <p:nvGrpSpPr>
        <p:cNvPr id="1" name=""/>
        <p:cNvGrpSpPr/>
        <p:nvPr/>
      </p:nvGrpSpPr>
      <p:grpSpPr>
        <a:xfrm>
          <a:off x="0" y="0"/>
          <a:ext cx="0" cy="0"/>
          <a:chOff x="0" y="0"/>
          <a:chExt cx="0" cy="0"/>
        </a:xfrm>
      </p:grpSpPr>
      <p:sp>
        <p:nvSpPr>
          <p:cNvPr id="13" name="Cross 12">
            <a:extLst>
              <a:ext uri="{FF2B5EF4-FFF2-40B4-BE49-F238E27FC236}">
                <a16:creationId xmlns:a16="http://schemas.microsoft.com/office/drawing/2014/main" id="{C7F329F2-D5BC-9562-D7C2-3FC7A0B6AD72}"/>
              </a:ext>
            </a:extLst>
          </p:cNvPr>
          <p:cNvSpPr/>
          <p:nvPr userDrawn="1"/>
        </p:nvSpPr>
        <p:spPr>
          <a:xfrm>
            <a:off x="116276" y="5283940"/>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6A74889F-0632-BDEC-E7B9-6428AE166090}"/>
              </a:ext>
            </a:extLst>
          </p:cNvPr>
          <p:cNvSpPr/>
          <p:nvPr userDrawn="1"/>
        </p:nvSpPr>
        <p:spPr>
          <a:xfrm>
            <a:off x="1433447" y="4913362"/>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DB70C-FB18-59A5-F469-EE1A450918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80CC88-96A0-782F-EBE7-405B70FED9AE}"/>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E4D355A3-B1D9-65DC-FA4B-00D8A8213A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02CBB0-C012-253F-126C-80D5D07D9DAC}"/>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Text Placeholder 9" descr="Subtitle">
            <a:extLst>
              <a:ext uri="{FF2B5EF4-FFF2-40B4-BE49-F238E27FC236}">
                <a16:creationId xmlns:a16="http://schemas.microsoft.com/office/drawing/2014/main" id="{B36FF34E-624B-FFFB-AA1E-9ACCC5EAC5EB}"/>
              </a:ext>
            </a:extLst>
          </p:cNvPr>
          <p:cNvSpPr>
            <a:spLocks noGrp="1"/>
          </p:cNvSpPr>
          <p:nvPr>
            <p:ph type="body" sz="quarter" idx="16"/>
          </p:nvPr>
        </p:nvSpPr>
        <p:spPr>
          <a:xfrm>
            <a:off x="996951" y="1736287"/>
            <a:ext cx="4629407" cy="427037"/>
          </a:xfrm>
        </p:spPr>
        <p:txBody>
          <a:bodyPr anchor="t">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a:extLst>
              <a:ext uri="{FF2B5EF4-FFF2-40B4-BE49-F238E27FC236}">
                <a16:creationId xmlns:a16="http://schemas.microsoft.com/office/drawing/2014/main" id="{CFB15C16-27C4-D182-4FF1-12CC8D157D7C}"/>
              </a:ext>
            </a:extLst>
          </p:cNvPr>
          <p:cNvSpPr>
            <a:spLocks noGrp="1"/>
          </p:cNvSpPr>
          <p:nvPr>
            <p:ph type="body" sz="quarter" idx="17"/>
          </p:nvPr>
        </p:nvSpPr>
        <p:spPr>
          <a:xfrm>
            <a:off x="996951" y="2287375"/>
            <a:ext cx="4629408" cy="325500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descr="Subtitle">
            <a:extLst>
              <a:ext uri="{FF2B5EF4-FFF2-40B4-BE49-F238E27FC236}">
                <a16:creationId xmlns:a16="http://schemas.microsoft.com/office/drawing/2014/main" id="{7B6239E0-9E78-16EE-7E6A-5B740A1E3430}"/>
              </a:ext>
            </a:extLst>
          </p:cNvPr>
          <p:cNvSpPr>
            <a:spLocks noGrp="1"/>
          </p:cNvSpPr>
          <p:nvPr>
            <p:ph type="body" sz="quarter" idx="18"/>
          </p:nvPr>
        </p:nvSpPr>
        <p:spPr>
          <a:xfrm>
            <a:off x="6565643" y="1736287"/>
            <a:ext cx="4629407" cy="427037"/>
          </a:xfrm>
        </p:spPr>
        <p:txBody>
          <a:bodyPr anchor="t">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504A8779-89B3-3C01-F372-7C54AB9671DD}"/>
              </a:ext>
            </a:extLst>
          </p:cNvPr>
          <p:cNvSpPr>
            <a:spLocks noGrp="1"/>
          </p:cNvSpPr>
          <p:nvPr>
            <p:ph type="body" sz="quarter" idx="19"/>
          </p:nvPr>
        </p:nvSpPr>
        <p:spPr>
          <a:xfrm>
            <a:off x="6565643" y="2287375"/>
            <a:ext cx="4629408" cy="325500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1B2348D6-C58D-D6BC-4EF4-2AE7CC16D06E}"/>
              </a:ext>
            </a:extLst>
          </p:cNvPr>
          <p:cNvSpPr/>
          <p:nvPr userDrawn="1"/>
        </p:nvSpPr>
        <p:spPr>
          <a:xfrm>
            <a:off x="1" y="0"/>
            <a:ext cx="494522" cy="491336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535851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with 2 columns v1 Image">
    <p:spTree>
      <p:nvGrpSpPr>
        <p:cNvPr id="1" name=""/>
        <p:cNvGrpSpPr/>
        <p:nvPr/>
      </p:nvGrpSpPr>
      <p:grpSpPr>
        <a:xfrm>
          <a:off x="0" y="0"/>
          <a:ext cx="0" cy="0"/>
          <a:chOff x="0" y="0"/>
          <a:chExt cx="0" cy="0"/>
        </a:xfrm>
      </p:grpSpPr>
      <p:sp>
        <p:nvSpPr>
          <p:cNvPr id="14" name="Cross 13">
            <a:extLst>
              <a:ext uri="{FF2B5EF4-FFF2-40B4-BE49-F238E27FC236}">
                <a16:creationId xmlns:a16="http://schemas.microsoft.com/office/drawing/2014/main" id="{ABE14103-6829-C01A-287E-E88545AA1AD9}"/>
              </a:ext>
            </a:extLst>
          </p:cNvPr>
          <p:cNvSpPr/>
          <p:nvPr userDrawn="1"/>
        </p:nvSpPr>
        <p:spPr>
          <a:xfrm>
            <a:off x="10769604" y="-110820"/>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D9E6D900-9772-16A2-F836-2C5668E71664}"/>
              </a:ext>
            </a:extLst>
          </p:cNvPr>
          <p:cNvSpPr/>
          <p:nvPr userDrawn="1"/>
        </p:nvSpPr>
        <p:spPr>
          <a:xfrm>
            <a:off x="10321475" y="1097492"/>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5DAF8D-A5C3-BCD1-7C0C-7AE7827DB547}"/>
              </a:ext>
            </a:extLst>
          </p:cNvPr>
          <p:cNvSpPr>
            <a:spLocks noGrp="1"/>
          </p:cNvSpPr>
          <p:nvPr>
            <p:ph type="title"/>
          </p:nvPr>
        </p:nvSpPr>
        <p:spPr>
          <a:xfrm>
            <a:off x="723123" y="365125"/>
            <a:ext cx="11061439" cy="5492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C0EC6DDC-2DCD-871A-C7FF-0DEBD5B27E5A}"/>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D92D7E19-CC77-D4EA-8B7A-2395FF6D43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AFA6A6-DD58-A44F-34C5-09D2E88766C0}"/>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7" name="Picture Placeholder 6">
            <a:extLst>
              <a:ext uri="{FF2B5EF4-FFF2-40B4-BE49-F238E27FC236}">
                <a16:creationId xmlns:a16="http://schemas.microsoft.com/office/drawing/2014/main" id="{EB2D7918-B5A6-416B-5590-99356F44D78B}"/>
              </a:ext>
            </a:extLst>
          </p:cNvPr>
          <p:cNvSpPr>
            <a:spLocks noGrp="1"/>
          </p:cNvSpPr>
          <p:nvPr>
            <p:ph type="pic" sz="quarter" idx="13"/>
          </p:nvPr>
        </p:nvSpPr>
        <p:spPr>
          <a:xfrm>
            <a:off x="723124" y="1566862"/>
            <a:ext cx="3264676" cy="3806097"/>
          </a:xfrm>
          <a:solidFill>
            <a:schemeClr val="bg1">
              <a:lumMod val="85000"/>
            </a:schemeClr>
          </a:solidFill>
          <a:ln>
            <a:noFill/>
          </a:ln>
        </p:spPr>
        <p:txBody>
          <a:bodyPr/>
          <a:lstStyle/>
          <a:p>
            <a:endParaRPr lang="en-US"/>
          </a:p>
        </p:txBody>
      </p:sp>
      <p:sp>
        <p:nvSpPr>
          <p:cNvPr id="8" name="Text Placeholder 9" descr="Subtitle">
            <a:extLst>
              <a:ext uri="{FF2B5EF4-FFF2-40B4-BE49-F238E27FC236}">
                <a16:creationId xmlns:a16="http://schemas.microsoft.com/office/drawing/2014/main" id="{7CF4C172-97CD-9B3F-7CA8-6DFEE549C20A}"/>
              </a:ext>
            </a:extLst>
          </p:cNvPr>
          <p:cNvSpPr>
            <a:spLocks noGrp="1"/>
          </p:cNvSpPr>
          <p:nvPr>
            <p:ph type="body" sz="quarter" idx="16"/>
          </p:nvPr>
        </p:nvSpPr>
        <p:spPr>
          <a:xfrm>
            <a:off x="4216400" y="1566863"/>
            <a:ext cx="3759199" cy="427037"/>
          </a:xfrm>
        </p:spPr>
        <p:txBody>
          <a:bodyPr anchor="t">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a:extLst>
              <a:ext uri="{FF2B5EF4-FFF2-40B4-BE49-F238E27FC236}">
                <a16:creationId xmlns:a16="http://schemas.microsoft.com/office/drawing/2014/main" id="{2E69901A-3684-0798-589D-DD4ABC508D04}"/>
              </a:ext>
            </a:extLst>
          </p:cNvPr>
          <p:cNvSpPr>
            <a:spLocks noGrp="1"/>
          </p:cNvSpPr>
          <p:nvPr>
            <p:ph type="body" sz="quarter" idx="17"/>
          </p:nvPr>
        </p:nvSpPr>
        <p:spPr>
          <a:xfrm>
            <a:off x="4216400" y="2117951"/>
            <a:ext cx="3759200" cy="325500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descr="Subtitle">
            <a:extLst>
              <a:ext uri="{FF2B5EF4-FFF2-40B4-BE49-F238E27FC236}">
                <a16:creationId xmlns:a16="http://schemas.microsoft.com/office/drawing/2014/main" id="{735195B6-57D0-6B12-951F-81271E3EC300}"/>
              </a:ext>
            </a:extLst>
          </p:cNvPr>
          <p:cNvSpPr>
            <a:spLocks noGrp="1"/>
          </p:cNvSpPr>
          <p:nvPr>
            <p:ph type="body" sz="quarter" idx="18"/>
          </p:nvPr>
        </p:nvSpPr>
        <p:spPr>
          <a:xfrm>
            <a:off x="8204201" y="1566863"/>
            <a:ext cx="3759199" cy="427037"/>
          </a:xfrm>
        </p:spPr>
        <p:txBody>
          <a:bodyPr anchor="t">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408BB023-8C91-D72C-55F3-8D85CD3A011F}"/>
              </a:ext>
            </a:extLst>
          </p:cNvPr>
          <p:cNvSpPr>
            <a:spLocks noGrp="1"/>
          </p:cNvSpPr>
          <p:nvPr>
            <p:ph type="body" sz="quarter" idx="19"/>
          </p:nvPr>
        </p:nvSpPr>
        <p:spPr>
          <a:xfrm>
            <a:off x="8204201" y="2117951"/>
            <a:ext cx="3759200" cy="325500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a:extLst>
              <a:ext uri="{FF2B5EF4-FFF2-40B4-BE49-F238E27FC236}">
                <a16:creationId xmlns:a16="http://schemas.microsoft.com/office/drawing/2014/main" id="{BB794045-09B4-5196-091C-63C8CDEE70B8}"/>
              </a:ext>
            </a:extLst>
          </p:cNvPr>
          <p:cNvSpPr/>
          <p:nvPr userDrawn="1"/>
        </p:nvSpPr>
        <p:spPr>
          <a:xfrm>
            <a:off x="1" y="0"/>
            <a:ext cx="494522" cy="491336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2654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 Team Members  slide - v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A09E1BE-4DC2-42BE-4607-A988F5FDE5F2}"/>
              </a:ext>
            </a:extLst>
          </p:cNvPr>
          <p:cNvSpPr/>
          <p:nvPr userDrawn="1"/>
        </p:nvSpPr>
        <p:spPr>
          <a:xfrm>
            <a:off x="996950" y="2432807"/>
            <a:ext cx="2990850" cy="219791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a:extLst>
              <a:ext uri="{FF2B5EF4-FFF2-40B4-BE49-F238E27FC236}">
                <a16:creationId xmlns:a16="http://schemas.microsoft.com/office/drawing/2014/main" id="{555C1162-F2DE-C420-7C43-D437851E8294}"/>
              </a:ext>
            </a:extLst>
          </p:cNvPr>
          <p:cNvSpPr>
            <a:spLocks noGrp="1"/>
          </p:cNvSpPr>
          <p:nvPr>
            <p:ph type="pic" sz="quarter" idx="10"/>
          </p:nvPr>
        </p:nvSpPr>
        <p:spPr>
          <a:xfrm>
            <a:off x="1225550" y="1967699"/>
            <a:ext cx="1366838" cy="1366838"/>
          </a:xfrm>
          <a:solidFill>
            <a:schemeClr val="bg1">
              <a:lumMod val="85000"/>
            </a:schemeClr>
          </a:solidFill>
          <a:ln>
            <a:noFill/>
          </a:ln>
        </p:spPr>
        <p:txBody>
          <a:bodyPr/>
          <a:lstStyle/>
          <a:p>
            <a:endParaRPr lang="en-US"/>
          </a:p>
        </p:txBody>
      </p:sp>
      <p:sp>
        <p:nvSpPr>
          <p:cNvPr id="10" name="Text Placeholder 9" descr="Subtitle">
            <a:extLst>
              <a:ext uri="{FF2B5EF4-FFF2-40B4-BE49-F238E27FC236}">
                <a16:creationId xmlns:a16="http://schemas.microsoft.com/office/drawing/2014/main" id="{A2D5BC97-AB53-B19C-DC5E-CCD75548F4CB}"/>
              </a:ext>
            </a:extLst>
          </p:cNvPr>
          <p:cNvSpPr>
            <a:spLocks noGrp="1"/>
          </p:cNvSpPr>
          <p:nvPr>
            <p:ph type="body" sz="quarter" idx="11"/>
          </p:nvPr>
        </p:nvSpPr>
        <p:spPr>
          <a:xfrm>
            <a:off x="1225550" y="3465076"/>
            <a:ext cx="2574925"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241FE7E1-F1EB-5211-A419-1F79FB33EEDE}"/>
              </a:ext>
            </a:extLst>
          </p:cNvPr>
          <p:cNvSpPr>
            <a:spLocks noGrp="1"/>
          </p:cNvSpPr>
          <p:nvPr>
            <p:ph type="body" sz="quarter" idx="12"/>
          </p:nvPr>
        </p:nvSpPr>
        <p:spPr>
          <a:xfrm>
            <a:off x="1225550" y="4016164"/>
            <a:ext cx="2574925" cy="42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04678F60-B271-E6A2-1F65-3FA2E9AF363D}"/>
              </a:ext>
            </a:extLst>
          </p:cNvPr>
          <p:cNvSpPr/>
          <p:nvPr userDrawn="1"/>
        </p:nvSpPr>
        <p:spPr>
          <a:xfrm>
            <a:off x="4714875" y="2432807"/>
            <a:ext cx="2990850" cy="219791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7">
            <a:extLst>
              <a:ext uri="{FF2B5EF4-FFF2-40B4-BE49-F238E27FC236}">
                <a16:creationId xmlns:a16="http://schemas.microsoft.com/office/drawing/2014/main" id="{84AA43B1-21C0-A296-0E15-8EDA0CC0353E}"/>
              </a:ext>
            </a:extLst>
          </p:cNvPr>
          <p:cNvSpPr>
            <a:spLocks noGrp="1"/>
          </p:cNvSpPr>
          <p:nvPr>
            <p:ph type="pic" sz="quarter" idx="13"/>
          </p:nvPr>
        </p:nvSpPr>
        <p:spPr>
          <a:xfrm>
            <a:off x="4943475" y="1967699"/>
            <a:ext cx="1366838" cy="1366838"/>
          </a:xfrm>
          <a:solidFill>
            <a:schemeClr val="bg1">
              <a:lumMod val="85000"/>
            </a:schemeClr>
          </a:solidFill>
          <a:ln>
            <a:noFill/>
          </a:ln>
        </p:spPr>
        <p:txBody>
          <a:bodyPr/>
          <a:lstStyle/>
          <a:p>
            <a:endParaRPr lang="en-US"/>
          </a:p>
        </p:txBody>
      </p:sp>
      <p:sp>
        <p:nvSpPr>
          <p:cNvPr id="14" name="Text Placeholder 9" descr="Subtitle">
            <a:extLst>
              <a:ext uri="{FF2B5EF4-FFF2-40B4-BE49-F238E27FC236}">
                <a16:creationId xmlns:a16="http://schemas.microsoft.com/office/drawing/2014/main" id="{2B00AF7A-455E-6E96-F434-D97B899B5F1B}"/>
              </a:ext>
            </a:extLst>
          </p:cNvPr>
          <p:cNvSpPr>
            <a:spLocks noGrp="1"/>
          </p:cNvSpPr>
          <p:nvPr>
            <p:ph type="body" sz="quarter" idx="14"/>
          </p:nvPr>
        </p:nvSpPr>
        <p:spPr>
          <a:xfrm>
            <a:off x="4943475" y="3465076"/>
            <a:ext cx="2574925"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9">
            <a:extLst>
              <a:ext uri="{FF2B5EF4-FFF2-40B4-BE49-F238E27FC236}">
                <a16:creationId xmlns:a16="http://schemas.microsoft.com/office/drawing/2014/main" id="{13BCE874-A210-A43B-D697-87F4DCF15227}"/>
              </a:ext>
            </a:extLst>
          </p:cNvPr>
          <p:cNvSpPr>
            <a:spLocks noGrp="1"/>
          </p:cNvSpPr>
          <p:nvPr>
            <p:ph type="body" sz="quarter" idx="15"/>
          </p:nvPr>
        </p:nvSpPr>
        <p:spPr>
          <a:xfrm>
            <a:off x="4943475" y="4016164"/>
            <a:ext cx="2574925" cy="42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15">
            <a:extLst>
              <a:ext uri="{FF2B5EF4-FFF2-40B4-BE49-F238E27FC236}">
                <a16:creationId xmlns:a16="http://schemas.microsoft.com/office/drawing/2014/main" id="{788992D8-B083-EAA1-7D39-932D2AE79723}"/>
              </a:ext>
            </a:extLst>
          </p:cNvPr>
          <p:cNvSpPr/>
          <p:nvPr userDrawn="1"/>
        </p:nvSpPr>
        <p:spPr>
          <a:xfrm>
            <a:off x="8204200" y="2432807"/>
            <a:ext cx="2990850" cy="219791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7">
            <a:extLst>
              <a:ext uri="{FF2B5EF4-FFF2-40B4-BE49-F238E27FC236}">
                <a16:creationId xmlns:a16="http://schemas.microsoft.com/office/drawing/2014/main" id="{75923B83-874C-B62E-8E05-61EBAA22070E}"/>
              </a:ext>
            </a:extLst>
          </p:cNvPr>
          <p:cNvSpPr>
            <a:spLocks noGrp="1"/>
          </p:cNvSpPr>
          <p:nvPr>
            <p:ph type="pic" sz="quarter" idx="16"/>
          </p:nvPr>
        </p:nvSpPr>
        <p:spPr>
          <a:xfrm>
            <a:off x="8432800" y="1967699"/>
            <a:ext cx="1366838" cy="1366838"/>
          </a:xfrm>
          <a:solidFill>
            <a:schemeClr val="bg1">
              <a:lumMod val="85000"/>
            </a:schemeClr>
          </a:solidFill>
          <a:ln>
            <a:noFill/>
          </a:ln>
        </p:spPr>
        <p:txBody>
          <a:bodyPr/>
          <a:lstStyle/>
          <a:p>
            <a:endParaRPr lang="en-US"/>
          </a:p>
        </p:txBody>
      </p:sp>
      <p:sp>
        <p:nvSpPr>
          <p:cNvPr id="18" name="Text Placeholder 9" descr="Subtitle">
            <a:extLst>
              <a:ext uri="{FF2B5EF4-FFF2-40B4-BE49-F238E27FC236}">
                <a16:creationId xmlns:a16="http://schemas.microsoft.com/office/drawing/2014/main" id="{67F373E4-C48C-BFC1-F72A-401471B77986}"/>
              </a:ext>
            </a:extLst>
          </p:cNvPr>
          <p:cNvSpPr>
            <a:spLocks noGrp="1"/>
          </p:cNvSpPr>
          <p:nvPr>
            <p:ph type="body" sz="quarter" idx="17"/>
          </p:nvPr>
        </p:nvSpPr>
        <p:spPr>
          <a:xfrm>
            <a:off x="8432800" y="3465076"/>
            <a:ext cx="2574925"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9">
            <a:extLst>
              <a:ext uri="{FF2B5EF4-FFF2-40B4-BE49-F238E27FC236}">
                <a16:creationId xmlns:a16="http://schemas.microsoft.com/office/drawing/2014/main" id="{282247CB-AF49-1303-C570-1B31C8989239}"/>
              </a:ext>
            </a:extLst>
          </p:cNvPr>
          <p:cNvSpPr>
            <a:spLocks noGrp="1"/>
          </p:cNvSpPr>
          <p:nvPr>
            <p:ph type="body" sz="quarter" idx="18"/>
          </p:nvPr>
        </p:nvSpPr>
        <p:spPr>
          <a:xfrm>
            <a:off x="8432800" y="4016164"/>
            <a:ext cx="2574925" cy="42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ross 19">
            <a:extLst>
              <a:ext uri="{FF2B5EF4-FFF2-40B4-BE49-F238E27FC236}">
                <a16:creationId xmlns:a16="http://schemas.microsoft.com/office/drawing/2014/main" id="{49AA0B7B-D15E-6AC7-24E6-48059F58577F}"/>
              </a:ext>
            </a:extLst>
          </p:cNvPr>
          <p:cNvSpPr/>
          <p:nvPr userDrawn="1"/>
        </p:nvSpPr>
        <p:spPr>
          <a:xfrm>
            <a:off x="10676294" y="85131"/>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ross 20">
            <a:extLst>
              <a:ext uri="{FF2B5EF4-FFF2-40B4-BE49-F238E27FC236}">
                <a16:creationId xmlns:a16="http://schemas.microsoft.com/office/drawing/2014/main" id="{6177079E-ED93-B20E-C476-610B9C746F74}"/>
              </a:ext>
            </a:extLst>
          </p:cNvPr>
          <p:cNvSpPr/>
          <p:nvPr userDrawn="1"/>
        </p:nvSpPr>
        <p:spPr>
          <a:xfrm>
            <a:off x="10228165" y="1293443"/>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1F74D9-38D1-63CD-7076-64B34700BFB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346177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with 3 columns - 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CC339-6ABE-8B9E-0645-041F7243F8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05B4D6-8DED-70CA-E9C8-0AB8B2F9DBBD}"/>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78BFB4C7-740C-5FDF-D95A-AA6A93E98F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0B843E7-0498-4387-2001-2758C751F5E9}"/>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Text Placeholder 9" descr="Subtitle">
            <a:extLst>
              <a:ext uri="{FF2B5EF4-FFF2-40B4-BE49-F238E27FC236}">
                <a16:creationId xmlns:a16="http://schemas.microsoft.com/office/drawing/2014/main" id="{4BDFC8E5-06FF-D1F5-FE62-87C26562AE6A}"/>
              </a:ext>
            </a:extLst>
          </p:cNvPr>
          <p:cNvSpPr>
            <a:spLocks noGrp="1"/>
          </p:cNvSpPr>
          <p:nvPr>
            <p:ph type="body" sz="quarter" idx="14"/>
          </p:nvPr>
        </p:nvSpPr>
        <p:spPr>
          <a:xfrm>
            <a:off x="996950" y="2092789"/>
            <a:ext cx="2990850"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a:extLst>
              <a:ext uri="{FF2B5EF4-FFF2-40B4-BE49-F238E27FC236}">
                <a16:creationId xmlns:a16="http://schemas.microsoft.com/office/drawing/2014/main" id="{8DF59097-32E3-957F-5A99-F186B92F5BF6}"/>
              </a:ext>
            </a:extLst>
          </p:cNvPr>
          <p:cNvSpPr>
            <a:spLocks noGrp="1"/>
          </p:cNvSpPr>
          <p:nvPr>
            <p:ph type="body" sz="quarter" idx="15"/>
          </p:nvPr>
        </p:nvSpPr>
        <p:spPr>
          <a:xfrm>
            <a:off x="996950" y="2643877"/>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03ACE44A-6C6C-2822-FE09-C6BCEFA65964}"/>
              </a:ext>
            </a:extLst>
          </p:cNvPr>
          <p:cNvSpPr/>
          <p:nvPr userDrawn="1"/>
        </p:nvSpPr>
        <p:spPr>
          <a:xfrm>
            <a:off x="996949" y="1667976"/>
            <a:ext cx="664633" cy="30076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01</a:t>
            </a:r>
          </a:p>
        </p:txBody>
      </p:sp>
      <p:sp>
        <p:nvSpPr>
          <p:cNvPr id="9" name="Text Placeholder 9" descr="Subtitle">
            <a:extLst>
              <a:ext uri="{FF2B5EF4-FFF2-40B4-BE49-F238E27FC236}">
                <a16:creationId xmlns:a16="http://schemas.microsoft.com/office/drawing/2014/main" id="{F2CDFB80-D8A2-6B70-707C-5F2E7BA0C10C}"/>
              </a:ext>
            </a:extLst>
          </p:cNvPr>
          <p:cNvSpPr>
            <a:spLocks noGrp="1"/>
          </p:cNvSpPr>
          <p:nvPr>
            <p:ph type="body" sz="quarter" idx="16"/>
          </p:nvPr>
        </p:nvSpPr>
        <p:spPr>
          <a:xfrm>
            <a:off x="4600575" y="2100855"/>
            <a:ext cx="2990850"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3A164831-B97D-B7E0-7CAC-586AE9C1497A}"/>
              </a:ext>
            </a:extLst>
          </p:cNvPr>
          <p:cNvSpPr>
            <a:spLocks noGrp="1"/>
          </p:cNvSpPr>
          <p:nvPr>
            <p:ph type="body" sz="quarter" idx="17"/>
          </p:nvPr>
        </p:nvSpPr>
        <p:spPr>
          <a:xfrm>
            <a:off x="4600575" y="2651943"/>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F42B0E0B-1F94-C99E-07D2-24C291743790}"/>
              </a:ext>
            </a:extLst>
          </p:cNvPr>
          <p:cNvSpPr/>
          <p:nvPr userDrawn="1"/>
        </p:nvSpPr>
        <p:spPr>
          <a:xfrm>
            <a:off x="4600574" y="1676042"/>
            <a:ext cx="664633" cy="30076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02</a:t>
            </a:r>
          </a:p>
        </p:txBody>
      </p:sp>
      <p:sp>
        <p:nvSpPr>
          <p:cNvPr id="12" name="Text Placeholder 9" descr="Subtitle">
            <a:extLst>
              <a:ext uri="{FF2B5EF4-FFF2-40B4-BE49-F238E27FC236}">
                <a16:creationId xmlns:a16="http://schemas.microsoft.com/office/drawing/2014/main" id="{076A6D70-4828-D9B1-8986-58F2410FA939}"/>
              </a:ext>
            </a:extLst>
          </p:cNvPr>
          <p:cNvSpPr>
            <a:spLocks noGrp="1"/>
          </p:cNvSpPr>
          <p:nvPr>
            <p:ph type="body" sz="quarter" idx="18"/>
          </p:nvPr>
        </p:nvSpPr>
        <p:spPr>
          <a:xfrm>
            <a:off x="8204200" y="2108921"/>
            <a:ext cx="2990850"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a:extLst>
              <a:ext uri="{FF2B5EF4-FFF2-40B4-BE49-F238E27FC236}">
                <a16:creationId xmlns:a16="http://schemas.microsoft.com/office/drawing/2014/main" id="{8DDDB955-6487-0967-8230-4DC2CF16C819}"/>
              </a:ext>
            </a:extLst>
          </p:cNvPr>
          <p:cNvSpPr>
            <a:spLocks noGrp="1"/>
          </p:cNvSpPr>
          <p:nvPr>
            <p:ph type="body" sz="quarter" idx="19"/>
          </p:nvPr>
        </p:nvSpPr>
        <p:spPr>
          <a:xfrm>
            <a:off x="8204200" y="2660009"/>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11F3A909-2914-4074-F731-8970787838F4}"/>
              </a:ext>
            </a:extLst>
          </p:cNvPr>
          <p:cNvSpPr/>
          <p:nvPr userDrawn="1"/>
        </p:nvSpPr>
        <p:spPr>
          <a:xfrm>
            <a:off x="8204199" y="1684108"/>
            <a:ext cx="664633" cy="30076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03</a:t>
            </a:r>
          </a:p>
        </p:txBody>
      </p:sp>
    </p:spTree>
    <p:extLst>
      <p:ext uri="{BB962C8B-B14F-4D97-AF65-F5344CB8AC3E}">
        <p14:creationId xmlns:p14="http://schemas.microsoft.com/office/powerpoint/2010/main" val="38607961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with 3 columns-v2 - 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B8099B9-7E29-1D6A-F5E3-D07EEF4EEDB9}"/>
              </a:ext>
            </a:extLst>
          </p:cNvPr>
          <p:cNvSpPr/>
          <p:nvPr userDrawn="1"/>
        </p:nvSpPr>
        <p:spPr>
          <a:xfrm>
            <a:off x="0" y="1632857"/>
            <a:ext cx="12192000" cy="522514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A53F57C-6D6A-4656-F143-FACDBF83CC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F4E707-E8F0-462D-24A3-FEDAD4BB65C3}"/>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ACC91868-A8BC-5807-4175-86FF1C272F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4DEC5B-2B3D-D244-0477-CC042709DFA6}"/>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Text Placeholder 9" descr="Subtitle">
            <a:extLst>
              <a:ext uri="{FF2B5EF4-FFF2-40B4-BE49-F238E27FC236}">
                <a16:creationId xmlns:a16="http://schemas.microsoft.com/office/drawing/2014/main" id="{0426D264-5429-E34B-34C4-643EC0EF7E28}"/>
              </a:ext>
            </a:extLst>
          </p:cNvPr>
          <p:cNvSpPr>
            <a:spLocks noGrp="1"/>
          </p:cNvSpPr>
          <p:nvPr>
            <p:ph type="body" sz="quarter" idx="14"/>
          </p:nvPr>
        </p:nvSpPr>
        <p:spPr>
          <a:xfrm>
            <a:off x="996950" y="2092789"/>
            <a:ext cx="2990850"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a:extLst>
              <a:ext uri="{FF2B5EF4-FFF2-40B4-BE49-F238E27FC236}">
                <a16:creationId xmlns:a16="http://schemas.microsoft.com/office/drawing/2014/main" id="{4DE42D97-437F-D82B-C3E5-625B75B9F6E6}"/>
              </a:ext>
            </a:extLst>
          </p:cNvPr>
          <p:cNvSpPr>
            <a:spLocks noGrp="1"/>
          </p:cNvSpPr>
          <p:nvPr>
            <p:ph type="body" sz="quarter" idx="15"/>
          </p:nvPr>
        </p:nvSpPr>
        <p:spPr>
          <a:xfrm>
            <a:off x="996950" y="2643877"/>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9" descr="Subtitle">
            <a:extLst>
              <a:ext uri="{FF2B5EF4-FFF2-40B4-BE49-F238E27FC236}">
                <a16:creationId xmlns:a16="http://schemas.microsoft.com/office/drawing/2014/main" id="{4B537CA9-A12E-576F-8679-95589133174F}"/>
              </a:ext>
            </a:extLst>
          </p:cNvPr>
          <p:cNvSpPr>
            <a:spLocks noGrp="1"/>
          </p:cNvSpPr>
          <p:nvPr>
            <p:ph type="body" sz="quarter" idx="16"/>
          </p:nvPr>
        </p:nvSpPr>
        <p:spPr>
          <a:xfrm>
            <a:off x="4600575" y="2100855"/>
            <a:ext cx="2990850"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a:extLst>
              <a:ext uri="{FF2B5EF4-FFF2-40B4-BE49-F238E27FC236}">
                <a16:creationId xmlns:a16="http://schemas.microsoft.com/office/drawing/2014/main" id="{909EFD93-B1AC-D05E-C0A2-DA5C4866CD6F}"/>
              </a:ext>
            </a:extLst>
          </p:cNvPr>
          <p:cNvSpPr>
            <a:spLocks noGrp="1"/>
          </p:cNvSpPr>
          <p:nvPr>
            <p:ph type="body" sz="quarter" idx="17"/>
          </p:nvPr>
        </p:nvSpPr>
        <p:spPr>
          <a:xfrm>
            <a:off x="4600575" y="2651943"/>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descr="Subtitle">
            <a:extLst>
              <a:ext uri="{FF2B5EF4-FFF2-40B4-BE49-F238E27FC236}">
                <a16:creationId xmlns:a16="http://schemas.microsoft.com/office/drawing/2014/main" id="{AF51EEDC-1953-654E-F2D9-8D077C2BC68F}"/>
              </a:ext>
            </a:extLst>
          </p:cNvPr>
          <p:cNvSpPr>
            <a:spLocks noGrp="1"/>
          </p:cNvSpPr>
          <p:nvPr>
            <p:ph type="body" sz="quarter" idx="18"/>
          </p:nvPr>
        </p:nvSpPr>
        <p:spPr>
          <a:xfrm>
            <a:off x="8204200" y="2108921"/>
            <a:ext cx="2990850"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B848C471-F159-7414-EB00-43EDD8B1059F}"/>
              </a:ext>
            </a:extLst>
          </p:cNvPr>
          <p:cNvSpPr>
            <a:spLocks noGrp="1"/>
          </p:cNvSpPr>
          <p:nvPr>
            <p:ph type="body" sz="quarter" idx="19"/>
          </p:nvPr>
        </p:nvSpPr>
        <p:spPr>
          <a:xfrm>
            <a:off x="8204200" y="2660009"/>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ross 12">
            <a:extLst>
              <a:ext uri="{FF2B5EF4-FFF2-40B4-BE49-F238E27FC236}">
                <a16:creationId xmlns:a16="http://schemas.microsoft.com/office/drawing/2014/main" id="{E709608F-440E-7942-E2D2-9A0DAF0286BE}"/>
              </a:ext>
            </a:extLst>
          </p:cNvPr>
          <p:cNvSpPr/>
          <p:nvPr userDrawn="1"/>
        </p:nvSpPr>
        <p:spPr>
          <a:xfrm>
            <a:off x="11353800" y="220414"/>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1644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with 3 columns-v3 1 Imag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EB0CB4C-5D11-C6F9-E0F7-7CB6DD2AF6A3}"/>
              </a:ext>
            </a:extLst>
          </p:cNvPr>
          <p:cNvSpPr/>
          <p:nvPr userDrawn="1"/>
        </p:nvSpPr>
        <p:spPr>
          <a:xfrm>
            <a:off x="0" y="2535958"/>
            <a:ext cx="12192000" cy="4322042"/>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255842-6331-ACDD-2DE2-EE65096DDB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572333-881D-EB96-1818-A477EF0FB720}"/>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3011A30A-C761-FBF1-0734-5F95E5A208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6A4891-1954-ADA3-F54C-C3FF7BA4A605}"/>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Text Placeholder 9" descr="Subtitle">
            <a:extLst>
              <a:ext uri="{FF2B5EF4-FFF2-40B4-BE49-F238E27FC236}">
                <a16:creationId xmlns:a16="http://schemas.microsoft.com/office/drawing/2014/main" id="{A8F3DA83-F50E-007A-89B2-BC6A40D3B6C8}"/>
              </a:ext>
            </a:extLst>
          </p:cNvPr>
          <p:cNvSpPr>
            <a:spLocks noGrp="1"/>
          </p:cNvSpPr>
          <p:nvPr>
            <p:ph type="body" sz="quarter" idx="14"/>
          </p:nvPr>
        </p:nvSpPr>
        <p:spPr>
          <a:xfrm>
            <a:off x="996950" y="3450703"/>
            <a:ext cx="2990850"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a:extLst>
              <a:ext uri="{FF2B5EF4-FFF2-40B4-BE49-F238E27FC236}">
                <a16:creationId xmlns:a16="http://schemas.microsoft.com/office/drawing/2014/main" id="{338F4B81-A258-878F-0A5D-4DB81F10E4F3}"/>
              </a:ext>
            </a:extLst>
          </p:cNvPr>
          <p:cNvSpPr>
            <a:spLocks noGrp="1"/>
          </p:cNvSpPr>
          <p:nvPr>
            <p:ph type="body" sz="quarter" idx="15"/>
          </p:nvPr>
        </p:nvSpPr>
        <p:spPr>
          <a:xfrm>
            <a:off x="996950" y="4001791"/>
            <a:ext cx="2990850" cy="1584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9" descr="Subtitle">
            <a:extLst>
              <a:ext uri="{FF2B5EF4-FFF2-40B4-BE49-F238E27FC236}">
                <a16:creationId xmlns:a16="http://schemas.microsoft.com/office/drawing/2014/main" id="{51046C6E-BA9F-71C1-B81C-59BFAEA22053}"/>
              </a:ext>
            </a:extLst>
          </p:cNvPr>
          <p:cNvSpPr>
            <a:spLocks noGrp="1"/>
          </p:cNvSpPr>
          <p:nvPr>
            <p:ph type="body" sz="quarter" idx="16"/>
          </p:nvPr>
        </p:nvSpPr>
        <p:spPr>
          <a:xfrm>
            <a:off x="4600575" y="3458769"/>
            <a:ext cx="2990850"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a:extLst>
              <a:ext uri="{FF2B5EF4-FFF2-40B4-BE49-F238E27FC236}">
                <a16:creationId xmlns:a16="http://schemas.microsoft.com/office/drawing/2014/main" id="{1BF8A56D-44D4-B1EC-EAEC-A3EBFE876BEF}"/>
              </a:ext>
            </a:extLst>
          </p:cNvPr>
          <p:cNvSpPr>
            <a:spLocks noGrp="1"/>
          </p:cNvSpPr>
          <p:nvPr>
            <p:ph type="body" sz="quarter" idx="17"/>
          </p:nvPr>
        </p:nvSpPr>
        <p:spPr>
          <a:xfrm>
            <a:off x="4600575" y="4009857"/>
            <a:ext cx="2990850" cy="1584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descr="Subtitle">
            <a:extLst>
              <a:ext uri="{FF2B5EF4-FFF2-40B4-BE49-F238E27FC236}">
                <a16:creationId xmlns:a16="http://schemas.microsoft.com/office/drawing/2014/main" id="{8712CE7C-7C57-427F-356C-1735A1525725}"/>
              </a:ext>
            </a:extLst>
          </p:cNvPr>
          <p:cNvSpPr>
            <a:spLocks noGrp="1"/>
          </p:cNvSpPr>
          <p:nvPr>
            <p:ph type="body" sz="quarter" idx="18"/>
          </p:nvPr>
        </p:nvSpPr>
        <p:spPr>
          <a:xfrm>
            <a:off x="8204200" y="3466835"/>
            <a:ext cx="2990850"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5CCF88AE-6BEB-AA34-02F5-1CFC9F8138C8}"/>
              </a:ext>
            </a:extLst>
          </p:cNvPr>
          <p:cNvSpPr>
            <a:spLocks noGrp="1"/>
          </p:cNvSpPr>
          <p:nvPr>
            <p:ph type="body" sz="quarter" idx="19"/>
          </p:nvPr>
        </p:nvSpPr>
        <p:spPr>
          <a:xfrm>
            <a:off x="8204200" y="4017923"/>
            <a:ext cx="2990850" cy="15841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Picture Placeholder 13">
            <a:extLst>
              <a:ext uri="{FF2B5EF4-FFF2-40B4-BE49-F238E27FC236}">
                <a16:creationId xmlns:a16="http://schemas.microsoft.com/office/drawing/2014/main" id="{2F86B95D-3569-CDD3-26F2-2732F221EAA6}"/>
              </a:ext>
            </a:extLst>
          </p:cNvPr>
          <p:cNvSpPr>
            <a:spLocks noGrp="1"/>
          </p:cNvSpPr>
          <p:nvPr>
            <p:ph type="pic" sz="quarter" idx="20"/>
          </p:nvPr>
        </p:nvSpPr>
        <p:spPr>
          <a:xfrm>
            <a:off x="996950" y="1558925"/>
            <a:ext cx="2990850" cy="1755775"/>
          </a:xfrm>
          <a:solidFill>
            <a:schemeClr val="bg1">
              <a:lumMod val="85000"/>
            </a:schemeClr>
          </a:solidFill>
        </p:spPr>
        <p:txBody>
          <a:bodyPr/>
          <a:lstStyle/>
          <a:p>
            <a:endParaRPr lang="en-US"/>
          </a:p>
        </p:txBody>
      </p:sp>
      <p:sp>
        <p:nvSpPr>
          <p:cNvPr id="15" name="Picture Placeholder 13">
            <a:extLst>
              <a:ext uri="{FF2B5EF4-FFF2-40B4-BE49-F238E27FC236}">
                <a16:creationId xmlns:a16="http://schemas.microsoft.com/office/drawing/2014/main" id="{40F033DC-FC71-CE48-6DF2-200B30C90688}"/>
              </a:ext>
            </a:extLst>
          </p:cNvPr>
          <p:cNvSpPr>
            <a:spLocks noGrp="1"/>
          </p:cNvSpPr>
          <p:nvPr>
            <p:ph type="pic" sz="quarter" idx="21"/>
          </p:nvPr>
        </p:nvSpPr>
        <p:spPr>
          <a:xfrm>
            <a:off x="4600575" y="1558924"/>
            <a:ext cx="2990850" cy="1755775"/>
          </a:xfrm>
          <a:solidFill>
            <a:schemeClr val="bg1">
              <a:lumMod val="85000"/>
            </a:schemeClr>
          </a:solidFill>
        </p:spPr>
        <p:txBody>
          <a:bodyPr/>
          <a:lstStyle/>
          <a:p>
            <a:endParaRPr lang="en-US"/>
          </a:p>
        </p:txBody>
      </p:sp>
      <p:sp>
        <p:nvSpPr>
          <p:cNvPr id="16" name="Picture Placeholder 13">
            <a:extLst>
              <a:ext uri="{FF2B5EF4-FFF2-40B4-BE49-F238E27FC236}">
                <a16:creationId xmlns:a16="http://schemas.microsoft.com/office/drawing/2014/main" id="{50EAC6A1-8FDF-B8D2-7A16-A059D63ADD8F}"/>
              </a:ext>
            </a:extLst>
          </p:cNvPr>
          <p:cNvSpPr>
            <a:spLocks noGrp="1"/>
          </p:cNvSpPr>
          <p:nvPr>
            <p:ph type="pic" sz="quarter" idx="22"/>
          </p:nvPr>
        </p:nvSpPr>
        <p:spPr>
          <a:xfrm>
            <a:off x="8204200" y="1558923"/>
            <a:ext cx="2990850" cy="1755775"/>
          </a:xfrm>
          <a:solidFill>
            <a:schemeClr val="bg1">
              <a:lumMod val="85000"/>
            </a:schemeClr>
          </a:solidFill>
        </p:spPr>
        <p:txBody>
          <a:bodyPr/>
          <a:lstStyle/>
          <a:p>
            <a:endParaRPr lang="en-US"/>
          </a:p>
        </p:txBody>
      </p:sp>
      <p:sp>
        <p:nvSpPr>
          <p:cNvPr id="17" name="Cross 16">
            <a:extLst>
              <a:ext uri="{FF2B5EF4-FFF2-40B4-BE49-F238E27FC236}">
                <a16:creationId xmlns:a16="http://schemas.microsoft.com/office/drawing/2014/main" id="{D04C6CAF-1804-7C07-8475-7C138A62C235}"/>
              </a:ext>
            </a:extLst>
          </p:cNvPr>
          <p:cNvSpPr/>
          <p:nvPr userDrawn="1"/>
        </p:nvSpPr>
        <p:spPr>
          <a:xfrm>
            <a:off x="11353800" y="220414"/>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8646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with 3 columns-v3">
    <p:spTree>
      <p:nvGrpSpPr>
        <p:cNvPr id="1" name=""/>
        <p:cNvGrpSpPr/>
        <p:nvPr/>
      </p:nvGrpSpPr>
      <p:grpSpPr>
        <a:xfrm>
          <a:off x="0" y="0"/>
          <a:ext cx="0" cy="0"/>
          <a:chOff x="0" y="0"/>
          <a:chExt cx="0" cy="0"/>
        </a:xfrm>
      </p:grpSpPr>
      <p:sp>
        <p:nvSpPr>
          <p:cNvPr id="12" name="Cross 11">
            <a:extLst>
              <a:ext uri="{FF2B5EF4-FFF2-40B4-BE49-F238E27FC236}">
                <a16:creationId xmlns:a16="http://schemas.microsoft.com/office/drawing/2014/main" id="{4054D364-3152-BBB4-DC03-678136CDB275}"/>
              </a:ext>
            </a:extLst>
          </p:cNvPr>
          <p:cNvSpPr/>
          <p:nvPr userDrawn="1"/>
        </p:nvSpPr>
        <p:spPr>
          <a:xfrm>
            <a:off x="116276" y="5283940"/>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5F37D28B-006E-67B1-C822-707D895CE649}"/>
              </a:ext>
            </a:extLst>
          </p:cNvPr>
          <p:cNvSpPr/>
          <p:nvPr userDrawn="1"/>
        </p:nvSpPr>
        <p:spPr>
          <a:xfrm>
            <a:off x="1433447" y="4913362"/>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A85210-5588-695E-EA8A-6BF59D4B49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A7F215-0EA4-0AAD-813E-438B795F9DDD}"/>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CE3A758D-73B7-1F42-C33E-FCF8A1D7BA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0A1E2E-AAE1-7745-C579-7E8EAAA210F5}"/>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Text Placeholder 9" descr="Subtitle">
            <a:extLst>
              <a:ext uri="{FF2B5EF4-FFF2-40B4-BE49-F238E27FC236}">
                <a16:creationId xmlns:a16="http://schemas.microsoft.com/office/drawing/2014/main" id="{600FF1EB-7836-2D3F-93EE-D0D067F347DD}"/>
              </a:ext>
            </a:extLst>
          </p:cNvPr>
          <p:cNvSpPr>
            <a:spLocks noGrp="1"/>
          </p:cNvSpPr>
          <p:nvPr>
            <p:ph type="body" sz="quarter" idx="14"/>
          </p:nvPr>
        </p:nvSpPr>
        <p:spPr>
          <a:xfrm>
            <a:off x="996950" y="2092789"/>
            <a:ext cx="2990850"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a:extLst>
              <a:ext uri="{FF2B5EF4-FFF2-40B4-BE49-F238E27FC236}">
                <a16:creationId xmlns:a16="http://schemas.microsoft.com/office/drawing/2014/main" id="{4BE57E90-3FAC-351B-40C6-A80E805CB43C}"/>
              </a:ext>
            </a:extLst>
          </p:cNvPr>
          <p:cNvSpPr>
            <a:spLocks noGrp="1"/>
          </p:cNvSpPr>
          <p:nvPr>
            <p:ph type="body" sz="quarter" idx="15"/>
          </p:nvPr>
        </p:nvSpPr>
        <p:spPr>
          <a:xfrm>
            <a:off x="996950" y="2643877"/>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9" descr="Subtitle">
            <a:extLst>
              <a:ext uri="{FF2B5EF4-FFF2-40B4-BE49-F238E27FC236}">
                <a16:creationId xmlns:a16="http://schemas.microsoft.com/office/drawing/2014/main" id="{23AF45B4-53FF-0957-34E6-64D10B126AA6}"/>
              </a:ext>
            </a:extLst>
          </p:cNvPr>
          <p:cNvSpPr>
            <a:spLocks noGrp="1"/>
          </p:cNvSpPr>
          <p:nvPr>
            <p:ph type="body" sz="quarter" idx="16"/>
          </p:nvPr>
        </p:nvSpPr>
        <p:spPr>
          <a:xfrm>
            <a:off x="4600575" y="2100855"/>
            <a:ext cx="2990850"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a:extLst>
              <a:ext uri="{FF2B5EF4-FFF2-40B4-BE49-F238E27FC236}">
                <a16:creationId xmlns:a16="http://schemas.microsoft.com/office/drawing/2014/main" id="{F5B38303-5C4E-1A7D-FD25-24BE9AAF60B6}"/>
              </a:ext>
            </a:extLst>
          </p:cNvPr>
          <p:cNvSpPr>
            <a:spLocks noGrp="1"/>
          </p:cNvSpPr>
          <p:nvPr>
            <p:ph type="body" sz="quarter" idx="17"/>
          </p:nvPr>
        </p:nvSpPr>
        <p:spPr>
          <a:xfrm>
            <a:off x="4600575" y="2651943"/>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descr="Subtitle">
            <a:extLst>
              <a:ext uri="{FF2B5EF4-FFF2-40B4-BE49-F238E27FC236}">
                <a16:creationId xmlns:a16="http://schemas.microsoft.com/office/drawing/2014/main" id="{35BDB60E-853A-A982-6D27-48D2B35CC95B}"/>
              </a:ext>
            </a:extLst>
          </p:cNvPr>
          <p:cNvSpPr>
            <a:spLocks noGrp="1"/>
          </p:cNvSpPr>
          <p:nvPr>
            <p:ph type="body" sz="quarter" idx="18"/>
          </p:nvPr>
        </p:nvSpPr>
        <p:spPr>
          <a:xfrm>
            <a:off x="8204200" y="2108921"/>
            <a:ext cx="2990850"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77DB89E6-94CB-0321-03D2-6E19BD90828B}"/>
              </a:ext>
            </a:extLst>
          </p:cNvPr>
          <p:cNvSpPr>
            <a:spLocks noGrp="1"/>
          </p:cNvSpPr>
          <p:nvPr>
            <p:ph type="body" sz="quarter" idx="19"/>
          </p:nvPr>
        </p:nvSpPr>
        <p:spPr>
          <a:xfrm>
            <a:off x="8204200" y="2660009"/>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7672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lide with 3 items on 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88AF8-7902-0502-BC23-3126B030A4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902163C-453D-5BC8-582B-246F7E1EA363}"/>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A4361A00-366A-8D12-F7C7-2E6631AA76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516B70-E745-909B-F020-F240287732B5}"/>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B8E7E7DF-0EC1-6C08-3056-D759B6DADFBA}"/>
              </a:ext>
            </a:extLst>
          </p:cNvPr>
          <p:cNvSpPr/>
          <p:nvPr userDrawn="1"/>
        </p:nvSpPr>
        <p:spPr>
          <a:xfrm>
            <a:off x="11551299" y="0"/>
            <a:ext cx="640702" cy="491336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28E8563B-3482-185C-5B06-50DF33E3E384}"/>
              </a:ext>
            </a:extLst>
          </p:cNvPr>
          <p:cNvSpPr>
            <a:spLocks noGrp="1"/>
          </p:cNvSpPr>
          <p:nvPr>
            <p:ph type="body" sz="quarter" idx="16"/>
          </p:nvPr>
        </p:nvSpPr>
        <p:spPr>
          <a:xfrm>
            <a:off x="996950" y="1569746"/>
            <a:ext cx="2222500" cy="427037"/>
          </a:xfrm>
        </p:spPr>
        <p:txBody>
          <a:bodyPr anchor="ctr">
            <a:noAutofit/>
          </a:bodyPr>
          <a:lstStyle>
            <a:lvl1pPr algn="r">
              <a:defRPr sz="1600" b="1">
                <a:solidFill>
                  <a:schemeClr val="accent5"/>
                </a:solidFill>
                <a:latin typeface="+mj-lt"/>
              </a:defRPr>
            </a:lvl1pPr>
            <a:lvl2pPr algn="r">
              <a:defRPr sz="1600" b="1">
                <a:solidFill>
                  <a:schemeClr val="accent5"/>
                </a:solidFill>
                <a:latin typeface="+mj-lt"/>
              </a:defRPr>
            </a:lvl2pPr>
            <a:lvl3pPr algn="r">
              <a:defRPr sz="1600" b="1">
                <a:solidFill>
                  <a:schemeClr val="accent5"/>
                </a:solidFill>
                <a:latin typeface="+mj-lt"/>
              </a:defRPr>
            </a:lvl3pPr>
            <a:lvl4pPr algn="r">
              <a:defRPr sz="1600" b="1">
                <a:solidFill>
                  <a:schemeClr val="accent5"/>
                </a:solidFill>
                <a:latin typeface="+mj-lt"/>
              </a:defRPr>
            </a:lvl4pPr>
            <a:lvl5pPr algn="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9">
            <a:extLst>
              <a:ext uri="{FF2B5EF4-FFF2-40B4-BE49-F238E27FC236}">
                <a16:creationId xmlns:a16="http://schemas.microsoft.com/office/drawing/2014/main" id="{16FC6490-14D0-3EB4-40A9-E6D55174E91D}"/>
              </a:ext>
            </a:extLst>
          </p:cNvPr>
          <p:cNvSpPr>
            <a:spLocks noGrp="1"/>
          </p:cNvSpPr>
          <p:nvPr>
            <p:ph type="body" sz="quarter" idx="17"/>
          </p:nvPr>
        </p:nvSpPr>
        <p:spPr>
          <a:xfrm>
            <a:off x="4216400" y="1327853"/>
            <a:ext cx="6978650" cy="910821"/>
          </a:xfrm>
        </p:spPr>
        <p:txBody>
          <a:bodyPr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4BA483C5-9306-024B-3DC7-359FCC644A28}"/>
              </a:ext>
            </a:extLst>
          </p:cNvPr>
          <p:cNvCxnSpPr/>
          <p:nvPr userDrawn="1"/>
        </p:nvCxnSpPr>
        <p:spPr>
          <a:xfrm>
            <a:off x="3600062" y="1327853"/>
            <a:ext cx="0" cy="4783698"/>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Cross 10">
            <a:extLst>
              <a:ext uri="{FF2B5EF4-FFF2-40B4-BE49-F238E27FC236}">
                <a16:creationId xmlns:a16="http://schemas.microsoft.com/office/drawing/2014/main" id="{4BBA3229-D691-2EC2-761F-A87A5A57C8E8}"/>
              </a:ext>
            </a:extLst>
          </p:cNvPr>
          <p:cNvSpPr/>
          <p:nvPr userDrawn="1"/>
        </p:nvSpPr>
        <p:spPr>
          <a:xfrm>
            <a:off x="3486361" y="1669562"/>
            <a:ext cx="227402" cy="227402"/>
          </a:xfrm>
          <a:prstGeom prst="plus">
            <a:avLst>
              <a:gd name="adj" fmla="val 3469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9" descr="Subtitle">
            <a:extLst>
              <a:ext uri="{FF2B5EF4-FFF2-40B4-BE49-F238E27FC236}">
                <a16:creationId xmlns:a16="http://schemas.microsoft.com/office/drawing/2014/main" id="{FA89042E-22CD-5237-941F-48D0326CE8CC}"/>
              </a:ext>
            </a:extLst>
          </p:cNvPr>
          <p:cNvSpPr>
            <a:spLocks noGrp="1"/>
          </p:cNvSpPr>
          <p:nvPr>
            <p:ph type="body" sz="quarter" idx="18"/>
          </p:nvPr>
        </p:nvSpPr>
        <p:spPr>
          <a:xfrm>
            <a:off x="996950" y="3335329"/>
            <a:ext cx="2222500" cy="427037"/>
          </a:xfrm>
        </p:spPr>
        <p:txBody>
          <a:bodyPr anchor="ctr">
            <a:noAutofit/>
          </a:bodyPr>
          <a:lstStyle>
            <a:lvl1pPr algn="r">
              <a:defRPr sz="1600" b="1">
                <a:solidFill>
                  <a:schemeClr val="accent5"/>
                </a:solidFill>
                <a:latin typeface="+mj-lt"/>
              </a:defRPr>
            </a:lvl1pPr>
            <a:lvl2pPr algn="r">
              <a:defRPr sz="1600" b="1">
                <a:solidFill>
                  <a:schemeClr val="accent5"/>
                </a:solidFill>
                <a:latin typeface="+mj-lt"/>
              </a:defRPr>
            </a:lvl2pPr>
            <a:lvl3pPr algn="r">
              <a:defRPr sz="1600" b="1">
                <a:solidFill>
                  <a:schemeClr val="accent5"/>
                </a:solidFill>
                <a:latin typeface="+mj-lt"/>
              </a:defRPr>
            </a:lvl3pPr>
            <a:lvl4pPr algn="r">
              <a:defRPr sz="1600" b="1">
                <a:solidFill>
                  <a:schemeClr val="accent5"/>
                </a:solidFill>
                <a:latin typeface="+mj-lt"/>
              </a:defRPr>
            </a:lvl4pPr>
            <a:lvl5pPr algn="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a:extLst>
              <a:ext uri="{FF2B5EF4-FFF2-40B4-BE49-F238E27FC236}">
                <a16:creationId xmlns:a16="http://schemas.microsoft.com/office/drawing/2014/main" id="{85F74318-4124-0749-AC9C-D3B38D30A4A1}"/>
              </a:ext>
            </a:extLst>
          </p:cNvPr>
          <p:cNvSpPr>
            <a:spLocks noGrp="1"/>
          </p:cNvSpPr>
          <p:nvPr>
            <p:ph type="body" sz="quarter" idx="19"/>
          </p:nvPr>
        </p:nvSpPr>
        <p:spPr>
          <a:xfrm>
            <a:off x="4216400" y="3093436"/>
            <a:ext cx="6978650" cy="910821"/>
          </a:xfrm>
        </p:spPr>
        <p:txBody>
          <a:bodyPr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ross 13">
            <a:extLst>
              <a:ext uri="{FF2B5EF4-FFF2-40B4-BE49-F238E27FC236}">
                <a16:creationId xmlns:a16="http://schemas.microsoft.com/office/drawing/2014/main" id="{FDB5463A-B7C5-2E4E-6AF7-E8875F1BFE4C}"/>
              </a:ext>
            </a:extLst>
          </p:cNvPr>
          <p:cNvSpPr/>
          <p:nvPr userDrawn="1"/>
        </p:nvSpPr>
        <p:spPr>
          <a:xfrm>
            <a:off x="3486361" y="3435145"/>
            <a:ext cx="227402" cy="227402"/>
          </a:xfrm>
          <a:prstGeom prst="plus">
            <a:avLst>
              <a:gd name="adj" fmla="val 3469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9" descr="Subtitle">
            <a:extLst>
              <a:ext uri="{FF2B5EF4-FFF2-40B4-BE49-F238E27FC236}">
                <a16:creationId xmlns:a16="http://schemas.microsoft.com/office/drawing/2014/main" id="{A9F60F21-33B2-38DD-0029-DDECB3B6A4C4}"/>
              </a:ext>
            </a:extLst>
          </p:cNvPr>
          <p:cNvSpPr>
            <a:spLocks noGrp="1"/>
          </p:cNvSpPr>
          <p:nvPr>
            <p:ph type="body" sz="quarter" idx="20"/>
          </p:nvPr>
        </p:nvSpPr>
        <p:spPr>
          <a:xfrm>
            <a:off x="996950" y="5100912"/>
            <a:ext cx="2222500" cy="427037"/>
          </a:xfrm>
        </p:spPr>
        <p:txBody>
          <a:bodyPr anchor="ctr">
            <a:noAutofit/>
          </a:bodyPr>
          <a:lstStyle>
            <a:lvl1pPr algn="r">
              <a:defRPr sz="1600" b="1">
                <a:solidFill>
                  <a:schemeClr val="accent5"/>
                </a:solidFill>
                <a:latin typeface="+mj-lt"/>
              </a:defRPr>
            </a:lvl1pPr>
            <a:lvl2pPr algn="r">
              <a:defRPr sz="1600" b="1">
                <a:solidFill>
                  <a:schemeClr val="accent5"/>
                </a:solidFill>
                <a:latin typeface="+mj-lt"/>
              </a:defRPr>
            </a:lvl2pPr>
            <a:lvl3pPr algn="r">
              <a:defRPr sz="1600" b="1">
                <a:solidFill>
                  <a:schemeClr val="accent5"/>
                </a:solidFill>
                <a:latin typeface="+mj-lt"/>
              </a:defRPr>
            </a:lvl3pPr>
            <a:lvl4pPr algn="r">
              <a:defRPr sz="1600" b="1">
                <a:solidFill>
                  <a:schemeClr val="accent5"/>
                </a:solidFill>
                <a:latin typeface="+mj-lt"/>
              </a:defRPr>
            </a:lvl4pPr>
            <a:lvl5pPr algn="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9">
            <a:extLst>
              <a:ext uri="{FF2B5EF4-FFF2-40B4-BE49-F238E27FC236}">
                <a16:creationId xmlns:a16="http://schemas.microsoft.com/office/drawing/2014/main" id="{4260DBE8-30B1-981D-0E1A-687684FC65DD}"/>
              </a:ext>
            </a:extLst>
          </p:cNvPr>
          <p:cNvSpPr>
            <a:spLocks noGrp="1"/>
          </p:cNvSpPr>
          <p:nvPr>
            <p:ph type="body" sz="quarter" idx="21"/>
          </p:nvPr>
        </p:nvSpPr>
        <p:spPr>
          <a:xfrm>
            <a:off x="4216400" y="4859019"/>
            <a:ext cx="6978650" cy="910821"/>
          </a:xfrm>
        </p:spPr>
        <p:txBody>
          <a:bodyPr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Cross 16">
            <a:extLst>
              <a:ext uri="{FF2B5EF4-FFF2-40B4-BE49-F238E27FC236}">
                <a16:creationId xmlns:a16="http://schemas.microsoft.com/office/drawing/2014/main" id="{7BEF86D0-3832-5CC9-DCFB-286ADDD75235}"/>
              </a:ext>
            </a:extLst>
          </p:cNvPr>
          <p:cNvSpPr/>
          <p:nvPr userDrawn="1"/>
        </p:nvSpPr>
        <p:spPr>
          <a:xfrm>
            <a:off x="3486361" y="5200728"/>
            <a:ext cx="227402" cy="227402"/>
          </a:xfrm>
          <a:prstGeom prst="plus">
            <a:avLst>
              <a:gd name="adj" fmla="val 3469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46200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lide with 3 items on timelin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FE88-045B-4406-6E8F-47AAA835AE7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C79D7EC-6CC9-1773-388C-002995DC3895}"/>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7126F07F-E62D-EDC2-0FB3-AA7AA2FCBC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B678F20-DADD-C322-DDE3-D52014799905}"/>
              </a:ext>
            </a:extLst>
          </p:cNvPr>
          <p:cNvSpPr>
            <a:spLocks noGrp="1"/>
          </p:cNvSpPr>
          <p:nvPr>
            <p:ph type="sldNum" sz="quarter" idx="12"/>
          </p:nvPr>
        </p:nvSpPr>
        <p:spPr/>
        <p:txBody>
          <a:bodyPr/>
          <a:lstStyle/>
          <a:p>
            <a:fld id="{23DA2959-DE5F-4499-8037-106A9B921028}" type="slidenum">
              <a:rPr lang="en-US" smtClean="0"/>
              <a:t>‹#›</a:t>
            </a:fld>
            <a:endParaRPr lang="en-US"/>
          </a:p>
        </p:txBody>
      </p:sp>
      <p:cxnSp>
        <p:nvCxnSpPr>
          <p:cNvPr id="6" name="Straight Connector 5">
            <a:extLst>
              <a:ext uri="{FF2B5EF4-FFF2-40B4-BE49-F238E27FC236}">
                <a16:creationId xmlns:a16="http://schemas.microsoft.com/office/drawing/2014/main" id="{FBED5E0F-84BB-A4C3-B6DC-5C16EF84BD33}"/>
              </a:ext>
            </a:extLst>
          </p:cNvPr>
          <p:cNvCxnSpPr>
            <a:cxnSpLocks/>
          </p:cNvCxnSpPr>
          <p:nvPr userDrawn="1"/>
        </p:nvCxnSpPr>
        <p:spPr>
          <a:xfrm>
            <a:off x="228600" y="3893253"/>
            <a:ext cx="11734800" cy="0"/>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 name="Cross 11">
            <a:extLst>
              <a:ext uri="{FF2B5EF4-FFF2-40B4-BE49-F238E27FC236}">
                <a16:creationId xmlns:a16="http://schemas.microsoft.com/office/drawing/2014/main" id="{5FCEE991-EB88-FDB5-3654-8FFA4FA60947}"/>
              </a:ext>
            </a:extLst>
          </p:cNvPr>
          <p:cNvSpPr/>
          <p:nvPr userDrawn="1"/>
        </p:nvSpPr>
        <p:spPr>
          <a:xfrm>
            <a:off x="5982898" y="3792252"/>
            <a:ext cx="227402" cy="227402"/>
          </a:xfrm>
          <a:prstGeom prst="plus">
            <a:avLst>
              <a:gd name="adj" fmla="val 3469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880C7C7F-6B89-BC66-0860-3A2E2D782FD7}"/>
              </a:ext>
            </a:extLst>
          </p:cNvPr>
          <p:cNvSpPr/>
          <p:nvPr userDrawn="1"/>
        </p:nvSpPr>
        <p:spPr>
          <a:xfrm>
            <a:off x="9449998" y="3779552"/>
            <a:ext cx="227402" cy="227402"/>
          </a:xfrm>
          <a:prstGeom prst="plus">
            <a:avLst>
              <a:gd name="adj" fmla="val 3469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8231C9CC-DA6D-F44D-A449-895B40F79BA0}"/>
              </a:ext>
            </a:extLst>
          </p:cNvPr>
          <p:cNvSpPr/>
          <p:nvPr userDrawn="1"/>
        </p:nvSpPr>
        <p:spPr>
          <a:xfrm>
            <a:off x="2515798" y="3779552"/>
            <a:ext cx="227402" cy="227402"/>
          </a:xfrm>
          <a:prstGeom prst="plus">
            <a:avLst>
              <a:gd name="adj" fmla="val 3469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9" descr="Subtitle">
            <a:extLst>
              <a:ext uri="{FF2B5EF4-FFF2-40B4-BE49-F238E27FC236}">
                <a16:creationId xmlns:a16="http://schemas.microsoft.com/office/drawing/2014/main" id="{F023C928-442B-B845-8E2A-842EA945DEB0}"/>
              </a:ext>
            </a:extLst>
          </p:cNvPr>
          <p:cNvSpPr>
            <a:spLocks noGrp="1"/>
          </p:cNvSpPr>
          <p:nvPr>
            <p:ph type="body" sz="quarter" idx="16"/>
          </p:nvPr>
        </p:nvSpPr>
        <p:spPr>
          <a:xfrm>
            <a:off x="1518249" y="4198646"/>
            <a:ext cx="2222500" cy="427037"/>
          </a:xfrm>
        </p:spPr>
        <p:txBody>
          <a:bodyPr anchor="t">
            <a:noAutofit/>
          </a:bodyPr>
          <a:lstStyle>
            <a:lvl1pPr algn="ctr">
              <a:defRPr sz="1600" b="1">
                <a:solidFill>
                  <a:schemeClr val="accent5"/>
                </a:solidFill>
                <a:latin typeface="+mj-lt"/>
              </a:defRPr>
            </a:lvl1pPr>
            <a:lvl2pPr algn="ctr">
              <a:defRPr sz="1600" b="1">
                <a:solidFill>
                  <a:schemeClr val="accent5"/>
                </a:solidFill>
                <a:latin typeface="+mj-lt"/>
              </a:defRPr>
            </a:lvl2pPr>
            <a:lvl3pPr algn="ctr">
              <a:defRPr sz="1600" b="1">
                <a:solidFill>
                  <a:schemeClr val="accent5"/>
                </a:solidFill>
                <a:latin typeface="+mj-lt"/>
              </a:defRPr>
            </a:lvl3pPr>
            <a:lvl4pPr algn="ctr">
              <a:defRPr sz="1600" b="1">
                <a:solidFill>
                  <a:schemeClr val="accent5"/>
                </a:solidFill>
                <a:latin typeface="+mj-lt"/>
              </a:defRPr>
            </a:lvl4pPr>
            <a:lvl5pPr algn="ct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9">
            <a:extLst>
              <a:ext uri="{FF2B5EF4-FFF2-40B4-BE49-F238E27FC236}">
                <a16:creationId xmlns:a16="http://schemas.microsoft.com/office/drawing/2014/main" id="{A37F79B2-3139-8801-7092-37DB69092B7E}"/>
              </a:ext>
            </a:extLst>
          </p:cNvPr>
          <p:cNvSpPr>
            <a:spLocks noGrp="1"/>
          </p:cNvSpPr>
          <p:nvPr>
            <p:ph type="body" sz="quarter" idx="17"/>
          </p:nvPr>
        </p:nvSpPr>
        <p:spPr>
          <a:xfrm>
            <a:off x="1518249" y="2583873"/>
            <a:ext cx="2222500" cy="910821"/>
          </a:xfrm>
        </p:spPr>
        <p:txBody>
          <a:bodyPr anchor="b"/>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9" descr="Subtitle">
            <a:extLst>
              <a:ext uri="{FF2B5EF4-FFF2-40B4-BE49-F238E27FC236}">
                <a16:creationId xmlns:a16="http://schemas.microsoft.com/office/drawing/2014/main" id="{105CCD3A-48E2-4C1D-EEB2-B0CCC783A3D5}"/>
              </a:ext>
            </a:extLst>
          </p:cNvPr>
          <p:cNvSpPr>
            <a:spLocks noGrp="1"/>
          </p:cNvSpPr>
          <p:nvPr>
            <p:ph type="body" sz="quarter" idx="18"/>
          </p:nvPr>
        </p:nvSpPr>
        <p:spPr>
          <a:xfrm>
            <a:off x="4984750" y="4198646"/>
            <a:ext cx="2222500" cy="427037"/>
          </a:xfrm>
        </p:spPr>
        <p:txBody>
          <a:bodyPr anchor="t">
            <a:noAutofit/>
          </a:bodyPr>
          <a:lstStyle>
            <a:lvl1pPr algn="ctr">
              <a:defRPr sz="1600" b="1">
                <a:solidFill>
                  <a:schemeClr val="accent5"/>
                </a:solidFill>
                <a:latin typeface="+mj-lt"/>
              </a:defRPr>
            </a:lvl1pPr>
            <a:lvl2pPr algn="ctr">
              <a:defRPr sz="1600" b="1">
                <a:solidFill>
                  <a:schemeClr val="accent5"/>
                </a:solidFill>
                <a:latin typeface="+mj-lt"/>
              </a:defRPr>
            </a:lvl2pPr>
            <a:lvl3pPr algn="ctr">
              <a:defRPr sz="1600" b="1">
                <a:solidFill>
                  <a:schemeClr val="accent5"/>
                </a:solidFill>
                <a:latin typeface="+mj-lt"/>
              </a:defRPr>
            </a:lvl3pPr>
            <a:lvl4pPr algn="ctr">
              <a:defRPr sz="1600" b="1">
                <a:solidFill>
                  <a:schemeClr val="accent5"/>
                </a:solidFill>
                <a:latin typeface="+mj-lt"/>
              </a:defRPr>
            </a:lvl4pPr>
            <a:lvl5pPr algn="ct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9">
            <a:extLst>
              <a:ext uri="{FF2B5EF4-FFF2-40B4-BE49-F238E27FC236}">
                <a16:creationId xmlns:a16="http://schemas.microsoft.com/office/drawing/2014/main" id="{3FF243C3-C09F-45C2-BD91-621758C085DB}"/>
              </a:ext>
            </a:extLst>
          </p:cNvPr>
          <p:cNvSpPr>
            <a:spLocks noGrp="1"/>
          </p:cNvSpPr>
          <p:nvPr>
            <p:ph type="body" sz="quarter" idx="19"/>
          </p:nvPr>
        </p:nvSpPr>
        <p:spPr>
          <a:xfrm>
            <a:off x="4984750" y="2583873"/>
            <a:ext cx="2222500" cy="910821"/>
          </a:xfrm>
        </p:spPr>
        <p:txBody>
          <a:bodyPr anchor="b"/>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9" descr="Subtitle">
            <a:extLst>
              <a:ext uri="{FF2B5EF4-FFF2-40B4-BE49-F238E27FC236}">
                <a16:creationId xmlns:a16="http://schemas.microsoft.com/office/drawing/2014/main" id="{64EBC1DA-BEC6-EBBC-8D66-F04DFBC273D8}"/>
              </a:ext>
            </a:extLst>
          </p:cNvPr>
          <p:cNvSpPr>
            <a:spLocks noGrp="1"/>
          </p:cNvSpPr>
          <p:nvPr>
            <p:ph type="body" sz="quarter" idx="20"/>
          </p:nvPr>
        </p:nvSpPr>
        <p:spPr>
          <a:xfrm>
            <a:off x="8451251" y="4198646"/>
            <a:ext cx="2222500" cy="427037"/>
          </a:xfrm>
        </p:spPr>
        <p:txBody>
          <a:bodyPr anchor="t">
            <a:noAutofit/>
          </a:bodyPr>
          <a:lstStyle>
            <a:lvl1pPr algn="ctr">
              <a:defRPr sz="1600" b="1">
                <a:solidFill>
                  <a:schemeClr val="accent5"/>
                </a:solidFill>
                <a:latin typeface="+mj-lt"/>
              </a:defRPr>
            </a:lvl1pPr>
            <a:lvl2pPr algn="ctr">
              <a:defRPr sz="1600" b="1">
                <a:solidFill>
                  <a:schemeClr val="accent5"/>
                </a:solidFill>
                <a:latin typeface="+mj-lt"/>
              </a:defRPr>
            </a:lvl2pPr>
            <a:lvl3pPr algn="ctr">
              <a:defRPr sz="1600" b="1">
                <a:solidFill>
                  <a:schemeClr val="accent5"/>
                </a:solidFill>
                <a:latin typeface="+mj-lt"/>
              </a:defRPr>
            </a:lvl3pPr>
            <a:lvl4pPr algn="ctr">
              <a:defRPr sz="1600" b="1">
                <a:solidFill>
                  <a:schemeClr val="accent5"/>
                </a:solidFill>
                <a:latin typeface="+mj-lt"/>
              </a:defRPr>
            </a:lvl4pPr>
            <a:lvl5pPr algn="ct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9">
            <a:extLst>
              <a:ext uri="{FF2B5EF4-FFF2-40B4-BE49-F238E27FC236}">
                <a16:creationId xmlns:a16="http://schemas.microsoft.com/office/drawing/2014/main" id="{61D24A3C-86E5-EC83-0D10-60DF643796E1}"/>
              </a:ext>
            </a:extLst>
          </p:cNvPr>
          <p:cNvSpPr>
            <a:spLocks noGrp="1"/>
          </p:cNvSpPr>
          <p:nvPr>
            <p:ph type="body" sz="quarter" idx="21"/>
          </p:nvPr>
        </p:nvSpPr>
        <p:spPr>
          <a:xfrm>
            <a:off x="8451251" y="2583873"/>
            <a:ext cx="2222500" cy="910821"/>
          </a:xfrm>
        </p:spPr>
        <p:txBody>
          <a:bodyPr anchor="b"/>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529479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lide with 3 key metr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B578-F6D8-46A1-99BD-8C6E2AF9B9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8E64E2-A2C7-DC52-5940-8AF8C50476BC}"/>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5D5F819C-DB8F-4327-30CE-3FEDFFDD5F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1DD3F-EC61-BF35-4DC3-904107FB0A03}"/>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19110EE1-D415-1937-B57E-F81EAA3F6071}"/>
              </a:ext>
            </a:extLst>
          </p:cNvPr>
          <p:cNvSpPr/>
          <p:nvPr userDrawn="1"/>
        </p:nvSpPr>
        <p:spPr>
          <a:xfrm>
            <a:off x="0" y="1632857"/>
            <a:ext cx="12192000" cy="522514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D6239833-0749-8A8A-26BC-511BDDBAF479}"/>
              </a:ext>
            </a:extLst>
          </p:cNvPr>
          <p:cNvSpPr>
            <a:spLocks noGrp="1"/>
          </p:cNvSpPr>
          <p:nvPr>
            <p:ph type="body" sz="quarter" idx="14"/>
          </p:nvPr>
        </p:nvSpPr>
        <p:spPr>
          <a:xfrm>
            <a:off x="996950" y="2092789"/>
            <a:ext cx="2990850" cy="427037"/>
          </a:xfrm>
        </p:spPr>
        <p:txBody>
          <a:bodyPr anchor="b">
            <a:noAutofit/>
          </a:bodyPr>
          <a:lstStyle>
            <a:lvl1pPr>
              <a:defRPr sz="1800" b="1">
                <a:solidFill>
                  <a:schemeClr val="accent5"/>
                </a:solidFill>
                <a:latin typeface="+mj-lt"/>
              </a:defRPr>
            </a:lvl1pPr>
            <a:lvl2pPr>
              <a:defRPr sz="1800" b="1">
                <a:solidFill>
                  <a:schemeClr val="accent5"/>
                </a:solidFill>
                <a:latin typeface="+mj-lt"/>
              </a:defRPr>
            </a:lvl2pPr>
            <a:lvl3pPr>
              <a:defRPr sz="1800" b="1">
                <a:solidFill>
                  <a:schemeClr val="accent5"/>
                </a:solidFill>
                <a:latin typeface="+mj-lt"/>
              </a:defRPr>
            </a:lvl3pPr>
            <a:lvl4pPr>
              <a:defRPr sz="1800" b="1">
                <a:solidFill>
                  <a:schemeClr val="accent5"/>
                </a:solidFill>
                <a:latin typeface="+mj-lt"/>
              </a:defRPr>
            </a:lvl4pPr>
            <a:lvl5pP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9">
            <a:extLst>
              <a:ext uri="{FF2B5EF4-FFF2-40B4-BE49-F238E27FC236}">
                <a16:creationId xmlns:a16="http://schemas.microsoft.com/office/drawing/2014/main" id="{4263CF6D-C158-9024-DDB3-61D1605205AA}"/>
              </a:ext>
            </a:extLst>
          </p:cNvPr>
          <p:cNvSpPr>
            <a:spLocks noGrp="1"/>
          </p:cNvSpPr>
          <p:nvPr>
            <p:ph type="body" sz="quarter" idx="15"/>
          </p:nvPr>
        </p:nvSpPr>
        <p:spPr>
          <a:xfrm>
            <a:off x="996950" y="2643877"/>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descr="Subtitle">
            <a:extLst>
              <a:ext uri="{FF2B5EF4-FFF2-40B4-BE49-F238E27FC236}">
                <a16:creationId xmlns:a16="http://schemas.microsoft.com/office/drawing/2014/main" id="{4DC42253-CD59-7347-03DD-18F9ADA05F38}"/>
              </a:ext>
            </a:extLst>
          </p:cNvPr>
          <p:cNvSpPr>
            <a:spLocks noGrp="1"/>
          </p:cNvSpPr>
          <p:nvPr>
            <p:ph type="body" sz="quarter" idx="16"/>
          </p:nvPr>
        </p:nvSpPr>
        <p:spPr>
          <a:xfrm>
            <a:off x="4600575" y="2100855"/>
            <a:ext cx="2990850" cy="427037"/>
          </a:xfrm>
        </p:spPr>
        <p:txBody>
          <a:bodyPr anchor="b">
            <a:noAutofit/>
          </a:bodyPr>
          <a:lstStyle>
            <a:lvl1pPr>
              <a:defRPr sz="1800" b="1">
                <a:solidFill>
                  <a:schemeClr val="accent5"/>
                </a:solidFill>
                <a:latin typeface="+mj-lt"/>
              </a:defRPr>
            </a:lvl1pPr>
            <a:lvl2pPr>
              <a:defRPr sz="1800" b="1">
                <a:solidFill>
                  <a:schemeClr val="accent5"/>
                </a:solidFill>
                <a:latin typeface="+mj-lt"/>
              </a:defRPr>
            </a:lvl2pPr>
            <a:lvl3pPr>
              <a:defRPr sz="1800" b="1">
                <a:solidFill>
                  <a:schemeClr val="accent5"/>
                </a:solidFill>
                <a:latin typeface="+mj-lt"/>
              </a:defRPr>
            </a:lvl3pPr>
            <a:lvl4pPr>
              <a:defRPr sz="1800" b="1">
                <a:solidFill>
                  <a:schemeClr val="accent5"/>
                </a:solidFill>
                <a:latin typeface="+mj-lt"/>
              </a:defRPr>
            </a:lvl4pPr>
            <a:lvl5pP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6EACE964-EEB3-6B61-54FF-83D32F98001D}"/>
              </a:ext>
            </a:extLst>
          </p:cNvPr>
          <p:cNvSpPr>
            <a:spLocks noGrp="1"/>
          </p:cNvSpPr>
          <p:nvPr>
            <p:ph type="body" sz="quarter" idx="17"/>
          </p:nvPr>
        </p:nvSpPr>
        <p:spPr>
          <a:xfrm>
            <a:off x="4600575" y="2651943"/>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descr="Subtitle">
            <a:extLst>
              <a:ext uri="{FF2B5EF4-FFF2-40B4-BE49-F238E27FC236}">
                <a16:creationId xmlns:a16="http://schemas.microsoft.com/office/drawing/2014/main" id="{694EFF4E-237D-A388-1F0D-8B050628E5CF}"/>
              </a:ext>
            </a:extLst>
          </p:cNvPr>
          <p:cNvSpPr>
            <a:spLocks noGrp="1"/>
          </p:cNvSpPr>
          <p:nvPr>
            <p:ph type="body" sz="quarter" idx="18"/>
          </p:nvPr>
        </p:nvSpPr>
        <p:spPr>
          <a:xfrm>
            <a:off x="8204200" y="2108921"/>
            <a:ext cx="2990850" cy="427037"/>
          </a:xfrm>
        </p:spPr>
        <p:txBody>
          <a:bodyPr anchor="b">
            <a:noAutofit/>
          </a:bodyPr>
          <a:lstStyle>
            <a:lvl1pPr>
              <a:defRPr sz="1800" b="1">
                <a:solidFill>
                  <a:schemeClr val="accent5"/>
                </a:solidFill>
                <a:latin typeface="+mj-lt"/>
              </a:defRPr>
            </a:lvl1pPr>
            <a:lvl2pPr>
              <a:defRPr sz="1800" b="1">
                <a:solidFill>
                  <a:schemeClr val="accent5"/>
                </a:solidFill>
                <a:latin typeface="+mj-lt"/>
              </a:defRPr>
            </a:lvl2pPr>
            <a:lvl3pPr>
              <a:defRPr sz="1800" b="1">
                <a:solidFill>
                  <a:schemeClr val="accent5"/>
                </a:solidFill>
                <a:latin typeface="+mj-lt"/>
              </a:defRPr>
            </a:lvl3pPr>
            <a:lvl4pPr>
              <a:defRPr sz="1800" b="1">
                <a:solidFill>
                  <a:schemeClr val="accent5"/>
                </a:solidFill>
                <a:latin typeface="+mj-lt"/>
              </a:defRPr>
            </a:lvl4pPr>
            <a:lvl5pP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DD4B0813-D53C-643D-BAB9-30CAAF042821}"/>
              </a:ext>
            </a:extLst>
          </p:cNvPr>
          <p:cNvSpPr>
            <a:spLocks noGrp="1"/>
          </p:cNvSpPr>
          <p:nvPr>
            <p:ph type="body" sz="quarter" idx="19"/>
          </p:nvPr>
        </p:nvSpPr>
        <p:spPr>
          <a:xfrm>
            <a:off x="8204200" y="2660009"/>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ross 12">
            <a:extLst>
              <a:ext uri="{FF2B5EF4-FFF2-40B4-BE49-F238E27FC236}">
                <a16:creationId xmlns:a16="http://schemas.microsoft.com/office/drawing/2014/main" id="{7FF13D8E-5C07-215B-3C34-C657D816A68B}"/>
              </a:ext>
            </a:extLst>
          </p:cNvPr>
          <p:cNvSpPr/>
          <p:nvPr userDrawn="1"/>
        </p:nvSpPr>
        <p:spPr>
          <a:xfrm>
            <a:off x="11353800" y="220414"/>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8254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lide with 2 key metr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6B578-F6D8-46A1-99BD-8C6E2AF9B9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D8E64E2-A2C7-DC52-5940-8AF8C50476BC}"/>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5D5F819C-DB8F-4327-30CE-3FEDFFDD5F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1DD3F-EC61-BF35-4DC3-904107FB0A03}"/>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19110EE1-D415-1937-B57E-F81EAA3F6071}"/>
              </a:ext>
            </a:extLst>
          </p:cNvPr>
          <p:cNvSpPr/>
          <p:nvPr userDrawn="1"/>
        </p:nvSpPr>
        <p:spPr>
          <a:xfrm>
            <a:off x="0" y="1632857"/>
            <a:ext cx="12192000" cy="522514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D6239833-0749-8A8A-26BC-511BDDBAF479}"/>
              </a:ext>
            </a:extLst>
          </p:cNvPr>
          <p:cNvSpPr>
            <a:spLocks noGrp="1"/>
          </p:cNvSpPr>
          <p:nvPr>
            <p:ph type="body" sz="quarter" idx="14"/>
          </p:nvPr>
        </p:nvSpPr>
        <p:spPr>
          <a:xfrm>
            <a:off x="1993900" y="2092789"/>
            <a:ext cx="2990850" cy="427037"/>
          </a:xfrm>
        </p:spPr>
        <p:txBody>
          <a:bodyPr anchor="b">
            <a:noAutofit/>
          </a:bodyPr>
          <a:lstStyle>
            <a:lvl1pPr>
              <a:defRPr sz="1800" b="1">
                <a:solidFill>
                  <a:schemeClr val="accent5"/>
                </a:solidFill>
                <a:latin typeface="+mj-lt"/>
              </a:defRPr>
            </a:lvl1pPr>
            <a:lvl2pPr>
              <a:defRPr sz="1800" b="1">
                <a:solidFill>
                  <a:schemeClr val="accent5"/>
                </a:solidFill>
                <a:latin typeface="+mj-lt"/>
              </a:defRPr>
            </a:lvl2pPr>
            <a:lvl3pPr>
              <a:defRPr sz="1800" b="1">
                <a:solidFill>
                  <a:schemeClr val="accent5"/>
                </a:solidFill>
                <a:latin typeface="+mj-lt"/>
              </a:defRPr>
            </a:lvl3pPr>
            <a:lvl4pPr>
              <a:defRPr sz="1800" b="1">
                <a:solidFill>
                  <a:schemeClr val="accent5"/>
                </a:solidFill>
                <a:latin typeface="+mj-lt"/>
              </a:defRPr>
            </a:lvl4pPr>
            <a:lvl5pPr>
              <a:defRPr sz="1800" b="1">
                <a:solidFill>
                  <a:schemeClr val="accent5"/>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9">
            <a:extLst>
              <a:ext uri="{FF2B5EF4-FFF2-40B4-BE49-F238E27FC236}">
                <a16:creationId xmlns:a16="http://schemas.microsoft.com/office/drawing/2014/main" id="{4263CF6D-C158-9024-DDB3-61D1605205AA}"/>
              </a:ext>
            </a:extLst>
          </p:cNvPr>
          <p:cNvSpPr>
            <a:spLocks noGrp="1"/>
          </p:cNvSpPr>
          <p:nvPr>
            <p:ph type="body" sz="quarter" idx="15"/>
          </p:nvPr>
        </p:nvSpPr>
        <p:spPr>
          <a:xfrm>
            <a:off x="1993900" y="2643877"/>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descr="Subtitle">
            <a:extLst>
              <a:ext uri="{FF2B5EF4-FFF2-40B4-BE49-F238E27FC236}">
                <a16:creationId xmlns:a16="http://schemas.microsoft.com/office/drawing/2014/main" id="{4DC42253-CD59-7347-03DD-18F9ADA05F38}"/>
              </a:ext>
            </a:extLst>
          </p:cNvPr>
          <p:cNvSpPr>
            <a:spLocks noGrp="1"/>
          </p:cNvSpPr>
          <p:nvPr>
            <p:ph type="body" sz="quarter" idx="16"/>
          </p:nvPr>
        </p:nvSpPr>
        <p:spPr>
          <a:xfrm>
            <a:off x="6978650" y="2100855"/>
            <a:ext cx="2990850" cy="427037"/>
          </a:xfrm>
        </p:spPr>
        <p:txBody>
          <a:bodyPr anchor="b">
            <a:noAutofit/>
          </a:bodyPr>
          <a:lstStyle>
            <a:lvl1pPr>
              <a:defRPr sz="1800" b="1">
                <a:solidFill>
                  <a:schemeClr val="accent5"/>
                </a:solidFill>
                <a:latin typeface="+mj-lt"/>
              </a:defRPr>
            </a:lvl1pPr>
            <a:lvl2pPr>
              <a:defRPr sz="1800" b="1">
                <a:solidFill>
                  <a:schemeClr val="accent5"/>
                </a:solidFill>
                <a:latin typeface="+mj-lt"/>
              </a:defRPr>
            </a:lvl2pPr>
            <a:lvl3pPr>
              <a:defRPr sz="1800" b="1">
                <a:solidFill>
                  <a:schemeClr val="accent5"/>
                </a:solidFill>
                <a:latin typeface="+mj-lt"/>
              </a:defRPr>
            </a:lvl3pPr>
            <a:lvl4pPr>
              <a:defRPr sz="1800" b="1">
                <a:solidFill>
                  <a:schemeClr val="accent5"/>
                </a:solidFill>
                <a:latin typeface="+mj-lt"/>
              </a:defRPr>
            </a:lvl4pPr>
            <a:lvl5pP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6EACE964-EEB3-6B61-54FF-83D32F98001D}"/>
              </a:ext>
            </a:extLst>
          </p:cNvPr>
          <p:cNvSpPr>
            <a:spLocks noGrp="1"/>
          </p:cNvSpPr>
          <p:nvPr>
            <p:ph type="body" sz="quarter" idx="17"/>
          </p:nvPr>
        </p:nvSpPr>
        <p:spPr>
          <a:xfrm>
            <a:off x="6978650" y="2651943"/>
            <a:ext cx="2990850" cy="28251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ross 12">
            <a:extLst>
              <a:ext uri="{FF2B5EF4-FFF2-40B4-BE49-F238E27FC236}">
                <a16:creationId xmlns:a16="http://schemas.microsoft.com/office/drawing/2014/main" id="{7FF13D8E-5C07-215B-3C34-C657D816A68B}"/>
              </a:ext>
            </a:extLst>
          </p:cNvPr>
          <p:cNvSpPr/>
          <p:nvPr userDrawn="1"/>
        </p:nvSpPr>
        <p:spPr>
          <a:xfrm>
            <a:off x="11353800" y="220414"/>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795566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lide with 3 key metrics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26D2E-F375-A495-EA70-0F530718130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4BBC96-21EA-7C7B-E47A-A24A1310EC7E}"/>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F2E2B765-B2CF-96E3-D118-A2FBA9F092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E149D3-F4E4-1535-0B14-6AB69EEA9271}"/>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0BC8CCB0-ED60-F25D-25BD-6CDF4DFA1D56}"/>
              </a:ext>
            </a:extLst>
          </p:cNvPr>
          <p:cNvSpPr/>
          <p:nvPr userDrawn="1"/>
        </p:nvSpPr>
        <p:spPr>
          <a:xfrm>
            <a:off x="996950" y="1905000"/>
            <a:ext cx="2990850" cy="33401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783E7D5-BA1A-52D5-38AC-0EB3D7F7E8AF}"/>
              </a:ext>
            </a:extLst>
          </p:cNvPr>
          <p:cNvSpPr/>
          <p:nvPr userDrawn="1"/>
        </p:nvSpPr>
        <p:spPr>
          <a:xfrm>
            <a:off x="996950" y="1905000"/>
            <a:ext cx="2990850" cy="9207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9" descr="Subtitle">
            <a:extLst>
              <a:ext uri="{FF2B5EF4-FFF2-40B4-BE49-F238E27FC236}">
                <a16:creationId xmlns:a16="http://schemas.microsoft.com/office/drawing/2014/main" id="{3A433763-900B-7DFB-D307-D74AE8C5E1B8}"/>
              </a:ext>
            </a:extLst>
          </p:cNvPr>
          <p:cNvSpPr>
            <a:spLocks noGrp="1"/>
          </p:cNvSpPr>
          <p:nvPr>
            <p:ph type="body" sz="quarter" idx="14"/>
          </p:nvPr>
        </p:nvSpPr>
        <p:spPr>
          <a:xfrm>
            <a:off x="1314450" y="2275087"/>
            <a:ext cx="2355850" cy="427037"/>
          </a:xfrm>
        </p:spPr>
        <p:txBody>
          <a:bodyPr anchor="ctr">
            <a:noAutofit/>
          </a:bodyPr>
          <a:lstStyle>
            <a:lvl1pPr>
              <a:defRPr sz="1800" b="1">
                <a:solidFill>
                  <a:schemeClr val="accent5"/>
                </a:solidFill>
                <a:latin typeface="+mj-lt"/>
              </a:defRPr>
            </a:lvl1pPr>
            <a:lvl2pPr>
              <a:defRPr sz="1800" b="1">
                <a:solidFill>
                  <a:schemeClr val="accent5"/>
                </a:solidFill>
                <a:latin typeface="+mj-lt"/>
              </a:defRPr>
            </a:lvl2pPr>
            <a:lvl3pPr>
              <a:defRPr sz="1800" b="1">
                <a:solidFill>
                  <a:schemeClr val="accent5"/>
                </a:solidFill>
                <a:latin typeface="+mj-lt"/>
              </a:defRPr>
            </a:lvl3pPr>
            <a:lvl4pPr>
              <a:defRPr sz="1800" b="1">
                <a:solidFill>
                  <a:schemeClr val="accent5"/>
                </a:solidFill>
                <a:latin typeface="+mj-lt"/>
              </a:defRPr>
            </a:lvl4pPr>
            <a:lvl5pP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a:extLst>
              <a:ext uri="{FF2B5EF4-FFF2-40B4-BE49-F238E27FC236}">
                <a16:creationId xmlns:a16="http://schemas.microsoft.com/office/drawing/2014/main" id="{2AA4A370-A660-0221-1539-72630F6C670E}"/>
              </a:ext>
            </a:extLst>
          </p:cNvPr>
          <p:cNvSpPr>
            <a:spLocks noGrp="1"/>
          </p:cNvSpPr>
          <p:nvPr>
            <p:ph type="body" sz="quarter" idx="15"/>
          </p:nvPr>
        </p:nvSpPr>
        <p:spPr>
          <a:xfrm>
            <a:off x="1314450" y="3247053"/>
            <a:ext cx="2355850" cy="16235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6FF81DA8-1D40-5146-A103-2B09F820871D}"/>
              </a:ext>
            </a:extLst>
          </p:cNvPr>
          <p:cNvSpPr/>
          <p:nvPr userDrawn="1"/>
        </p:nvSpPr>
        <p:spPr>
          <a:xfrm>
            <a:off x="4600575" y="1905000"/>
            <a:ext cx="2990850" cy="33401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16B4E-72E9-0C65-9C97-509A16CB4BE0}"/>
              </a:ext>
            </a:extLst>
          </p:cNvPr>
          <p:cNvSpPr/>
          <p:nvPr userDrawn="1"/>
        </p:nvSpPr>
        <p:spPr>
          <a:xfrm>
            <a:off x="4600575" y="1905000"/>
            <a:ext cx="2990850" cy="9207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9" descr="Subtitle">
            <a:extLst>
              <a:ext uri="{FF2B5EF4-FFF2-40B4-BE49-F238E27FC236}">
                <a16:creationId xmlns:a16="http://schemas.microsoft.com/office/drawing/2014/main" id="{1E851856-0958-5DCD-20AA-ED37E0F49BAF}"/>
              </a:ext>
            </a:extLst>
          </p:cNvPr>
          <p:cNvSpPr>
            <a:spLocks noGrp="1"/>
          </p:cNvSpPr>
          <p:nvPr>
            <p:ph type="body" sz="quarter" idx="16"/>
          </p:nvPr>
        </p:nvSpPr>
        <p:spPr>
          <a:xfrm>
            <a:off x="4918075" y="2275087"/>
            <a:ext cx="2355850" cy="427037"/>
          </a:xfrm>
        </p:spPr>
        <p:txBody>
          <a:bodyPr anchor="ctr">
            <a:noAutofit/>
          </a:bodyPr>
          <a:lstStyle>
            <a:lvl1pPr>
              <a:defRPr sz="1800" b="1">
                <a:solidFill>
                  <a:schemeClr val="accent5"/>
                </a:solidFill>
                <a:latin typeface="+mj-lt"/>
              </a:defRPr>
            </a:lvl1pPr>
            <a:lvl2pPr>
              <a:defRPr sz="1800" b="1">
                <a:solidFill>
                  <a:schemeClr val="accent5"/>
                </a:solidFill>
                <a:latin typeface="+mj-lt"/>
              </a:defRPr>
            </a:lvl2pPr>
            <a:lvl3pPr>
              <a:defRPr sz="1800" b="1">
                <a:solidFill>
                  <a:schemeClr val="accent5"/>
                </a:solidFill>
                <a:latin typeface="+mj-lt"/>
              </a:defRPr>
            </a:lvl3pPr>
            <a:lvl4pPr>
              <a:defRPr sz="1800" b="1">
                <a:solidFill>
                  <a:schemeClr val="accent5"/>
                </a:solidFill>
                <a:latin typeface="+mj-lt"/>
              </a:defRPr>
            </a:lvl4pPr>
            <a:lvl5pP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a:extLst>
              <a:ext uri="{FF2B5EF4-FFF2-40B4-BE49-F238E27FC236}">
                <a16:creationId xmlns:a16="http://schemas.microsoft.com/office/drawing/2014/main" id="{9D11BA4F-13AD-65C7-D4F5-98105AB6041B}"/>
              </a:ext>
            </a:extLst>
          </p:cNvPr>
          <p:cNvSpPr>
            <a:spLocks noGrp="1"/>
          </p:cNvSpPr>
          <p:nvPr>
            <p:ph type="body" sz="quarter" idx="17"/>
          </p:nvPr>
        </p:nvSpPr>
        <p:spPr>
          <a:xfrm>
            <a:off x="4918075" y="3247053"/>
            <a:ext cx="2355850" cy="16235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07018F71-0EF1-B18E-1C9E-30E3CA8C7FC0}"/>
              </a:ext>
            </a:extLst>
          </p:cNvPr>
          <p:cNvSpPr/>
          <p:nvPr userDrawn="1"/>
        </p:nvSpPr>
        <p:spPr>
          <a:xfrm>
            <a:off x="8204200" y="1905000"/>
            <a:ext cx="2990850" cy="33401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018A64B-7395-A3AE-8A1C-00F47F5BC314}"/>
              </a:ext>
            </a:extLst>
          </p:cNvPr>
          <p:cNvSpPr/>
          <p:nvPr userDrawn="1"/>
        </p:nvSpPr>
        <p:spPr>
          <a:xfrm>
            <a:off x="8204200" y="1905000"/>
            <a:ext cx="2990850" cy="9207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9" descr="Subtitle">
            <a:extLst>
              <a:ext uri="{FF2B5EF4-FFF2-40B4-BE49-F238E27FC236}">
                <a16:creationId xmlns:a16="http://schemas.microsoft.com/office/drawing/2014/main" id="{340299C9-AEE3-D90E-0696-A7DB607D2B04}"/>
              </a:ext>
            </a:extLst>
          </p:cNvPr>
          <p:cNvSpPr>
            <a:spLocks noGrp="1"/>
          </p:cNvSpPr>
          <p:nvPr>
            <p:ph type="body" sz="quarter" idx="18"/>
          </p:nvPr>
        </p:nvSpPr>
        <p:spPr>
          <a:xfrm>
            <a:off x="8521700" y="2275087"/>
            <a:ext cx="2355850" cy="427037"/>
          </a:xfrm>
        </p:spPr>
        <p:txBody>
          <a:bodyPr anchor="ctr">
            <a:noAutofit/>
          </a:bodyPr>
          <a:lstStyle>
            <a:lvl1pPr>
              <a:defRPr sz="1800" b="1">
                <a:solidFill>
                  <a:schemeClr val="accent5"/>
                </a:solidFill>
                <a:latin typeface="+mj-lt"/>
              </a:defRPr>
            </a:lvl1pPr>
            <a:lvl2pPr>
              <a:defRPr sz="1800" b="1">
                <a:solidFill>
                  <a:schemeClr val="accent5"/>
                </a:solidFill>
                <a:latin typeface="+mj-lt"/>
              </a:defRPr>
            </a:lvl2pPr>
            <a:lvl3pPr>
              <a:defRPr sz="1800" b="1">
                <a:solidFill>
                  <a:schemeClr val="accent5"/>
                </a:solidFill>
                <a:latin typeface="+mj-lt"/>
              </a:defRPr>
            </a:lvl3pPr>
            <a:lvl4pPr>
              <a:defRPr sz="1800" b="1">
                <a:solidFill>
                  <a:schemeClr val="accent5"/>
                </a:solidFill>
                <a:latin typeface="+mj-lt"/>
              </a:defRPr>
            </a:lvl4pPr>
            <a:lvl5pP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9">
            <a:extLst>
              <a:ext uri="{FF2B5EF4-FFF2-40B4-BE49-F238E27FC236}">
                <a16:creationId xmlns:a16="http://schemas.microsoft.com/office/drawing/2014/main" id="{FFEFAD4B-F0E9-9870-DDAF-3CCA946B381B}"/>
              </a:ext>
            </a:extLst>
          </p:cNvPr>
          <p:cNvSpPr>
            <a:spLocks noGrp="1"/>
          </p:cNvSpPr>
          <p:nvPr>
            <p:ph type="body" sz="quarter" idx="19"/>
          </p:nvPr>
        </p:nvSpPr>
        <p:spPr>
          <a:xfrm>
            <a:off x="8521700" y="3247053"/>
            <a:ext cx="2355850" cy="16235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ross 17">
            <a:extLst>
              <a:ext uri="{FF2B5EF4-FFF2-40B4-BE49-F238E27FC236}">
                <a16:creationId xmlns:a16="http://schemas.microsoft.com/office/drawing/2014/main" id="{72CF314B-83C2-0743-294F-F97B93C0D042}"/>
              </a:ext>
            </a:extLst>
          </p:cNvPr>
          <p:cNvSpPr/>
          <p:nvPr userDrawn="1"/>
        </p:nvSpPr>
        <p:spPr>
          <a:xfrm>
            <a:off x="-112323" y="5634426"/>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9618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lide with 3 key metrics v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02520-2B6D-B8DA-4C23-B7CD2200C68B}"/>
              </a:ext>
            </a:extLst>
          </p:cNvPr>
          <p:cNvSpPr>
            <a:spLocks noGrp="1"/>
          </p:cNvSpPr>
          <p:nvPr>
            <p:ph type="title"/>
          </p:nvPr>
        </p:nvSpPr>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98AA71BA-D76E-5B2F-0D37-CC0333C2C142}"/>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CA1005F5-18E3-1248-07E2-4258F7F511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6C4DA0A-009A-1D1B-CB28-C07EA9241E73}"/>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Text Placeholder 9" descr="Subtitle">
            <a:extLst>
              <a:ext uri="{FF2B5EF4-FFF2-40B4-BE49-F238E27FC236}">
                <a16:creationId xmlns:a16="http://schemas.microsoft.com/office/drawing/2014/main" id="{807C7109-CB83-99E0-BA24-CE623B319DB2}"/>
              </a:ext>
            </a:extLst>
          </p:cNvPr>
          <p:cNvSpPr>
            <a:spLocks noGrp="1"/>
          </p:cNvSpPr>
          <p:nvPr>
            <p:ph type="body" sz="quarter" idx="14"/>
          </p:nvPr>
        </p:nvSpPr>
        <p:spPr>
          <a:xfrm>
            <a:off x="996950" y="2092789"/>
            <a:ext cx="2990850" cy="427037"/>
          </a:xfrm>
        </p:spPr>
        <p:txBody>
          <a:bodyPr anchor="ctr">
            <a:noAutofit/>
          </a:bodyPr>
          <a:lstStyle>
            <a:lvl1pPr algn="ctr">
              <a:defRPr sz="1800" b="1">
                <a:solidFill>
                  <a:schemeClr val="accent5"/>
                </a:solidFill>
                <a:latin typeface="+mj-lt"/>
              </a:defRPr>
            </a:lvl1pPr>
            <a:lvl2pPr algn="ctr">
              <a:defRPr sz="1800" b="1">
                <a:solidFill>
                  <a:schemeClr val="accent5"/>
                </a:solidFill>
                <a:latin typeface="+mj-lt"/>
              </a:defRPr>
            </a:lvl2pPr>
            <a:lvl3pPr algn="ctr">
              <a:defRPr sz="1800" b="1">
                <a:solidFill>
                  <a:schemeClr val="accent5"/>
                </a:solidFill>
                <a:latin typeface="+mj-lt"/>
              </a:defRPr>
            </a:lvl3pPr>
            <a:lvl4pPr algn="ctr">
              <a:defRPr sz="1800" b="1">
                <a:solidFill>
                  <a:schemeClr val="accent5"/>
                </a:solidFill>
                <a:latin typeface="+mj-lt"/>
              </a:defRPr>
            </a:lvl4pPr>
            <a:lvl5pPr algn="ct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a:extLst>
              <a:ext uri="{FF2B5EF4-FFF2-40B4-BE49-F238E27FC236}">
                <a16:creationId xmlns:a16="http://schemas.microsoft.com/office/drawing/2014/main" id="{36A81CE9-07F1-3645-8F52-7F64BA69AB27}"/>
              </a:ext>
            </a:extLst>
          </p:cNvPr>
          <p:cNvSpPr>
            <a:spLocks noGrp="1"/>
          </p:cNvSpPr>
          <p:nvPr>
            <p:ph type="body" sz="quarter" idx="15"/>
          </p:nvPr>
        </p:nvSpPr>
        <p:spPr>
          <a:xfrm>
            <a:off x="996950" y="2914467"/>
            <a:ext cx="2990850" cy="1696120"/>
          </a:xfrm>
        </p:spPr>
        <p:txBody>
          <a:bodyPr anchor="t"/>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9" descr="Subtitle">
            <a:extLst>
              <a:ext uri="{FF2B5EF4-FFF2-40B4-BE49-F238E27FC236}">
                <a16:creationId xmlns:a16="http://schemas.microsoft.com/office/drawing/2014/main" id="{492AF086-1B98-C992-75C2-A9AF5BF97F9F}"/>
              </a:ext>
            </a:extLst>
          </p:cNvPr>
          <p:cNvSpPr>
            <a:spLocks noGrp="1"/>
          </p:cNvSpPr>
          <p:nvPr>
            <p:ph type="body" sz="quarter" idx="16"/>
          </p:nvPr>
        </p:nvSpPr>
        <p:spPr>
          <a:xfrm>
            <a:off x="4600575" y="2100855"/>
            <a:ext cx="2990850" cy="427037"/>
          </a:xfrm>
        </p:spPr>
        <p:txBody>
          <a:bodyPr anchor="ctr">
            <a:noAutofit/>
          </a:bodyPr>
          <a:lstStyle>
            <a:lvl1pPr algn="ctr">
              <a:defRPr sz="1800" b="1">
                <a:solidFill>
                  <a:schemeClr val="accent5"/>
                </a:solidFill>
                <a:latin typeface="+mj-lt"/>
              </a:defRPr>
            </a:lvl1pPr>
            <a:lvl2pPr algn="ctr">
              <a:defRPr sz="1800" b="1">
                <a:solidFill>
                  <a:schemeClr val="accent5"/>
                </a:solidFill>
                <a:latin typeface="+mj-lt"/>
              </a:defRPr>
            </a:lvl2pPr>
            <a:lvl3pPr algn="ctr">
              <a:defRPr sz="1800" b="1">
                <a:solidFill>
                  <a:schemeClr val="accent5"/>
                </a:solidFill>
                <a:latin typeface="+mj-lt"/>
              </a:defRPr>
            </a:lvl3pPr>
            <a:lvl4pPr algn="ctr">
              <a:defRPr sz="1800" b="1">
                <a:solidFill>
                  <a:schemeClr val="accent5"/>
                </a:solidFill>
                <a:latin typeface="+mj-lt"/>
              </a:defRPr>
            </a:lvl4pPr>
            <a:lvl5pPr algn="ct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a:extLst>
              <a:ext uri="{FF2B5EF4-FFF2-40B4-BE49-F238E27FC236}">
                <a16:creationId xmlns:a16="http://schemas.microsoft.com/office/drawing/2014/main" id="{6526358C-B670-7DDD-6424-AE536D5AF36E}"/>
              </a:ext>
            </a:extLst>
          </p:cNvPr>
          <p:cNvSpPr>
            <a:spLocks noGrp="1"/>
          </p:cNvSpPr>
          <p:nvPr>
            <p:ph type="body" sz="quarter" idx="17"/>
          </p:nvPr>
        </p:nvSpPr>
        <p:spPr>
          <a:xfrm>
            <a:off x="4600575" y="2922533"/>
            <a:ext cx="2990850" cy="1696120"/>
          </a:xfrm>
        </p:spPr>
        <p:txBody>
          <a:bodyPr anchor="t"/>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descr="Subtitle">
            <a:extLst>
              <a:ext uri="{FF2B5EF4-FFF2-40B4-BE49-F238E27FC236}">
                <a16:creationId xmlns:a16="http://schemas.microsoft.com/office/drawing/2014/main" id="{7D9F1ECF-01A8-1A2E-3C67-C7E6431CEF61}"/>
              </a:ext>
            </a:extLst>
          </p:cNvPr>
          <p:cNvSpPr>
            <a:spLocks noGrp="1"/>
          </p:cNvSpPr>
          <p:nvPr>
            <p:ph type="body" sz="quarter" idx="18"/>
          </p:nvPr>
        </p:nvSpPr>
        <p:spPr>
          <a:xfrm>
            <a:off x="8204200" y="2108921"/>
            <a:ext cx="2990850" cy="427037"/>
          </a:xfrm>
        </p:spPr>
        <p:txBody>
          <a:bodyPr anchor="ctr">
            <a:noAutofit/>
          </a:bodyPr>
          <a:lstStyle>
            <a:lvl1pPr algn="ctr">
              <a:defRPr sz="1800" b="1">
                <a:solidFill>
                  <a:schemeClr val="accent5"/>
                </a:solidFill>
                <a:latin typeface="+mj-lt"/>
              </a:defRPr>
            </a:lvl1pPr>
            <a:lvl2pPr algn="ctr">
              <a:defRPr sz="1800" b="1">
                <a:solidFill>
                  <a:schemeClr val="accent5"/>
                </a:solidFill>
                <a:latin typeface="+mj-lt"/>
              </a:defRPr>
            </a:lvl2pPr>
            <a:lvl3pPr algn="ctr">
              <a:defRPr sz="1800" b="1">
                <a:solidFill>
                  <a:schemeClr val="accent5"/>
                </a:solidFill>
                <a:latin typeface="+mj-lt"/>
              </a:defRPr>
            </a:lvl3pPr>
            <a:lvl4pPr algn="ctr">
              <a:defRPr sz="1800" b="1">
                <a:solidFill>
                  <a:schemeClr val="accent5"/>
                </a:solidFill>
                <a:latin typeface="+mj-lt"/>
              </a:defRPr>
            </a:lvl4pPr>
            <a:lvl5pPr algn="ct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3FDCF195-B97B-4C3C-CFD7-16870666E1FA}"/>
              </a:ext>
            </a:extLst>
          </p:cNvPr>
          <p:cNvSpPr>
            <a:spLocks noGrp="1"/>
          </p:cNvSpPr>
          <p:nvPr>
            <p:ph type="body" sz="quarter" idx="19"/>
          </p:nvPr>
        </p:nvSpPr>
        <p:spPr>
          <a:xfrm>
            <a:off x="8204200" y="2930599"/>
            <a:ext cx="2990850" cy="1696120"/>
          </a:xfrm>
        </p:spPr>
        <p:txBody>
          <a:bodyPr anchor="t"/>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6916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 Team Members  slide -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30B6-BFFC-4E58-9338-7C28AFC2B19E}"/>
              </a:ext>
            </a:extLst>
          </p:cNvPr>
          <p:cNvSpPr>
            <a:spLocks noGrp="1"/>
          </p:cNvSpPr>
          <p:nvPr>
            <p:ph type="title"/>
          </p:nvPr>
        </p:nvSpPr>
        <p:spPr>
          <a:xfrm>
            <a:off x="228600" y="365125"/>
            <a:ext cx="11734800" cy="549275"/>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DB6A5FE0-937F-4E6C-4FBF-6296A30E37E3}"/>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D35E6E5A-01D1-5EDC-8148-A9197DC91C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5E0355-808A-A7BD-1439-511C60B844A2}"/>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Cross 5">
            <a:extLst>
              <a:ext uri="{FF2B5EF4-FFF2-40B4-BE49-F238E27FC236}">
                <a16:creationId xmlns:a16="http://schemas.microsoft.com/office/drawing/2014/main" id="{6166CAA1-CD77-31CA-2FB3-BE0C0DE0821E}"/>
              </a:ext>
            </a:extLst>
          </p:cNvPr>
          <p:cNvSpPr/>
          <p:nvPr userDrawn="1"/>
        </p:nvSpPr>
        <p:spPr>
          <a:xfrm>
            <a:off x="10676294" y="85131"/>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ross 6">
            <a:extLst>
              <a:ext uri="{FF2B5EF4-FFF2-40B4-BE49-F238E27FC236}">
                <a16:creationId xmlns:a16="http://schemas.microsoft.com/office/drawing/2014/main" id="{90C2583F-40A7-E105-3D57-7A122A267322}"/>
              </a:ext>
            </a:extLst>
          </p:cNvPr>
          <p:cNvSpPr/>
          <p:nvPr userDrawn="1"/>
        </p:nvSpPr>
        <p:spPr>
          <a:xfrm>
            <a:off x="10228165" y="1293443"/>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430FC39-8508-6F8B-16A7-0427D2F9537A}"/>
              </a:ext>
            </a:extLst>
          </p:cNvPr>
          <p:cNvSpPr/>
          <p:nvPr userDrawn="1"/>
        </p:nvSpPr>
        <p:spPr>
          <a:xfrm>
            <a:off x="228600" y="2432806"/>
            <a:ext cx="2762250" cy="231647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7">
            <a:extLst>
              <a:ext uri="{FF2B5EF4-FFF2-40B4-BE49-F238E27FC236}">
                <a16:creationId xmlns:a16="http://schemas.microsoft.com/office/drawing/2014/main" id="{CFC146BC-2075-AEE0-D02B-99C0303B2FC8}"/>
              </a:ext>
            </a:extLst>
          </p:cNvPr>
          <p:cNvSpPr>
            <a:spLocks noGrp="1"/>
          </p:cNvSpPr>
          <p:nvPr>
            <p:ph type="pic" sz="quarter" idx="13"/>
          </p:nvPr>
        </p:nvSpPr>
        <p:spPr>
          <a:xfrm>
            <a:off x="926306" y="2062162"/>
            <a:ext cx="1366838" cy="1366838"/>
          </a:xfrm>
          <a:solidFill>
            <a:schemeClr val="bg1">
              <a:lumMod val="85000"/>
            </a:schemeClr>
          </a:solidFill>
          <a:ln>
            <a:noFill/>
          </a:ln>
        </p:spPr>
        <p:txBody>
          <a:bodyPr/>
          <a:lstStyle/>
          <a:p>
            <a:endParaRPr lang="en-US"/>
          </a:p>
        </p:txBody>
      </p:sp>
      <p:sp>
        <p:nvSpPr>
          <p:cNvPr id="10" name="Text Placeholder 9" descr="Subtitle">
            <a:extLst>
              <a:ext uri="{FF2B5EF4-FFF2-40B4-BE49-F238E27FC236}">
                <a16:creationId xmlns:a16="http://schemas.microsoft.com/office/drawing/2014/main" id="{7E81E8A1-1E89-87A7-7CB8-3D40FB338C60}"/>
              </a:ext>
            </a:extLst>
          </p:cNvPr>
          <p:cNvSpPr>
            <a:spLocks noGrp="1"/>
          </p:cNvSpPr>
          <p:nvPr>
            <p:ph type="body" sz="quarter" idx="14"/>
          </p:nvPr>
        </p:nvSpPr>
        <p:spPr>
          <a:xfrm>
            <a:off x="395125" y="3584641"/>
            <a:ext cx="2432050" cy="427037"/>
          </a:xfrm>
        </p:spPr>
        <p:txBody>
          <a:bodyPr>
            <a:noAutofit/>
          </a:bodyPr>
          <a:lstStyle>
            <a:lvl1pPr algn="ctr">
              <a:defRPr sz="1600" b="1">
                <a:solidFill>
                  <a:schemeClr val="accent5"/>
                </a:solidFill>
                <a:latin typeface="+mj-lt"/>
              </a:defRPr>
            </a:lvl1pPr>
            <a:lvl2pPr algn="ctr">
              <a:defRPr sz="1600" b="1">
                <a:solidFill>
                  <a:schemeClr val="accent5"/>
                </a:solidFill>
                <a:latin typeface="+mj-lt"/>
              </a:defRPr>
            </a:lvl2pPr>
            <a:lvl3pPr algn="ctr">
              <a:defRPr sz="1600" b="1">
                <a:solidFill>
                  <a:schemeClr val="accent5"/>
                </a:solidFill>
                <a:latin typeface="+mj-lt"/>
              </a:defRPr>
            </a:lvl3pPr>
            <a:lvl4pPr algn="ctr">
              <a:defRPr sz="1600" b="1">
                <a:solidFill>
                  <a:schemeClr val="accent5"/>
                </a:solidFill>
                <a:latin typeface="+mj-lt"/>
              </a:defRPr>
            </a:lvl4pPr>
            <a:lvl5pPr algn="ct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F64E80B6-427B-E03B-8548-875726548016}"/>
              </a:ext>
            </a:extLst>
          </p:cNvPr>
          <p:cNvSpPr>
            <a:spLocks noGrp="1"/>
          </p:cNvSpPr>
          <p:nvPr>
            <p:ph type="body" sz="quarter" idx="15"/>
          </p:nvPr>
        </p:nvSpPr>
        <p:spPr>
          <a:xfrm>
            <a:off x="395125" y="4135729"/>
            <a:ext cx="2432050" cy="427037"/>
          </a:xfrm>
        </p:spPr>
        <p:txBody>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87028BAA-8321-3247-2CE9-B409E833721B}"/>
              </a:ext>
            </a:extLst>
          </p:cNvPr>
          <p:cNvSpPr/>
          <p:nvPr userDrawn="1"/>
        </p:nvSpPr>
        <p:spPr>
          <a:xfrm>
            <a:off x="3219450" y="2426403"/>
            <a:ext cx="2762250" cy="231647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7">
            <a:extLst>
              <a:ext uri="{FF2B5EF4-FFF2-40B4-BE49-F238E27FC236}">
                <a16:creationId xmlns:a16="http://schemas.microsoft.com/office/drawing/2014/main" id="{36F9DF05-019C-8F4C-00C0-48F8B7468AE8}"/>
              </a:ext>
            </a:extLst>
          </p:cNvPr>
          <p:cNvSpPr>
            <a:spLocks noGrp="1"/>
          </p:cNvSpPr>
          <p:nvPr>
            <p:ph type="pic" sz="quarter" idx="16"/>
          </p:nvPr>
        </p:nvSpPr>
        <p:spPr>
          <a:xfrm>
            <a:off x="3917156" y="2055759"/>
            <a:ext cx="1366838" cy="1366838"/>
          </a:xfrm>
          <a:solidFill>
            <a:schemeClr val="bg1">
              <a:lumMod val="85000"/>
            </a:schemeClr>
          </a:solidFill>
          <a:ln>
            <a:noFill/>
          </a:ln>
        </p:spPr>
        <p:txBody>
          <a:bodyPr/>
          <a:lstStyle/>
          <a:p>
            <a:endParaRPr lang="en-US"/>
          </a:p>
        </p:txBody>
      </p:sp>
      <p:sp>
        <p:nvSpPr>
          <p:cNvPr id="14" name="Text Placeholder 9" descr="Subtitle">
            <a:extLst>
              <a:ext uri="{FF2B5EF4-FFF2-40B4-BE49-F238E27FC236}">
                <a16:creationId xmlns:a16="http://schemas.microsoft.com/office/drawing/2014/main" id="{67B0E3E5-9B3B-1C6D-6666-A0874AA1ABDF}"/>
              </a:ext>
            </a:extLst>
          </p:cNvPr>
          <p:cNvSpPr>
            <a:spLocks noGrp="1"/>
          </p:cNvSpPr>
          <p:nvPr>
            <p:ph type="body" sz="quarter" idx="17"/>
          </p:nvPr>
        </p:nvSpPr>
        <p:spPr>
          <a:xfrm>
            <a:off x="3385975" y="3578238"/>
            <a:ext cx="2432050" cy="427037"/>
          </a:xfrm>
        </p:spPr>
        <p:txBody>
          <a:bodyPr>
            <a:noAutofit/>
          </a:bodyPr>
          <a:lstStyle>
            <a:lvl1pPr algn="ctr">
              <a:defRPr sz="1600" b="1">
                <a:solidFill>
                  <a:schemeClr val="accent5"/>
                </a:solidFill>
                <a:latin typeface="+mj-lt"/>
              </a:defRPr>
            </a:lvl1pPr>
            <a:lvl2pPr algn="ctr">
              <a:defRPr sz="1600" b="1">
                <a:solidFill>
                  <a:schemeClr val="accent5"/>
                </a:solidFill>
                <a:latin typeface="+mj-lt"/>
              </a:defRPr>
            </a:lvl2pPr>
            <a:lvl3pPr algn="ctr">
              <a:defRPr sz="1600" b="1">
                <a:solidFill>
                  <a:schemeClr val="accent5"/>
                </a:solidFill>
                <a:latin typeface="+mj-lt"/>
              </a:defRPr>
            </a:lvl3pPr>
            <a:lvl4pPr algn="ctr">
              <a:defRPr sz="1600" b="1">
                <a:solidFill>
                  <a:schemeClr val="accent5"/>
                </a:solidFill>
                <a:latin typeface="+mj-lt"/>
              </a:defRPr>
            </a:lvl4pPr>
            <a:lvl5pPr algn="ct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9">
            <a:extLst>
              <a:ext uri="{FF2B5EF4-FFF2-40B4-BE49-F238E27FC236}">
                <a16:creationId xmlns:a16="http://schemas.microsoft.com/office/drawing/2014/main" id="{BE0272BA-C9EF-056D-AC23-B0E4D8F76EEE}"/>
              </a:ext>
            </a:extLst>
          </p:cNvPr>
          <p:cNvSpPr>
            <a:spLocks noGrp="1"/>
          </p:cNvSpPr>
          <p:nvPr>
            <p:ph type="body" sz="quarter" idx="18"/>
          </p:nvPr>
        </p:nvSpPr>
        <p:spPr>
          <a:xfrm>
            <a:off x="3385975" y="4129326"/>
            <a:ext cx="2432050" cy="427037"/>
          </a:xfrm>
        </p:spPr>
        <p:txBody>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15">
            <a:extLst>
              <a:ext uri="{FF2B5EF4-FFF2-40B4-BE49-F238E27FC236}">
                <a16:creationId xmlns:a16="http://schemas.microsoft.com/office/drawing/2014/main" id="{983A8099-278E-AC76-D4E3-BFA9152167D4}"/>
              </a:ext>
            </a:extLst>
          </p:cNvPr>
          <p:cNvSpPr/>
          <p:nvPr userDrawn="1"/>
        </p:nvSpPr>
        <p:spPr>
          <a:xfrm>
            <a:off x="6199933" y="2426403"/>
            <a:ext cx="2762250" cy="231647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7">
            <a:extLst>
              <a:ext uri="{FF2B5EF4-FFF2-40B4-BE49-F238E27FC236}">
                <a16:creationId xmlns:a16="http://schemas.microsoft.com/office/drawing/2014/main" id="{C7E7BD00-574B-C870-4E36-E2B457DA9758}"/>
              </a:ext>
            </a:extLst>
          </p:cNvPr>
          <p:cNvSpPr>
            <a:spLocks noGrp="1"/>
          </p:cNvSpPr>
          <p:nvPr>
            <p:ph type="pic" sz="quarter" idx="19"/>
          </p:nvPr>
        </p:nvSpPr>
        <p:spPr>
          <a:xfrm>
            <a:off x="6897639" y="2055759"/>
            <a:ext cx="1366838" cy="1366838"/>
          </a:xfrm>
          <a:solidFill>
            <a:schemeClr val="bg1">
              <a:lumMod val="85000"/>
            </a:schemeClr>
          </a:solidFill>
          <a:ln>
            <a:noFill/>
          </a:ln>
        </p:spPr>
        <p:txBody>
          <a:bodyPr/>
          <a:lstStyle/>
          <a:p>
            <a:endParaRPr lang="en-US"/>
          </a:p>
        </p:txBody>
      </p:sp>
      <p:sp>
        <p:nvSpPr>
          <p:cNvPr id="18" name="Text Placeholder 9" descr="Subtitle">
            <a:extLst>
              <a:ext uri="{FF2B5EF4-FFF2-40B4-BE49-F238E27FC236}">
                <a16:creationId xmlns:a16="http://schemas.microsoft.com/office/drawing/2014/main" id="{5ECA2155-DB0C-9D19-252E-90D610554573}"/>
              </a:ext>
            </a:extLst>
          </p:cNvPr>
          <p:cNvSpPr>
            <a:spLocks noGrp="1"/>
          </p:cNvSpPr>
          <p:nvPr>
            <p:ph type="body" sz="quarter" idx="20"/>
          </p:nvPr>
        </p:nvSpPr>
        <p:spPr>
          <a:xfrm>
            <a:off x="6366458" y="3578238"/>
            <a:ext cx="2432050" cy="427037"/>
          </a:xfrm>
        </p:spPr>
        <p:txBody>
          <a:bodyPr>
            <a:noAutofit/>
          </a:bodyPr>
          <a:lstStyle>
            <a:lvl1pPr algn="ctr">
              <a:defRPr sz="1600" b="1">
                <a:solidFill>
                  <a:schemeClr val="accent5"/>
                </a:solidFill>
                <a:latin typeface="+mj-lt"/>
              </a:defRPr>
            </a:lvl1pPr>
            <a:lvl2pPr algn="ctr">
              <a:defRPr sz="1600" b="1">
                <a:solidFill>
                  <a:schemeClr val="accent5"/>
                </a:solidFill>
                <a:latin typeface="+mj-lt"/>
              </a:defRPr>
            </a:lvl2pPr>
            <a:lvl3pPr algn="ctr">
              <a:defRPr sz="1600" b="1">
                <a:solidFill>
                  <a:schemeClr val="accent5"/>
                </a:solidFill>
                <a:latin typeface="+mj-lt"/>
              </a:defRPr>
            </a:lvl3pPr>
            <a:lvl4pPr algn="ctr">
              <a:defRPr sz="1600" b="1">
                <a:solidFill>
                  <a:schemeClr val="accent5"/>
                </a:solidFill>
                <a:latin typeface="+mj-lt"/>
              </a:defRPr>
            </a:lvl4pPr>
            <a:lvl5pPr algn="ct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9">
            <a:extLst>
              <a:ext uri="{FF2B5EF4-FFF2-40B4-BE49-F238E27FC236}">
                <a16:creationId xmlns:a16="http://schemas.microsoft.com/office/drawing/2014/main" id="{55416C07-01D7-2172-7563-F108321B4362}"/>
              </a:ext>
            </a:extLst>
          </p:cNvPr>
          <p:cNvSpPr>
            <a:spLocks noGrp="1"/>
          </p:cNvSpPr>
          <p:nvPr>
            <p:ph type="body" sz="quarter" idx="21"/>
          </p:nvPr>
        </p:nvSpPr>
        <p:spPr>
          <a:xfrm>
            <a:off x="6366458" y="4129326"/>
            <a:ext cx="2432050" cy="427037"/>
          </a:xfrm>
        </p:spPr>
        <p:txBody>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Rectangle 19">
            <a:extLst>
              <a:ext uri="{FF2B5EF4-FFF2-40B4-BE49-F238E27FC236}">
                <a16:creationId xmlns:a16="http://schemas.microsoft.com/office/drawing/2014/main" id="{A57D1AE8-9937-61F3-562F-D74AC964940B}"/>
              </a:ext>
            </a:extLst>
          </p:cNvPr>
          <p:cNvSpPr/>
          <p:nvPr userDrawn="1"/>
        </p:nvSpPr>
        <p:spPr>
          <a:xfrm>
            <a:off x="9180416" y="2426403"/>
            <a:ext cx="2762250" cy="231647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icture Placeholder 7">
            <a:extLst>
              <a:ext uri="{FF2B5EF4-FFF2-40B4-BE49-F238E27FC236}">
                <a16:creationId xmlns:a16="http://schemas.microsoft.com/office/drawing/2014/main" id="{6FC75506-BC7B-2429-1113-000BF1E26EA1}"/>
              </a:ext>
            </a:extLst>
          </p:cNvPr>
          <p:cNvSpPr>
            <a:spLocks noGrp="1"/>
          </p:cNvSpPr>
          <p:nvPr>
            <p:ph type="pic" sz="quarter" idx="22"/>
          </p:nvPr>
        </p:nvSpPr>
        <p:spPr>
          <a:xfrm>
            <a:off x="9878122" y="2055759"/>
            <a:ext cx="1366838" cy="1366838"/>
          </a:xfrm>
          <a:solidFill>
            <a:schemeClr val="bg1">
              <a:lumMod val="85000"/>
            </a:schemeClr>
          </a:solidFill>
          <a:ln>
            <a:noFill/>
          </a:ln>
        </p:spPr>
        <p:txBody>
          <a:bodyPr/>
          <a:lstStyle/>
          <a:p>
            <a:endParaRPr lang="en-US"/>
          </a:p>
        </p:txBody>
      </p:sp>
      <p:sp>
        <p:nvSpPr>
          <p:cNvPr id="22" name="Text Placeholder 9" descr="Subtitle">
            <a:extLst>
              <a:ext uri="{FF2B5EF4-FFF2-40B4-BE49-F238E27FC236}">
                <a16:creationId xmlns:a16="http://schemas.microsoft.com/office/drawing/2014/main" id="{201B052B-7CBA-BC02-BC78-8050542B7DB2}"/>
              </a:ext>
            </a:extLst>
          </p:cNvPr>
          <p:cNvSpPr>
            <a:spLocks noGrp="1"/>
          </p:cNvSpPr>
          <p:nvPr>
            <p:ph type="body" sz="quarter" idx="23"/>
          </p:nvPr>
        </p:nvSpPr>
        <p:spPr>
          <a:xfrm>
            <a:off x="9346941" y="3578238"/>
            <a:ext cx="2432050" cy="427037"/>
          </a:xfrm>
        </p:spPr>
        <p:txBody>
          <a:bodyPr>
            <a:noAutofit/>
          </a:bodyPr>
          <a:lstStyle>
            <a:lvl1pPr algn="ctr">
              <a:defRPr sz="1600" b="1">
                <a:solidFill>
                  <a:schemeClr val="accent5"/>
                </a:solidFill>
                <a:latin typeface="+mj-lt"/>
              </a:defRPr>
            </a:lvl1pPr>
            <a:lvl2pPr algn="ctr">
              <a:defRPr sz="1600" b="1">
                <a:solidFill>
                  <a:schemeClr val="accent5"/>
                </a:solidFill>
                <a:latin typeface="+mj-lt"/>
              </a:defRPr>
            </a:lvl2pPr>
            <a:lvl3pPr algn="ctr">
              <a:defRPr sz="1600" b="1">
                <a:solidFill>
                  <a:schemeClr val="accent5"/>
                </a:solidFill>
                <a:latin typeface="+mj-lt"/>
              </a:defRPr>
            </a:lvl3pPr>
            <a:lvl4pPr algn="ctr">
              <a:defRPr sz="1600" b="1">
                <a:solidFill>
                  <a:schemeClr val="accent5"/>
                </a:solidFill>
                <a:latin typeface="+mj-lt"/>
              </a:defRPr>
            </a:lvl4pPr>
            <a:lvl5pPr algn="ct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9">
            <a:extLst>
              <a:ext uri="{FF2B5EF4-FFF2-40B4-BE49-F238E27FC236}">
                <a16:creationId xmlns:a16="http://schemas.microsoft.com/office/drawing/2014/main" id="{04466A75-6841-FDC0-0C6B-89F15781A9F0}"/>
              </a:ext>
            </a:extLst>
          </p:cNvPr>
          <p:cNvSpPr>
            <a:spLocks noGrp="1"/>
          </p:cNvSpPr>
          <p:nvPr>
            <p:ph type="body" sz="quarter" idx="24"/>
          </p:nvPr>
        </p:nvSpPr>
        <p:spPr>
          <a:xfrm>
            <a:off x="9346941" y="4129326"/>
            <a:ext cx="2432050" cy="427037"/>
          </a:xfrm>
        </p:spPr>
        <p:txBody>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834556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lide with 3 paragraph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4E644-1D33-394B-1C58-AA02DC356C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AD3CF9C-5953-F253-5B5E-22E1B016238B}"/>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D37252A6-C8E6-07C9-9882-E62844AEF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EAFD81-A8C4-C7AB-0423-4D43C579D4FF}"/>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13B2C337-1FD4-C439-36C6-A601155C3624}"/>
              </a:ext>
            </a:extLst>
          </p:cNvPr>
          <p:cNvSpPr/>
          <p:nvPr userDrawn="1"/>
        </p:nvSpPr>
        <p:spPr>
          <a:xfrm>
            <a:off x="996950" y="1587759"/>
            <a:ext cx="2990850" cy="9207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a:extLst>
              <a:ext uri="{FF2B5EF4-FFF2-40B4-BE49-F238E27FC236}">
                <a16:creationId xmlns:a16="http://schemas.microsoft.com/office/drawing/2014/main" id="{99E03418-8078-09B2-17CF-B3BE1EA31385}"/>
              </a:ext>
            </a:extLst>
          </p:cNvPr>
          <p:cNvSpPr>
            <a:spLocks noGrp="1"/>
          </p:cNvSpPr>
          <p:nvPr>
            <p:ph type="body" sz="quarter" idx="15"/>
          </p:nvPr>
        </p:nvSpPr>
        <p:spPr>
          <a:xfrm>
            <a:off x="996949" y="1890385"/>
            <a:ext cx="2990849" cy="16235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EA379D4A-4970-1072-A391-C944E1CBD99E}"/>
              </a:ext>
            </a:extLst>
          </p:cNvPr>
          <p:cNvSpPr/>
          <p:nvPr userDrawn="1"/>
        </p:nvSpPr>
        <p:spPr>
          <a:xfrm>
            <a:off x="4600575" y="1587759"/>
            <a:ext cx="2990850" cy="9207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9">
            <a:extLst>
              <a:ext uri="{FF2B5EF4-FFF2-40B4-BE49-F238E27FC236}">
                <a16:creationId xmlns:a16="http://schemas.microsoft.com/office/drawing/2014/main" id="{EE9F9BDB-1ED8-D604-7CE6-1A686978698A}"/>
              </a:ext>
            </a:extLst>
          </p:cNvPr>
          <p:cNvSpPr>
            <a:spLocks noGrp="1"/>
          </p:cNvSpPr>
          <p:nvPr>
            <p:ph type="body" sz="quarter" idx="17"/>
          </p:nvPr>
        </p:nvSpPr>
        <p:spPr>
          <a:xfrm>
            <a:off x="4600575" y="1890385"/>
            <a:ext cx="2990848" cy="16235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2B357EBD-0795-221D-25B6-7F11AACCB581}"/>
              </a:ext>
            </a:extLst>
          </p:cNvPr>
          <p:cNvSpPr/>
          <p:nvPr userDrawn="1"/>
        </p:nvSpPr>
        <p:spPr>
          <a:xfrm>
            <a:off x="8204200" y="1587759"/>
            <a:ext cx="2990850" cy="9207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9">
            <a:extLst>
              <a:ext uri="{FF2B5EF4-FFF2-40B4-BE49-F238E27FC236}">
                <a16:creationId xmlns:a16="http://schemas.microsoft.com/office/drawing/2014/main" id="{ADE39D2C-0692-51F1-38F7-C61601E76E97}"/>
              </a:ext>
            </a:extLst>
          </p:cNvPr>
          <p:cNvSpPr>
            <a:spLocks noGrp="1"/>
          </p:cNvSpPr>
          <p:nvPr>
            <p:ph type="body" sz="quarter" idx="19"/>
          </p:nvPr>
        </p:nvSpPr>
        <p:spPr>
          <a:xfrm>
            <a:off x="8204200" y="1890384"/>
            <a:ext cx="2990848" cy="16235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715987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lide with 4 items on timelin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8E006-B245-3F64-5EE8-7ED72274B3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5B3441-F194-4B90-69A6-03B1B76ACFE2}"/>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951B64CA-11C3-9E54-484B-35A0D0A314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9F9F29-943A-CA87-F53F-2B270E96B635}"/>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0376237B-4A3F-29B0-BE5F-555EEED4E70E}"/>
              </a:ext>
            </a:extLst>
          </p:cNvPr>
          <p:cNvSpPr/>
          <p:nvPr userDrawn="1"/>
        </p:nvSpPr>
        <p:spPr>
          <a:xfrm>
            <a:off x="11551299" y="0"/>
            <a:ext cx="640702" cy="491336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2DA933B5-D083-A508-5953-60F404C24056}"/>
              </a:ext>
            </a:extLst>
          </p:cNvPr>
          <p:cNvSpPr>
            <a:spLocks noGrp="1"/>
          </p:cNvSpPr>
          <p:nvPr>
            <p:ph type="body" sz="quarter" idx="16"/>
          </p:nvPr>
        </p:nvSpPr>
        <p:spPr>
          <a:xfrm>
            <a:off x="996950" y="1569746"/>
            <a:ext cx="2222500" cy="427037"/>
          </a:xfrm>
        </p:spPr>
        <p:txBody>
          <a:bodyPr anchor="ctr">
            <a:noAutofit/>
          </a:bodyPr>
          <a:lstStyle>
            <a:lvl1pPr algn="r">
              <a:defRPr sz="1400" b="1">
                <a:solidFill>
                  <a:schemeClr val="accent5"/>
                </a:solidFill>
                <a:latin typeface="+mj-lt"/>
              </a:defRPr>
            </a:lvl1pPr>
            <a:lvl2pPr algn="r">
              <a:defRPr sz="1400" b="1">
                <a:solidFill>
                  <a:schemeClr val="accent5"/>
                </a:solidFill>
                <a:latin typeface="+mj-lt"/>
              </a:defRPr>
            </a:lvl2pPr>
            <a:lvl3pPr algn="r">
              <a:defRPr sz="1400" b="1">
                <a:solidFill>
                  <a:schemeClr val="accent5"/>
                </a:solidFill>
                <a:latin typeface="+mj-lt"/>
              </a:defRPr>
            </a:lvl3pPr>
            <a:lvl4pPr algn="r">
              <a:defRPr sz="1400" b="1">
                <a:solidFill>
                  <a:schemeClr val="accent5"/>
                </a:solidFill>
                <a:latin typeface="+mj-lt"/>
              </a:defRPr>
            </a:lvl4pPr>
            <a:lvl5pPr algn="r">
              <a:defRPr sz="14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9">
            <a:extLst>
              <a:ext uri="{FF2B5EF4-FFF2-40B4-BE49-F238E27FC236}">
                <a16:creationId xmlns:a16="http://schemas.microsoft.com/office/drawing/2014/main" id="{45634D02-ACED-DA5D-CC48-CE8AE4E4BEB6}"/>
              </a:ext>
            </a:extLst>
          </p:cNvPr>
          <p:cNvSpPr>
            <a:spLocks noGrp="1"/>
          </p:cNvSpPr>
          <p:nvPr>
            <p:ph type="body" sz="quarter" idx="17"/>
          </p:nvPr>
        </p:nvSpPr>
        <p:spPr>
          <a:xfrm>
            <a:off x="4216400" y="1327853"/>
            <a:ext cx="6978650" cy="910821"/>
          </a:xfrm>
        </p:spPr>
        <p:txBody>
          <a:bodyPr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9" name="Straight Connector 8">
            <a:extLst>
              <a:ext uri="{FF2B5EF4-FFF2-40B4-BE49-F238E27FC236}">
                <a16:creationId xmlns:a16="http://schemas.microsoft.com/office/drawing/2014/main" id="{4C152EE0-5D7C-819B-F547-DFC82D435CAA}"/>
              </a:ext>
            </a:extLst>
          </p:cNvPr>
          <p:cNvCxnSpPr/>
          <p:nvPr userDrawn="1"/>
        </p:nvCxnSpPr>
        <p:spPr>
          <a:xfrm>
            <a:off x="3600062" y="1327853"/>
            <a:ext cx="0" cy="4783698"/>
          </a:xfrm>
          <a:prstGeom prst="line">
            <a:avLst/>
          </a:prstGeom>
          <a:ln w="2857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Cross 9">
            <a:extLst>
              <a:ext uri="{FF2B5EF4-FFF2-40B4-BE49-F238E27FC236}">
                <a16:creationId xmlns:a16="http://schemas.microsoft.com/office/drawing/2014/main" id="{22AC08AF-3CFF-6237-98B9-50B5569AC0F8}"/>
              </a:ext>
            </a:extLst>
          </p:cNvPr>
          <p:cNvSpPr/>
          <p:nvPr userDrawn="1"/>
        </p:nvSpPr>
        <p:spPr>
          <a:xfrm>
            <a:off x="3486361" y="1669562"/>
            <a:ext cx="227402" cy="227402"/>
          </a:xfrm>
          <a:prstGeom prst="plus">
            <a:avLst>
              <a:gd name="adj" fmla="val 3469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9" descr="Subtitle">
            <a:extLst>
              <a:ext uri="{FF2B5EF4-FFF2-40B4-BE49-F238E27FC236}">
                <a16:creationId xmlns:a16="http://schemas.microsoft.com/office/drawing/2014/main" id="{F90E9D4A-DB5C-AAFD-9707-C5DA9AD7FBE9}"/>
              </a:ext>
            </a:extLst>
          </p:cNvPr>
          <p:cNvSpPr>
            <a:spLocks noGrp="1"/>
          </p:cNvSpPr>
          <p:nvPr>
            <p:ph type="body" sz="quarter" idx="18"/>
          </p:nvPr>
        </p:nvSpPr>
        <p:spPr>
          <a:xfrm>
            <a:off x="996950" y="2894020"/>
            <a:ext cx="2222500" cy="427037"/>
          </a:xfrm>
        </p:spPr>
        <p:txBody>
          <a:bodyPr anchor="ctr">
            <a:noAutofit/>
          </a:bodyPr>
          <a:lstStyle>
            <a:lvl1pPr algn="r">
              <a:defRPr sz="1400" b="1">
                <a:solidFill>
                  <a:schemeClr val="accent5"/>
                </a:solidFill>
                <a:latin typeface="+mj-lt"/>
              </a:defRPr>
            </a:lvl1pPr>
            <a:lvl2pPr algn="r">
              <a:defRPr sz="1400" b="1">
                <a:solidFill>
                  <a:schemeClr val="accent5"/>
                </a:solidFill>
                <a:latin typeface="+mj-lt"/>
              </a:defRPr>
            </a:lvl2pPr>
            <a:lvl3pPr algn="r">
              <a:defRPr sz="1400" b="1">
                <a:solidFill>
                  <a:schemeClr val="accent5"/>
                </a:solidFill>
                <a:latin typeface="+mj-lt"/>
              </a:defRPr>
            </a:lvl3pPr>
            <a:lvl4pPr algn="r">
              <a:defRPr sz="1400" b="1">
                <a:solidFill>
                  <a:schemeClr val="accent5"/>
                </a:solidFill>
                <a:latin typeface="+mj-lt"/>
              </a:defRPr>
            </a:lvl4pPr>
            <a:lvl5pPr algn="r">
              <a:defRPr sz="14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99995A04-E89A-86FB-70F8-8932AD4B11C5}"/>
              </a:ext>
            </a:extLst>
          </p:cNvPr>
          <p:cNvSpPr>
            <a:spLocks noGrp="1"/>
          </p:cNvSpPr>
          <p:nvPr>
            <p:ph type="body" sz="quarter" idx="19"/>
          </p:nvPr>
        </p:nvSpPr>
        <p:spPr>
          <a:xfrm>
            <a:off x="4216400" y="2652127"/>
            <a:ext cx="6978650" cy="910821"/>
          </a:xfrm>
        </p:spPr>
        <p:txBody>
          <a:bodyPr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ross 12">
            <a:extLst>
              <a:ext uri="{FF2B5EF4-FFF2-40B4-BE49-F238E27FC236}">
                <a16:creationId xmlns:a16="http://schemas.microsoft.com/office/drawing/2014/main" id="{7A4B9A1B-02A1-603B-3F17-F64D1063D7DC}"/>
              </a:ext>
            </a:extLst>
          </p:cNvPr>
          <p:cNvSpPr/>
          <p:nvPr userDrawn="1"/>
        </p:nvSpPr>
        <p:spPr>
          <a:xfrm>
            <a:off x="3486361" y="2993836"/>
            <a:ext cx="227402" cy="227402"/>
          </a:xfrm>
          <a:prstGeom prst="plus">
            <a:avLst>
              <a:gd name="adj" fmla="val 3469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9" descr="Subtitle">
            <a:extLst>
              <a:ext uri="{FF2B5EF4-FFF2-40B4-BE49-F238E27FC236}">
                <a16:creationId xmlns:a16="http://schemas.microsoft.com/office/drawing/2014/main" id="{C39F07CE-A6A9-4B31-26B2-096C3E366EDB}"/>
              </a:ext>
            </a:extLst>
          </p:cNvPr>
          <p:cNvSpPr>
            <a:spLocks noGrp="1"/>
          </p:cNvSpPr>
          <p:nvPr>
            <p:ph type="body" sz="quarter" idx="20"/>
          </p:nvPr>
        </p:nvSpPr>
        <p:spPr>
          <a:xfrm>
            <a:off x="996950" y="4218294"/>
            <a:ext cx="2222500" cy="427037"/>
          </a:xfrm>
        </p:spPr>
        <p:txBody>
          <a:bodyPr anchor="ctr">
            <a:noAutofit/>
          </a:bodyPr>
          <a:lstStyle>
            <a:lvl1pPr algn="r">
              <a:defRPr sz="1400" b="1">
                <a:solidFill>
                  <a:schemeClr val="accent5"/>
                </a:solidFill>
                <a:latin typeface="+mj-lt"/>
              </a:defRPr>
            </a:lvl1pPr>
            <a:lvl2pPr algn="r">
              <a:defRPr sz="1400" b="1">
                <a:solidFill>
                  <a:schemeClr val="accent5"/>
                </a:solidFill>
                <a:latin typeface="+mj-lt"/>
              </a:defRPr>
            </a:lvl2pPr>
            <a:lvl3pPr algn="r">
              <a:defRPr sz="1400" b="1">
                <a:solidFill>
                  <a:schemeClr val="accent5"/>
                </a:solidFill>
                <a:latin typeface="+mj-lt"/>
              </a:defRPr>
            </a:lvl3pPr>
            <a:lvl4pPr algn="r">
              <a:defRPr sz="1400" b="1">
                <a:solidFill>
                  <a:schemeClr val="accent5"/>
                </a:solidFill>
                <a:latin typeface="+mj-lt"/>
              </a:defRPr>
            </a:lvl4pPr>
            <a:lvl5pPr algn="r">
              <a:defRPr sz="14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9">
            <a:extLst>
              <a:ext uri="{FF2B5EF4-FFF2-40B4-BE49-F238E27FC236}">
                <a16:creationId xmlns:a16="http://schemas.microsoft.com/office/drawing/2014/main" id="{9B21C5B2-3853-3951-5597-0E50E449820B}"/>
              </a:ext>
            </a:extLst>
          </p:cNvPr>
          <p:cNvSpPr>
            <a:spLocks noGrp="1"/>
          </p:cNvSpPr>
          <p:nvPr>
            <p:ph type="body" sz="quarter" idx="21"/>
          </p:nvPr>
        </p:nvSpPr>
        <p:spPr>
          <a:xfrm>
            <a:off x="4216400" y="3976401"/>
            <a:ext cx="6978650" cy="910821"/>
          </a:xfrm>
        </p:spPr>
        <p:txBody>
          <a:bodyPr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ross 15">
            <a:extLst>
              <a:ext uri="{FF2B5EF4-FFF2-40B4-BE49-F238E27FC236}">
                <a16:creationId xmlns:a16="http://schemas.microsoft.com/office/drawing/2014/main" id="{5E0C0C1F-D62A-265D-D4D6-FB315FEC1590}"/>
              </a:ext>
            </a:extLst>
          </p:cNvPr>
          <p:cNvSpPr/>
          <p:nvPr userDrawn="1"/>
        </p:nvSpPr>
        <p:spPr>
          <a:xfrm>
            <a:off x="3486361" y="4318110"/>
            <a:ext cx="227402" cy="227402"/>
          </a:xfrm>
          <a:prstGeom prst="plus">
            <a:avLst>
              <a:gd name="adj" fmla="val 3469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9" descr="Subtitle">
            <a:extLst>
              <a:ext uri="{FF2B5EF4-FFF2-40B4-BE49-F238E27FC236}">
                <a16:creationId xmlns:a16="http://schemas.microsoft.com/office/drawing/2014/main" id="{5A7E37D3-3F4F-BB8E-FC08-6714FA6EBAB3}"/>
              </a:ext>
            </a:extLst>
          </p:cNvPr>
          <p:cNvSpPr>
            <a:spLocks noGrp="1"/>
          </p:cNvSpPr>
          <p:nvPr>
            <p:ph type="body" sz="quarter" idx="22"/>
          </p:nvPr>
        </p:nvSpPr>
        <p:spPr>
          <a:xfrm>
            <a:off x="996950" y="5542568"/>
            <a:ext cx="2222500" cy="427037"/>
          </a:xfrm>
        </p:spPr>
        <p:txBody>
          <a:bodyPr anchor="ctr">
            <a:noAutofit/>
          </a:bodyPr>
          <a:lstStyle>
            <a:lvl1pPr algn="r">
              <a:defRPr sz="1400" b="1">
                <a:solidFill>
                  <a:schemeClr val="accent5"/>
                </a:solidFill>
                <a:latin typeface="+mj-lt"/>
              </a:defRPr>
            </a:lvl1pPr>
            <a:lvl2pPr algn="r">
              <a:defRPr sz="1400" b="1">
                <a:solidFill>
                  <a:schemeClr val="accent5"/>
                </a:solidFill>
                <a:latin typeface="+mj-lt"/>
              </a:defRPr>
            </a:lvl2pPr>
            <a:lvl3pPr algn="r">
              <a:defRPr sz="1400" b="1">
                <a:solidFill>
                  <a:schemeClr val="accent5"/>
                </a:solidFill>
                <a:latin typeface="+mj-lt"/>
              </a:defRPr>
            </a:lvl3pPr>
            <a:lvl4pPr algn="r">
              <a:defRPr sz="1400" b="1">
                <a:solidFill>
                  <a:schemeClr val="accent5"/>
                </a:solidFill>
                <a:latin typeface="+mj-lt"/>
              </a:defRPr>
            </a:lvl4pPr>
            <a:lvl5pPr algn="r">
              <a:defRPr sz="14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9">
            <a:extLst>
              <a:ext uri="{FF2B5EF4-FFF2-40B4-BE49-F238E27FC236}">
                <a16:creationId xmlns:a16="http://schemas.microsoft.com/office/drawing/2014/main" id="{EA683868-E802-883E-644E-48A1246E6E96}"/>
              </a:ext>
            </a:extLst>
          </p:cNvPr>
          <p:cNvSpPr>
            <a:spLocks noGrp="1"/>
          </p:cNvSpPr>
          <p:nvPr>
            <p:ph type="body" sz="quarter" idx="23"/>
          </p:nvPr>
        </p:nvSpPr>
        <p:spPr>
          <a:xfrm>
            <a:off x="4216400" y="5300675"/>
            <a:ext cx="6978650" cy="910821"/>
          </a:xfrm>
        </p:spPr>
        <p:txBody>
          <a:bodyPr anchor="ct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ross 18">
            <a:extLst>
              <a:ext uri="{FF2B5EF4-FFF2-40B4-BE49-F238E27FC236}">
                <a16:creationId xmlns:a16="http://schemas.microsoft.com/office/drawing/2014/main" id="{EC44FF68-D883-DDAD-63D8-32126FA52191}"/>
              </a:ext>
            </a:extLst>
          </p:cNvPr>
          <p:cNvSpPr/>
          <p:nvPr userDrawn="1"/>
        </p:nvSpPr>
        <p:spPr>
          <a:xfrm>
            <a:off x="3486361" y="5642384"/>
            <a:ext cx="227402" cy="227402"/>
          </a:xfrm>
          <a:prstGeom prst="plus">
            <a:avLst>
              <a:gd name="adj" fmla="val 34694"/>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8228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with 4 key metrics v2">
    <p:spTree>
      <p:nvGrpSpPr>
        <p:cNvPr id="1" name=""/>
        <p:cNvGrpSpPr/>
        <p:nvPr/>
      </p:nvGrpSpPr>
      <p:grpSpPr>
        <a:xfrm>
          <a:off x="0" y="0"/>
          <a:ext cx="0" cy="0"/>
          <a:chOff x="0" y="0"/>
          <a:chExt cx="0" cy="0"/>
        </a:xfrm>
      </p:grpSpPr>
      <p:sp>
        <p:nvSpPr>
          <p:cNvPr id="22" name="Cross 21">
            <a:extLst>
              <a:ext uri="{FF2B5EF4-FFF2-40B4-BE49-F238E27FC236}">
                <a16:creationId xmlns:a16="http://schemas.microsoft.com/office/drawing/2014/main" id="{8C59B266-6AA9-12FB-4F35-F8D04BEABCC2}"/>
              </a:ext>
            </a:extLst>
          </p:cNvPr>
          <p:cNvSpPr/>
          <p:nvPr userDrawn="1"/>
        </p:nvSpPr>
        <p:spPr>
          <a:xfrm>
            <a:off x="-112323" y="5634426"/>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32A11F-D470-AE85-08FE-D9D119783E66}"/>
              </a:ext>
            </a:extLst>
          </p:cNvPr>
          <p:cNvSpPr>
            <a:spLocks noGrp="1"/>
          </p:cNvSpPr>
          <p:nvPr>
            <p:ph type="title"/>
          </p:nvPr>
        </p:nvSpPr>
        <p:spPr>
          <a:xfrm>
            <a:off x="228600" y="365125"/>
            <a:ext cx="11734800" cy="5492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410D6984-8D3D-3F11-7C87-E051444CD97F}"/>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B3A6C9FE-D949-EF74-5DF8-05D679B959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CFACE3-ACD4-9F06-614D-43FF0D5D26ED}"/>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AAED9C73-6ECF-E80F-B6FA-54812186288B}"/>
              </a:ext>
            </a:extLst>
          </p:cNvPr>
          <p:cNvSpPr/>
          <p:nvPr userDrawn="1"/>
        </p:nvSpPr>
        <p:spPr>
          <a:xfrm>
            <a:off x="228600" y="1905000"/>
            <a:ext cx="2762250" cy="33401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2C20926-6717-D38F-EAA9-497A242F2501}"/>
              </a:ext>
            </a:extLst>
          </p:cNvPr>
          <p:cNvSpPr/>
          <p:nvPr userDrawn="1"/>
        </p:nvSpPr>
        <p:spPr>
          <a:xfrm>
            <a:off x="228600" y="1905000"/>
            <a:ext cx="2762250" cy="9207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9" descr="Subtitle">
            <a:extLst>
              <a:ext uri="{FF2B5EF4-FFF2-40B4-BE49-F238E27FC236}">
                <a16:creationId xmlns:a16="http://schemas.microsoft.com/office/drawing/2014/main" id="{BD476B1A-DC84-C4EE-7F3D-4BB0A4B13BC2}"/>
              </a:ext>
            </a:extLst>
          </p:cNvPr>
          <p:cNvSpPr>
            <a:spLocks noGrp="1"/>
          </p:cNvSpPr>
          <p:nvPr>
            <p:ph type="body" sz="quarter" idx="14"/>
          </p:nvPr>
        </p:nvSpPr>
        <p:spPr>
          <a:xfrm>
            <a:off x="546100" y="2275087"/>
            <a:ext cx="2175785" cy="427037"/>
          </a:xfrm>
        </p:spPr>
        <p:txBody>
          <a:bodyPr anchor="ct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a:extLst>
              <a:ext uri="{FF2B5EF4-FFF2-40B4-BE49-F238E27FC236}">
                <a16:creationId xmlns:a16="http://schemas.microsoft.com/office/drawing/2014/main" id="{DBAA339F-7B6F-C2CB-D67C-B527E8C5FDEE}"/>
              </a:ext>
            </a:extLst>
          </p:cNvPr>
          <p:cNvSpPr>
            <a:spLocks noGrp="1"/>
          </p:cNvSpPr>
          <p:nvPr>
            <p:ph type="body" sz="quarter" idx="15"/>
          </p:nvPr>
        </p:nvSpPr>
        <p:spPr>
          <a:xfrm>
            <a:off x="546100" y="3247053"/>
            <a:ext cx="2175785" cy="162352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869F8FC6-1F51-6526-D8B1-E4C0F9F1A515}"/>
              </a:ext>
            </a:extLst>
          </p:cNvPr>
          <p:cNvSpPr/>
          <p:nvPr userDrawn="1"/>
        </p:nvSpPr>
        <p:spPr>
          <a:xfrm>
            <a:off x="3219450" y="1905000"/>
            <a:ext cx="2762250" cy="33401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6DCDB5B-9E15-D13B-BB23-91E2E82333CA}"/>
              </a:ext>
            </a:extLst>
          </p:cNvPr>
          <p:cNvSpPr/>
          <p:nvPr userDrawn="1"/>
        </p:nvSpPr>
        <p:spPr>
          <a:xfrm>
            <a:off x="3219450" y="1905000"/>
            <a:ext cx="2762250" cy="9207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9" descr="Subtitle">
            <a:extLst>
              <a:ext uri="{FF2B5EF4-FFF2-40B4-BE49-F238E27FC236}">
                <a16:creationId xmlns:a16="http://schemas.microsoft.com/office/drawing/2014/main" id="{5985805C-3C2E-7A03-9D8E-228B9E768A92}"/>
              </a:ext>
            </a:extLst>
          </p:cNvPr>
          <p:cNvSpPr>
            <a:spLocks noGrp="1"/>
          </p:cNvSpPr>
          <p:nvPr>
            <p:ph type="body" sz="quarter" idx="16"/>
          </p:nvPr>
        </p:nvSpPr>
        <p:spPr>
          <a:xfrm>
            <a:off x="3536950" y="2275087"/>
            <a:ext cx="2175785" cy="427037"/>
          </a:xfrm>
        </p:spPr>
        <p:txBody>
          <a:bodyPr anchor="ct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a:extLst>
              <a:ext uri="{FF2B5EF4-FFF2-40B4-BE49-F238E27FC236}">
                <a16:creationId xmlns:a16="http://schemas.microsoft.com/office/drawing/2014/main" id="{D4D346FE-519C-F825-050C-D429FD56FEAB}"/>
              </a:ext>
            </a:extLst>
          </p:cNvPr>
          <p:cNvSpPr>
            <a:spLocks noGrp="1"/>
          </p:cNvSpPr>
          <p:nvPr>
            <p:ph type="body" sz="quarter" idx="17"/>
          </p:nvPr>
        </p:nvSpPr>
        <p:spPr>
          <a:xfrm>
            <a:off x="3536950" y="3247053"/>
            <a:ext cx="2175785" cy="16235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84745012-37C5-5AF0-649C-F55E73B9EF29}"/>
              </a:ext>
            </a:extLst>
          </p:cNvPr>
          <p:cNvSpPr/>
          <p:nvPr userDrawn="1"/>
        </p:nvSpPr>
        <p:spPr>
          <a:xfrm>
            <a:off x="6210300" y="1905000"/>
            <a:ext cx="2762250" cy="33401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6EF25A47-FD5A-2B7E-ED12-619BE9795A6A}"/>
              </a:ext>
            </a:extLst>
          </p:cNvPr>
          <p:cNvSpPr/>
          <p:nvPr userDrawn="1"/>
        </p:nvSpPr>
        <p:spPr>
          <a:xfrm>
            <a:off x="6210300" y="1905000"/>
            <a:ext cx="2762250" cy="9207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9" descr="Subtitle">
            <a:extLst>
              <a:ext uri="{FF2B5EF4-FFF2-40B4-BE49-F238E27FC236}">
                <a16:creationId xmlns:a16="http://schemas.microsoft.com/office/drawing/2014/main" id="{CCDC074C-2D45-824C-DDD8-3A556F791AC7}"/>
              </a:ext>
            </a:extLst>
          </p:cNvPr>
          <p:cNvSpPr>
            <a:spLocks noGrp="1"/>
          </p:cNvSpPr>
          <p:nvPr>
            <p:ph type="body" sz="quarter" idx="18"/>
          </p:nvPr>
        </p:nvSpPr>
        <p:spPr>
          <a:xfrm>
            <a:off x="6527800" y="2275087"/>
            <a:ext cx="2175785" cy="427037"/>
          </a:xfrm>
        </p:spPr>
        <p:txBody>
          <a:bodyPr anchor="ct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9">
            <a:extLst>
              <a:ext uri="{FF2B5EF4-FFF2-40B4-BE49-F238E27FC236}">
                <a16:creationId xmlns:a16="http://schemas.microsoft.com/office/drawing/2014/main" id="{CBDAE978-B330-1BD3-9286-61023C844307}"/>
              </a:ext>
            </a:extLst>
          </p:cNvPr>
          <p:cNvSpPr>
            <a:spLocks noGrp="1"/>
          </p:cNvSpPr>
          <p:nvPr>
            <p:ph type="body" sz="quarter" idx="19"/>
          </p:nvPr>
        </p:nvSpPr>
        <p:spPr>
          <a:xfrm>
            <a:off x="6527800" y="3247053"/>
            <a:ext cx="2175785" cy="16235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17">
            <a:extLst>
              <a:ext uri="{FF2B5EF4-FFF2-40B4-BE49-F238E27FC236}">
                <a16:creationId xmlns:a16="http://schemas.microsoft.com/office/drawing/2014/main" id="{2621ECCB-E5B7-2882-2F30-F45A18C0B370}"/>
              </a:ext>
            </a:extLst>
          </p:cNvPr>
          <p:cNvSpPr/>
          <p:nvPr userDrawn="1"/>
        </p:nvSpPr>
        <p:spPr>
          <a:xfrm>
            <a:off x="9201150" y="1905000"/>
            <a:ext cx="2762250" cy="33401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D6B26C5-907C-B71E-BCDC-E551A665C8A3}"/>
              </a:ext>
            </a:extLst>
          </p:cNvPr>
          <p:cNvSpPr/>
          <p:nvPr userDrawn="1"/>
        </p:nvSpPr>
        <p:spPr>
          <a:xfrm>
            <a:off x="9201150" y="1905000"/>
            <a:ext cx="2762250" cy="92075"/>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9" descr="Subtitle">
            <a:extLst>
              <a:ext uri="{FF2B5EF4-FFF2-40B4-BE49-F238E27FC236}">
                <a16:creationId xmlns:a16="http://schemas.microsoft.com/office/drawing/2014/main" id="{D665A413-529C-0297-6EF0-05EDA72BB6D6}"/>
              </a:ext>
            </a:extLst>
          </p:cNvPr>
          <p:cNvSpPr>
            <a:spLocks noGrp="1"/>
          </p:cNvSpPr>
          <p:nvPr>
            <p:ph type="body" sz="quarter" idx="20"/>
          </p:nvPr>
        </p:nvSpPr>
        <p:spPr>
          <a:xfrm>
            <a:off x="9518650" y="2275087"/>
            <a:ext cx="2175785" cy="427037"/>
          </a:xfrm>
        </p:spPr>
        <p:txBody>
          <a:bodyPr anchor="ct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9">
            <a:extLst>
              <a:ext uri="{FF2B5EF4-FFF2-40B4-BE49-F238E27FC236}">
                <a16:creationId xmlns:a16="http://schemas.microsoft.com/office/drawing/2014/main" id="{BECF204A-8A7A-4E28-1837-6BA60054D162}"/>
              </a:ext>
            </a:extLst>
          </p:cNvPr>
          <p:cNvSpPr>
            <a:spLocks noGrp="1"/>
          </p:cNvSpPr>
          <p:nvPr>
            <p:ph type="body" sz="quarter" idx="21"/>
          </p:nvPr>
        </p:nvSpPr>
        <p:spPr>
          <a:xfrm>
            <a:off x="9518650" y="3247053"/>
            <a:ext cx="2175785" cy="16235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83512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lide with 4 key metrics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B72CF-473C-3F29-827E-BE36DD2177F2}"/>
              </a:ext>
            </a:extLst>
          </p:cNvPr>
          <p:cNvSpPr>
            <a:spLocks noGrp="1"/>
          </p:cNvSpPr>
          <p:nvPr>
            <p:ph type="title"/>
          </p:nvPr>
        </p:nvSpPr>
        <p:spPr/>
        <p:txBody>
          <a:bodyPr/>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CAC24233-CDA2-7699-2FCA-1DBD86E11368}"/>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47A2D261-B0C8-0026-38AF-426830B0D4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74F606F-1988-1DCE-15FD-D659685837FF}"/>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Text Placeholder 9" descr="Subtitle">
            <a:extLst>
              <a:ext uri="{FF2B5EF4-FFF2-40B4-BE49-F238E27FC236}">
                <a16:creationId xmlns:a16="http://schemas.microsoft.com/office/drawing/2014/main" id="{ECCA4D0E-32C5-137E-1EE2-32EE74825869}"/>
              </a:ext>
            </a:extLst>
          </p:cNvPr>
          <p:cNvSpPr>
            <a:spLocks noGrp="1"/>
          </p:cNvSpPr>
          <p:nvPr>
            <p:ph type="body" sz="quarter" idx="14"/>
          </p:nvPr>
        </p:nvSpPr>
        <p:spPr>
          <a:xfrm>
            <a:off x="1351383" y="2092789"/>
            <a:ext cx="1993900" cy="427037"/>
          </a:xfrm>
        </p:spPr>
        <p:txBody>
          <a:bodyPr anchor="ctr">
            <a:noAutofit/>
          </a:bodyPr>
          <a:lstStyle>
            <a:lvl1pPr algn="ctr">
              <a:defRPr sz="1800" b="1">
                <a:solidFill>
                  <a:schemeClr val="accent5"/>
                </a:solidFill>
                <a:latin typeface="+mj-lt"/>
              </a:defRPr>
            </a:lvl1pPr>
            <a:lvl2pPr algn="ctr">
              <a:defRPr sz="1800" b="1">
                <a:solidFill>
                  <a:schemeClr val="accent5"/>
                </a:solidFill>
                <a:latin typeface="+mj-lt"/>
              </a:defRPr>
            </a:lvl2pPr>
            <a:lvl3pPr algn="ctr">
              <a:defRPr sz="1800" b="1">
                <a:solidFill>
                  <a:schemeClr val="accent5"/>
                </a:solidFill>
                <a:latin typeface="+mj-lt"/>
              </a:defRPr>
            </a:lvl3pPr>
            <a:lvl4pPr algn="ctr">
              <a:defRPr sz="1800" b="1">
                <a:solidFill>
                  <a:schemeClr val="accent5"/>
                </a:solidFill>
                <a:latin typeface="+mj-lt"/>
              </a:defRPr>
            </a:lvl4pPr>
            <a:lvl5pPr algn="ct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9">
            <a:extLst>
              <a:ext uri="{FF2B5EF4-FFF2-40B4-BE49-F238E27FC236}">
                <a16:creationId xmlns:a16="http://schemas.microsoft.com/office/drawing/2014/main" id="{CDDC8419-E646-C5EC-BD89-AA9E7A363EEE}"/>
              </a:ext>
            </a:extLst>
          </p:cNvPr>
          <p:cNvSpPr>
            <a:spLocks noGrp="1"/>
          </p:cNvSpPr>
          <p:nvPr>
            <p:ph type="body" sz="quarter" idx="15"/>
          </p:nvPr>
        </p:nvSpPr>
        <p:spPr>
          <a:xfrm>
            <a:off x="1351383" y="2914467"/>
            <a:ext cx="1993900" cy="1696120"/>
          </a:xfrm>
        </p:spPr>
        <p:txBody>
          <a:bodyPr anchor="t"/>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9" descr="Subtitle">
            <a:extLst>
              <a:ext uri="{FF2B5EF4-FFF2-40B4-BE49-F238E27FC236}">
                <a16:creationId xmlns:a16="http://schemas.microsoft.com/office/drawing/2014/main" id="{5BA35E23-AD65-A65E-D224-DAE32C9A2CF2}"/>
              </a:ext>
            </a:extLst>
          </p:cNvPr>
          <p:cNvSpPr>
            <a:spLocks noGrp="1"/>
          </p:cNvSpPr>
          <p:nvPr>
            <p:ph type="body" sz="quarter" idx="16"/>
          </p:nvPr>
        </p:nvSpPr>
        <p:spPr>
          <a:xfrm>
            <a:off x="3771122" y="2092789"/>
            <a:ext cx="1993900" cy="427037"/>
          </a:xfrm>
        </p:spPr>
        <p:txBody>
          <a:bodyPr anchor="ctr">
            <a:noAutofit/>
          </a:bodyPr>
          <a:lstStyle>
            <a:lvl1pPr algn="ctr">
              <a:defRPr sz="1800" b="1">
                <a:solidFill>
                  <a:schemeClr val="accent5"/>
                </a:solidFill>
                <a:latin typeface="+mj-lt"/>
              </a:defRPr>
            </a:lvl1pPr>
            <a:lvl2pPr algn="ctr">
              <a:defRPr sz="1800" b="1">
                <a:solidFill>
                  <a:schemeClr val="accent5"/>
                </a:solidFill>
                <a:latin typeface="+mj-lt"/>
              </a:defRPr>
            </a:lvl2pPr>
            <a:lvl3pPr algn="ctr">
              <a:defRPr sz="1800" b="1">
                <a:solidFill>
                  <a:schemeClr val="accent5"/>
                </a:solidFill>
                <a:latin typeface="+mj-lt"/>
              </a:defRPr>
            </a:lvl3pPr>
            <a:lvl4pPr algn="ctr">
              <a:defRPr sz="1800" b="1">
                <a:solidFill>
                  <a:schemeClr val="accent5"/>
                </a:solidFill>
                <a:latin typeface="+mj-lt"/>
              </a:defRPr>
            </a:lvl4pPr>
            <a:lvl5pPr algn="ct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a:extLst>
              <a:ext uri="{FF2B5EF4-FFF2-40B4-BE49-F238E27FC236}">
                <a16:creationId xmlns:a16="http://schemas.microsoft.com/office/drawing/2014/main" id="{9DDE795F-1AC9-B020-B66D-F1BD6B0123B3}"/>
              </a:ext>
            </a:extLst>
          </p:cNvPr>
          <p:cNvSpPr>
            <a:spLocks noGrp="1"/>
          </p:cNvSpPr>
          <p:nvPr>
            <p:ph type="body" sz="quarter" idx="17"/>
          </p:nvPr>
        </p:nvSpPr>
        <p:spPr>
          <a:xfrm>
            <a:off x="3771122" y="2914467"/>
            <a:ext cx="1993900" cy="1696120"/>
          </a:xfrm>
        </p:spPr>
        <p:txBody>
          <a:bodyPr anchor="t"/>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descr="Subtitle">
            <a:extLst>
              <a:ext uri="{FF2B5EF4-FFF2-40B4-BE49-F238E27FC236}">
                <a16:creationId xmlns:a16="http://schemas.microsoft.com/office/drawing/2014/main" id="{3B4726DD-3684-6997-DAC9-51F8B364F897}"/>
              </a:ext>
            </a:extLst>
          </p:cNvPr>
          <p:cNvSpPr>
            <a:spLocks noGrp="1"/>
          </p:cNvSpPr>
          <p:nvPr>
            <p:ph type="body" sz="quarter" idx="18"/>
          </p:nvPr>
        </p:nvSpPr>
        <p:spPr>
          <a:xfrm>
            <a:off x="6190861" y="2092789"/>
            <a:ext cx="1993900" cy="427037"/>
          </a:xfrm>
        </p:spPr>
        <p:txBody>
          <a:bodyPr anchor="ctr">
            <a:noAutofit/>
          </a:bodyPr>
          <a:lstStyle>
            <a:lvl1pPr algn="ctr">
              <a:defRPr sz="1800" b="1">
                <a:solidFill>
                  <a:schemeClr val="accent5"/>
                </a:solidFill>
                <a:latin typeface="+mj-lt"/>
              </a:defRPr>
            </a:lvl1pPr>
            <a:lvl2pPr algn="ctr">
              <a:defRPr sz="1800" b="1">
                <a:solidFill>
                  <a:schemeClr val="accent5"/>
                </a:solidFill>
                <a:latin typeface="+mj-lt"/>
              </a:defRPr>
            </a:lvl2pPr>
            <a:lvl3pPr algn="ctr">
              <a:defRPr sz="1800" b="1">
                <a:solidFill>
                  <a:schemeClr val="accent5"/>
                </a:solidFill>
                <a:latin typeface="+mj-lt"/>
              </a:defRPr>
            </a:lvl3pPr>
            <a:lvl4pPr algn="ctr">
              <a:defRPr sz="1800" b="1">
                <a:solidFill>
                  <a:schemeClr val="accent5"/>
                </a:solidFill>
                <a:latin typeface="+mj-lt"/>
              </a:defRPr>
            </a:lvl4pPr>
            <a:lvl5pPr algn="ct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CEE8D657-1BD8-C56A-FCAF-32723BF6FFE6}"/>
              </a:ext>
            </a:extLst>
          </p:cNvPr>
          <p:cNvSpPr>
            <a:spLocks noGrp="1"/>
          </p:cNvSpPr>
          <p:nvPr>
            <p:ph type="body" sz="quarter" idx="19"/>
          </p:nvPr>
        </p:nvSpPr>
        <p:spPr>
          <a:xfrm>
            <a:off x="6190861" y="2914467"/>
            <a:ext cx="1993900" cy="1696120"/>
          </a:xfrm>
        </p:spPr>
        <p:txBody>
          <a:bodyPr anchor="t"/>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descr="Subtitle">
            <a:extLst>
              <a:ext uri="{FF2B5EF4-FFF2-40B4-BE49-F238E27FC236}">
                <a16:creationId xmlns:a16="http://schemas.microsoft.com/office/drawing/2014/main" id="{60802391-6452-ABDE-B03B-9ECDFA5A166E}"/>
              </a:ext>
            </a:extLst>
          </p:cNvPr>
          <p:cNvSpPr>
            <a:spLocks noGrp="1"/>
          </p:cNvSpPr>
          <p:nvPr>
            <p:ph type="body" sz="quarter" idx="20"/>
          </p:nvPr>
        </p:nvSpPr>
        <p:spPr>
          <a:xfrm>
            <a:off x="8610600" y="2092789"/>
            <a:ext cx="1993900" cy="427037"/>
          </a:xfrm>
        </p:spPr>
        <p:txBody>
          <a:bodyPr anchor="ctr">
            <a:noAutofit/>
          </a:bodyPr>
          <a:lstStyle>
            <a:lvl1pPr algn="ctr">
              <a:defRPr sz="1800" b="1">
                <a:solidFill>
                  <a:schemeClr val="accent5"/>
                </a:solidFill>
                <a:latin typeface="+mj-lt"/>
              </a:defRPr>
            </a:lvl1pPr>
            <a:lvl2pPr algn="ctr">
              <a:defRPr sz="1800" b="1">
                <a:solidFill>
                  <a:schemeClr val="accent5"/>
                </a:solidFill>
                <a:latin typeface="+mj-lt"/>
              </a:defRPr>
            </a:lvl2pPr>
            <a:lvl3pPr algn="ctr">
              <a:defRPr sz="1800" b="1">
                <a:solidFill>
                  <a:schemeClr val="accent5"/>
                </a:solidFill>
                <a:latin typeface="+mj-lt"/>
              </a:defRPr>
            </a:lvl3pPr>
            <a:lvl4pPr algn="ctr">
              <a:defRPr sz="1800" b="1">
                <a:solidFill>
                  <a:schemeClr val="accent5"/>
                </a:solidFill>
                <a:latin typeface="+mj-lt"/>
              </a:defRPr>
            </a:lvl4pPr>
            <a:lvl5pPr algn="ctr">
              <a:defRPr sz="18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a:extLst>
              <a:ext uri="{FF2B5EF4-FFF2-40B4-BE49-F238E27FC236}">
                <a16:creationId xmlns:a16="http://schemas.microsoft.com/office/drawing/2014/main" id="{3A98BB6B-AB0F-E895-AADF-0FBD4B444219}"/>
              </a:ext>
            </a:extLst>
          </p:cNvPr>
          <p:cNvSpPr>
            <a:spLocks noGrp="1"/>
          </p:cNvSpPr>
          <p:nvPr>
            <p:ph type="body" sz="quarter" idx="21"/>
          </p:nvPr>
        </p:nvSpPr>
        <p:spPr>
          <a:xfrm>
            <a:off x="8610600" y="2914467"/>
            <a:ext cx="1993900" cy="1696120"/>
          </a:xfrm>
        </p:spPr>
        <p:txBody>
          <a:bodyPr anchor="t"/>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214051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 With Bullet Points v1">
    <p:spTree>
      <p:nvGrpSpPr>
        <p:cNvPr id="1" name=""/>
        <p:cNvGrpSpPr/>
        <p:nvPr/>
      </p:nvGrpSpPr>
      <p:grpSpPr>
        <a:xfrm>
          <a:off x="0" y="0"/>
          <a:ext cx="0" cy="0"/>
          <a:chOff x="0" y="0"/>
          <a:chExt cx="0" cy="0"/>
        </a:xfrm>
      </p:grpSpPr>
      <p:sp>
        <p:nvSpPr>
          <p:cNvPr id="10" name="Cross 9">
            <a:extLst>
              <a:ext uri="{FF2B5EF4-FFF2-40B4-BE49-F238E27FC236}">
                <a16:creationId xmlns:a16="http://schemas.microsoft.com/office/drawing/2014/main" id="{ADB49090-391F-EF65-A19B-D714CBD451C8}"/>
              </a:ext>
            </a:extLst>
          </p:cNvPr>
          <p:cNvSpPr/>
          <p:nvPr userDrawn="1"/>
        </p:nvSpPr>
        <p:spPr>
          <a:xfrm>
            <a:off x="6144613" y="5050032"/>
            <a:ext cx="2125274" cy="2125274"/>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85D011-9F4B-101A-14DA-BFA934383C6E}"/>
              </a:ext>
            </a:extLst>
          </p:cNvPr>
          <p:cNvSpPr>
            <a:spLocks noGrp="1"/>
          </p:cNvSpPr>
          <p:nvPr>
            <p:ph type="title"/>
          </p:nvPr>
        </p:nvSpPr>
        <p:spPr>
          <a:xfrm>
            <a:off x="996950" y="365125"/>
            <a:ext cx="5213350" cy="5492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CE82D6FF-EF3E-0A39-27DF-620414887252}"/>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24BDB5AE-1760-677F-DAA3-70F6E8DAE1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1A9433-78A6-6B71-1C26-88053C796A36}"/>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7" name="Picture Placeholder 6">
            <a:extLst>
              <a:ext uri="{FF2B5EF4-FFF2-40B4-BE49-F238E27FC236}">
                <a16:creationId xmlns:a16="http://schemas.microsoft.com/office/drawing/2014/main" id="{E93C87ED-7DA8-F50E-A65B-882DDA3454B5}"/>
              </a:ext>
            </a:extLst>
          </p:cNvPr>
          <p:cNvSpPr>
            <a:spLocks noGrp="1"/>
          </p:cNvSpPr>
          <p:nvPr>
            <p:ph type="pic" sz="quarter" idx="13"/>
          </p:nvPr>
        </p:nvSpPr>
        <p:spPr>
          <a:xfrm>
            <a:off x="7207250" y="365125"/>
            <a:ext cx="3987800" cy="5643789"/>
          </a:xfrm>
          <a:solidFill>
            <a:schemeClr val="bg1">
              <a:lumMod val="85000"/>
            </a:schemeClr>
          </a:solidFill>
          <a:ln>
            <a:noFill/>
          </a:ln>
        </p:spPr>
        <p:txBody>
          <a:bodyPr/>
          <a:lstStyle/>
          <a:p>
            <a:endParaRPr lang="en-US"/>
          </a:p>
        </p:txBody>
      </p:sp>
      <p:sp>
        <p:nvSpPr>
          <p:cNvPr id="9" name="Text Placeholder 8">
            <a:extLst>
              <a:ext uri="{FF2B5EF4-FFF2-40B4-BE49-F238E27FC236}">
                <a16:creationId xmlns:a16="http://schemas.microsoft.com/office/drawing/2014/main" id="{D876963C-826A-C7F4-DC3C-DCF65803BF01}"/>
              </a:ext>
            </a:extLst>
          </p:cNvPr>
          <p:cNvSpPr>
            <a:spLocks noGrp="1"/>
          </p:cNvSpPr>
          <p:nvPr>
            <p:ph type="body" sz="quarter" idx="14"/>
          </p:nvPr>
        </p:nvSpPr>
        <p:spPr>
          <a:xfrm>
            <a:off x="996950" y="1465263"/>
            <a:ext cx="5213350" cy="38623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9359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lide With Bullet Points v1 No Image">
    <p:spTree>
      <p:nvGrpSpPr>
        <p:cNvPr id="1" name=""/>
        <p:cNvGrpSpPr/>
        <p:nvPr/>
      </p:nvGrpSpPr>
      <p:grpSpPr>
        <a:xfrm>
          <a:off x="0" y="0"/>
          <a:ext cx="0" cy="0"/>
          <a:chOff x="0" y="0"/>
          <a:chExt cx="0" cy="0"/>
        </a:xfrm>
      </p:grpSpPr>
      <p:sp>
        <p:nvSpPr>
          <p:cNvPr id="8" name="Cross 7">
            <a:extLst>
              <a:ext uri="{FF2B5EF4-FFF2-40B4-BE49-F238E27FC236}">
                <a16:creationId xmlns:a16="http://schemas.microsoft.com/office/drawing/2014/main" id="{AAD97990-20EA-D293-89D9-B6A40FEF0372}"/>
              </a:ext>
            </a:extLst>
          </p:cNvPr>
          <p:cNvSpPr/>
          <p:nvPr userDrawn="1"/>
        </p:nvSpPr>
        <p:spPr>
          <a:xfrm>
            <a:off x="10966450" y="-917186"/>
            <a:ext cx="2125274" cy="2125274"/>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68E501-B3A8-D7CC-527D-DD2A2565B7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072D98-650C-B361-72E4-C7BC0416B6D0}"/>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BF0345A4-E918-FA2B-48E7-01AA8A0195E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0F6C49-A7DE-9B0B-6006-63ED30E18637}"/>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7" name="Text Placeholder 6">
            <a:extLst>
              <a:ext uri="{FF2B5EF4-FFF2-40B4-BE49-F238E27FC236}">
                <a16:creationId xmlns:a16="http://schemas.microsoft.com/office/drawing/2014/main" id="{F7F202FA-46E9-9740-CAD1-3BC4626205F1}"/>
              </a:ext>
            </a:extLst>
          </p:cNvPr>
          <p:cNvSpPr>
            <a:spLocks noGrp="1"/>
          </p:cNvSpPr>
          <p:nvPr>
            <p:ph type="body" sz="quarter" idx="13"/>
          </p:nvPr>
        </p:nvSpPr>
        <p:spPr>
          <a:xfrm>
            <a:off x="996950" y="1501775"/>
            <a:ext cx="10198100" cy="3881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ross 8">
            <a:extLst>
              <a:ext uri="{FF2B5EF4-FFF2-40B4-BE49-F238E27FC236}">
                <a16:creationId xmlns:a16="http://schemas.microsoft.com/office/drawing/2014/main" id="{2D49E881-ED3A-0C98-AA7D-0778C47D5E20}"/>
              </a:ext>
            </a:extLst>
          </p:cNvPr>
          <p:cNvSpPr/>
          <p:nvPr userDrawn="1"/>
        </p:nvSpPr>
        <p:spPr>
          <a:xfrm>
            <a:off x="128522" y="6216519"/>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1869117-0DB9-55BE-45BD-0C3C648DABD1}"/>
              </a:ext>
            </a:extLst>
          </p:cNvPr>
          <p:cNvSpPr/>
          <p:nvPr userDrawn="1"/>
        </p:nvSpPr>
        <p:spPr>
          <a:xfrm>
            <a:off x="1" y="0"/>
            <a:ext cx="494522" cy="491336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01940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lide With Bullet Points v2">
    <p:spTree>
      <p:nvGrpSpPr>
        <p:cNvPr id="1" name=""/>
        <p:cNvGrpSpPr/>
        <p:nvPr/>
      </p:nvGrpSpPr>
      <p:grpSpPr>
        <a:xfrm>
          <a:off x="0" y="0"/>
          <a:ext cx="0" cy="0"/>
          <a:chOff x="0" y="0"/>
          <a:chExt cx="0" cy="0"/>
        </a:xfrm>
      </p:grpSpPr>
      <p:sp>
        <p:nvSpPr>
          <p:cNvPr id="8" name="Cross 7">
            <a:extLst>
              <a:ext uri="{FF2B5EF4-FFF2-40B4-BE49-F238E27FC236}">
                <a16:creationId xmlns:a16="http://schemas.microsoft.com/office/drawing/2014/main" id="{93552EE6-F38F-BE03-90C5-AC7085529864}"/>
              </a:ext>
            </a:extLst>
          </p:cNvPr>
          <p:cNvSpPr/>
          <p:nvPr userDrawn="1"/>
        </p:nvSpPr>
        <p:spPr>
          <a:xfrm>
            <a:off x="4318988" y="5021457"/>
            <a:ext cx="2125274" cy="2125274"/>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CF2F1F-97BB-89E5-C52A-D12E3DE11C4A}"/>
              </a:ext>
            </a:extLst>
          </p:cNvPr>
          <p:cNvSpPr>
            <a:spLocks noGrp="1"/>
          </p:cNvSpPr>
          <p:nvPr>
            <p:ph type="title"/>
          </p:nvPr>
        </p:nvSpPr>
        <p:spPr>
          <a:xfrm>
            <a:off x="5981700" y="365125"/>
            <a:ext cx="5213350" cy="5492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29720961-8CEC-F74B-CA22-41430A47039F}"/>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F0C73CC0-B5B3-2213-37C9-34F4904674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D86B4A-BE8B-07F7-F293-D158524F743E}"/>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7" name="Picture Placeholder 6">
            <a:extLst>
              <a:ext uri="{FF2B5EF4-FFF2-40B4-BE49-F238E27FC236}">
                <a16:creationId xmlns:a16="http://schemas.microsoft.com/office/drawing/2014/main" id="{28DD5F19-6D4A-4FEB-0891-53F5371A1B1F}"/>
              </a:ext>
            </a:extLst>
          </p:cNvPr>
          <p:cNvSpPr>
            <a:spLocks noGrp="1"/>
          </p:cNvSpPr>
          <p:nvPr>
            <p:ph type="pic" sz="quarter" idx="13"/>
          </p:nvPr>
        </p:nvSpPr>
        <p:spPr>
          <a:xfrm>
            <a:off x="996950" y="566738"/>
            <a:ext cx="4216400" cy="5588000"/>
          </a:xfrm>
          <a:solidFill>
            <a:schemeClr val="bg1">
              <a:lumMod val="85000"/>
            </a:schemeClr>
          </a:solidFill>
          <a:ln>
            <a:noFill/>
          </a:ln>
        </p:spPr>
        <p:txBody>
          <a:bodyPr/>
          <a:lstStyle/>
          <a:p>
            <a:endParaRPr lang="en-US"/>
          </a:p>
        </p:txBody>
      </p:sp>
      <p:sp>
        <p:nvSpPr>
          <p:cNvPr id="10" name="Text Placeholder 9">
            <a:extLst>
              <a:ext uri="{FF2B5EF4-FFF2-40B4-BE49-F238E27FC236}">
                <a16:creationId xmlns:a16="http://schemas.microsoft.com/office/drawing/2014/main" id="{AAACAE63-B266-B937-3072-DD229BEF3936}"/>
              </a:ext>
            </a:extLst>
          </p:cNvPr>
          <p:cNvSpPr>
            <a:spLocks noGrp="1"/>
          </p:cNvSpPr>
          <p:nvPr>
            <p:ph type="body" sz="quarter" idx="14"/>
          </p:nvPr>
        </p:nvSpPr>
        <p:spPr>
          <a:xfrm>
            <a:off x="5981700" y="1419225"/>
            <a:ext cx="5213350" cy="4219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52185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lide With Paragraph v1">
    <p:spTree>
      <p:nvGrpSpPr>
        <p:cNvPr id="1" name=""/>
        <p:cNvGrpSpPr/>
        <p:nvPr/>
      </p:nvGrpSpPr>
      <p:grpSpPr>
        <a:xfrm>
          <a:off x="0" y="0"/>
          <a:ext cx="0" cy="0"/>
          <a:chOff x="0" y="0"/>
          <a:chExt cx="0" cy="0"/>
        </a:xfrm>
      </p:grpSpPr>
      <p:sp>
        <p:nvSpPr>
          <p:cNvPr id="6" name="Cross 5">
            <a:extLst>
              <a:ext uri="{FF2B5EF4-FFF2-40B4-BE49-F238E27FC236}">
                <a16:creationId xmlns:a16="http://schemas.microsoft.com/office/drawing/2014/main" id="{56E4F688-51B3-6054-BA3F-CFDCD24EC847}"/>
              </a:ext>
            </a:extLst>
          </p:cNvPr>
          <p:cNvSpPr/>
          <p:nvPr userDrawn="1"/>
        </p:nvSpPr>
        <p:spPr>
          <a:xfrm>
            <a:off x="105763" y="5074038"/>
            <a:ext cx="1464874" cy="1464874"/>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EEA9F0-92C2-226C-BDDC-660352ACF694}"/>
              </a:ext>
            </a:extLst>
          </p:cNvPr>
          <p:cNvSpPr>
            <a:spLocks noGrp="1"/>
          </p:cNvSpPr>
          <p:nvPr>
            <p:ph type="title"/>
          </p:nvPr>
        </p:nvSpPr>
        <p:spPr>
          <a:xfrm>
            <a:off x="996950" y="365125"/>
            <a:ext cx="9969500" cy="5492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4A2491C8-AB11-404E-CC92-C38FC7805DF7}"/>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1C1626D8-B5DD-C1E2-E1AE-46496C0239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6A65D9-C444-FCB5-1C49-B5D7E1B1523A}"/>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7" name="Rectangle 6">
            <a:extLst>
              <a:ext uri="{FF2B5EF4-FFF2-40B4-BE49-F238E27FC236}">
                <a16:creationId xmlns:a16="http://schemas.microsoft.com/office/drawing/2014/main" id="{0A9A9840-91C3-0CDA-419F-9A19E75B5C4F}"/>
              </a:ext>
            </a:extLst>
          </p:cNvPr>
          <p:cNvSpPr/>
          <p:nvPr userDrawn="1"/>
        </p:nvSpPr>
        <p:spPr>
          <a:xfrm>
            <a:off x="11697478" y="0"/>
            <a:ext cx="494522" cy="4913362"/>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8">
            <a:extLst>
              <a:ext uri="{FF2B5EF4-FFF2-40B4-BE49-F238E27FC236}">
                <a16:creationId xmlns:a16="http://schemas.microsoft.com/office/drawing/2014/main" id="{C45A0ABC-FB66-8936-3DEC-4F26F9E4A184}"/>
              </a:ext>
            </a:extLst>
          </p:cNvPr>
          <p:cNvSpPr>
            <a:spLocks noGrp="1"/>
          </p:cNvSpPr>
          <p:nvPr>
            <p:ph type="body" sz="quarter" idx="13"/>
          </p:nvPr>
        </p:nvSpPr>
        <p:spPr>
          <a:xfrm>
            <a:off x="996950" y="1676400"/>
            <a:ext cx="9969500" cy="3924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8026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lide Multiple Quiz Options 4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2117-8E73-827D-95C6-BD2C9C5C8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5AF45A-B98F-B1A5-FEC3-30F903BED16B}"/>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C3BD8ADA-A8E3-6A67-1965-2BB51F04C7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8AED24-FBF4-5E80-0E5F-77229E8CC9EB}"/>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9E6C7588-B591-0A4E-2D19-6B0863522215}"/>
              </a:ext>
            </a:extLst>
          </p:cNvPr>
          <p:cNvSpPr/>
          <p:nvPr userDrawn="1"/>
        </p:nvSpPr>
        <p:spPr>
          <a:xfrm>
            <a:off x="996950" y="2181225"/>
            <a:ext cx="80010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51C4F9CD-935D-16F3-46AF-63AC8382D29D}"/>
              </a:ext>
            </a:extLst>
          </p:cNvPr>
          <p:cNvSpPr>
            <a:spLocks noGrp="1"/>
          </p:cNvSpPr>
          <p:nvPr>
            <p:ph type="body" sz="quarter" idx="16"/>
          </p:nvPr>
        </p:nvSpPr>
        <p:spPr>
          <a:xfrm>
            <a:off x="1177925" y="236775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8">
            <a:extLst>
              <a:ext uri="{FF2B5EF4-FFF2-40B4-BE49-F238E27FC236}">
                <a16:creationId xmlns:a16="http://schemas.microsoft.com/office/drawing/2014/main" id="{78220E71-332B-A904-4F96-FC441986CD48}"/>
              </a:ext>
            </a:extLst>
          </p:cNvPr>
          <p:cNvSpPr>
            <a:spLocks noGrp="1"/>
          </p:cNvSpPr>
          <p:nvPr>
            <p:ph type="body" sz="quarter" idx="17"/>
          </p:nvPr>
        </p:nvSpPr>
        <p:spPr>
          <a:xfrm>
            <a:off x="1993900" y="2181225"/>
            <a:ext cx="299085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3C7A1DF1-5440-C0D6-D9DF-C1DBB6B80F8C}"/>
              </a:ext>
            </a:extLst>
          </p:cNvPr>
          <p:cNvSpPr/>
          <p:nvPr userDrawn="1"/>
        </p:nvSpPr>
        <p:spPr>
          <a:xfrm>
            <a:off x="7207250" y="2181225"/>
            <a:ext cx="80010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9" descr="Subtitle">
            <a:extLst>
              <a:ext uri="{FF2B5EF4-FFF2-40B4-BE49-F238E27FC236}">
                <a16:creationId xmlns:a16="http://schemas.microsoft.com/office/drawing/2014/main" id="{670CF60F-E13C-9A4F-6A39-42C6979BD0FF}"/>
              </a:ext>
            </a:extLst>
          </p:cNvPr>
          <p:cNvSpPr>
            <a:spLocks noGrp="1"/>
          </p:cNvSpPr>
          <p:nvPr>
            <p:ph type="body" sz="quarter" idx="18"/>
          </p:nvPr>
        </p:nvSpPr>
        <p:spPr>
          <a:xfrm>
            <a:off x="7388225" y="236775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8">
            <a:extLst>
              <a:ext uri="{FF2B5EF4-FFF2-40B4-BE49-F238E27FC236}">
                <a16:creationId xmlns:a16="http://schemas.microsoft.com/office/drawing/2014/main" id="{B6979C19-AA5F-E7DF-9727-64046FA13C22}"/>
              </a:ext>
            </a:extLst>
          </p:cNvPr>
          <p:cNvSpPr>
            <a:spLocks noGrp="1"/>
          </p:cNvSpPr>
          <p:nvPr>
            <p:ph type="body" sz="quarter" idx="19"/>
          </p:nvPr>
        </p:nvSpPr>
        <p:spPr>
          <a:xfrm>
            <a:off x="8204200" y="2181225"/>
            <a:ext cx="299085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12">
            <a:extLst>
              <a:ext uri="{FF2B5EF4-FFF2-40B4-BE49-F238E27FC236}">
                <a16:creationId xmlns:a16="http://schemas.microsoft.com/office/drawing/2014/main" id="{266DF0E1-9DD4-3098-997B-8D938783ED04}"/>
              </a:ext>
            </a:extLst>
          </p:cNvPr>
          <p:cNvSpPr/>
          <p:nvPr userDrawn="1"/>
        </p:nvSpPr>
        <p:spPr>
          <a:xfrm>
            <a:off x="996950" y="4010025"/>
            <a:ext cx="80010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9" descr="Subtitle">
            <a:extLst>
              <a:ext uri="{FF2B5EF4-FFF2-40B4-BE49-F238E27FC236}">
                <a16:creationId xmlns:a16="http://schemas.microsoft.com/office/drawing/2014/main" id="{80572BD8-234F-2CE4-B594-6ECD6FCB00F0}"/>
              </a:ext>
            </a:extLst>
          </p:cNvPr>
          <p:cNvSpPr>
            <a:spLocks noGrp="1"/>
          </p:cNvSpPr>
          <p:nvPr>
            <p:ph type="body" sz="quarter" idx="20"/>
          </p:nvPr>
        </p:nvSpPr>
        <p:spPr>
          <a:xfrm>
            <a:off x="1177925" y="419655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8">
            <a:extLst>
              <a:ext uri="{FF2B5EF4-FFF2-40B4-BE49-F238E27FC236}">
                <a16:creationId xmlns:a16="http://schemas.microsoft.com/office/drawing/2014/main" id="{4FF1E442-87BA-BC0D-FE0D-8C3711C02122}"/>
              </a:ext>
            </a:extLst>
          </p:cNvPr>
          <p:cNvSpPr>
            <a:spLocks noGrp="1"/>
          </p:cNvSpPr>
          <p:nvPr>
            <p:ph type="body" sz="quarter" idx="21"/>
          </p:nvPr>
        </p:nvSpPr>
        <p:spPr>
          <a:xfrm>
            <a:off x="1993900" y="4010025"/>
            <a:ext cx="299085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15">
            <a:extLst>
              <a:ext uri="{FF2B5EF4-FFF2-40B4-BE49-F238E27FC236}">
                <a16:creationId xmlns:a16="http://schemas.microsoft.com/office/drawing/2014/main" id="{96240054-9C98-2D9F-9A93-2294CE6EF27F}"/>
              </a:ext>
            </a:extLst>
          </p:cNvPr>
          <p:cNvSpPr/>
          <p:nvPr userDrawn="1"/>
        </p:nvSpPr>
        <p:spPr>
          <a:xfrm>
            <a:off x="7207250" y="4010025"/>
            <a:ext cx="800100" cy="80010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9" descr="Subtitle">
            <a:extLst>
              <a:ext uri="{FF2B5EF4-FFF2-40B4-BE49-F238E27FC236}">
                <a16:creationId xmlns:a16="http://schemas.microsoft.com/office/drawing/2014/main" id="{09CDA84B-3DA5-4D89-338B-EBE5BC2FE736}"/>
              </a:ext>
            </a:extLst>
          </p:cNvPr>
          <p:cNvSpPr>
            <a:spLocks noGrp="1"/>
          </p:cNvSpPr>
          <p:nvPr>
            <p:ph type="body" sz="quarter" idx="22"/>
          </p:nvPr>
        </p:nvSpPr>
        <p:spPr>
          <a:xfrm>
            <a:off x="7388225" y="419655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8">
            <a:extLst>
              <a:ext uri="{FF2B5EF4-FFF2-40B4-BE49-F238E27FC236}">
                <a16:creationId xmlns:a16="http://schemas.microsoft.com/office/drawing/2014/main" id="{A4B3CB2C-09DC-A2F6-3492-B8D1C891F663}"/>
              </a:ext>
            </a:extLst>
          </p:cNvPr>
          <p:cNvSpPr>
            <a:spLocks noGrp="1"/>
          </p:cNvSpPr>
          <p:nvPr>
            <p:ph type="body" sz="quarter" idx="23"/>
          </p:nvPr>
        </p:nvSpPr>
        <p:spPr>
          <a:xfrm>
            <a:off x="8204200" y="4010025"/>
            <a:ext cx="299085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93912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lide Multiple Quiz Options 4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F2DD0-2C71-FCF3-E768-84CC6E763BCA}"/>
              </a:ext>
            </a:extLst>
          </p:cNvPr>
          <p:cNvSpPr>
            <a:spLocks noGrp="1"/>
          </p:cNvSpPr>
          <p:nvPr>
            <p:ph type="title"/>
          </p:nvPr>
        </p:nvSpPr>
        <p:spPr>
          <a:xfrm>
            <a:off x="996950" y="3154362"/>
            <a:ext cx="3987800" cy="549275"/>
          </a:xfrm>
        </p:spPr>
        <p:txBody>
          <a:bodyPr anchor="ctr"/>
          <a:lstStyle/>
          <a:p>
            <a:r>
              <a:rPr lang="en-US"/>
              <a:t>Click to edit Master title style</a:t>
            </a:r>
          </a:p>
        </p:txBody>
      </p:sp>
      <p:sp>
        <p:nvSpPr>
          <p:cNvPr id="3" name="Date Placeholder 2">
            <a:extLst>
              <a:ext uri="{FF2B5EF4-FFF2-40B4-BE49-F238E27FC236}">
                <a16:creationId xmlns:a16="http://schemas.microsoft.com/office/drawing/2014/main" id="{B1FF480F-82A5-8AEA-3FAB-4B334ADD4A99}"/>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880C6DBA-C9E0-725C-BD82-EC8E9A7392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16EC68-9718-B6F4-20CB-6075AC9937F5}"/>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79014E77-D1C9-9421-E929-ED415DFD7D21}"/>
              </a:ext>
            </a:extLst>
          </p:cNvPr>
          <p:cNvSpPr/>
          <p:nvPr userDrawn="1"/>
        </p:nvSpPr>
        <p:spPr>
          <a:xfrm>
            <a:off x="7975600" y="914400"/>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CD19FA43-B102-E8E3-E3C4-17A17FA926F1}"/>
              </a:ext>
            </a:extLst>
          </p:cNvPr>
          <p:cNvSpPr>
            <a:spLocks noGrp="1"/>
          </p:cNvSpPr>
          <p:nvPr>
            <p:ph type="body" sz="quarter" idx="16"/>
          </p:nvPr>
        </p:nvSpPr>
        <p:spPr>
          <a:xfrm>
            <a:off x="8153400" y="110093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a:extLst>
              <a:ext uri="{FF2B5EF4-FFF2-40B4-BE49-F238E27FC236}">
                <a16:creationId xmlns:a16="http://schemas.microsoft.com/office/drawing/2014/main" id="{70FC9F2A-6F10-3E02-5F7F-1C58CAF47969}"/>
              </a:ext>
            </a:extLst>
          </p:cNvPr>
          <p:cNvSpPr>
            <a:spLocks noGrp="1"/>
          </p:cNvSpPr>
          <p:nvPr>
            <p:ph type="body" sz="quarter" idx="17"/>
          </p:nvPr>
        </p:nvSpPr>
        <p:spPr>
          <a:xfrm>
            <a:off x="8724900" y="1131886"/>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A8B42E7F-7AED-1F3A-0E24-D9049E7F5AC6}"/>
              </a:ext>
            </a:extLst>
          </p:cNvPr>
          <p:cNvSpPr/>
          <p:nvPr userDrawn="1"/>
        </p:nvSpPr>
        <p:spPr>
          <a:xfrm>
            <a:off x="7975600" y="2200275"/>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descr="Subtitle">
            <a:extLst>
              <a:ext uri="{FF2B5EF4-FFF2-40B4-BE49-F238E27FC236}">
                <a16:creationId xmlns:a16="http://schemas.microsoft.com/office/drawing/2014/main" id="{F8E6B298-9F2C-374B-767D-B4AD28FF35B2}"/>
              </a:ext>
            </a:extLst>
          </p:cNvPr>
          <p:cNvSpPr>
            <a:spLocks noGrp="1"/>
          </p:cNvSpPr>
          <p:nvPr>
            <p:ph type="body" sz="quarter" idx="18"/>
          </p:nvPr>
        </p:nvSpPr>
        <p:spPr>
          <a:xfrm>
            <a:off x="8153400" y="238680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8">
            <a:extLst>
              <a:ext uri="{FF2B5EF4-FFF2-40B4-BE49-F238E27FC236}">
                <a16:creationId xmlns:a16="http://schemas.microsoft.com/office/drawing/2014/main" id="{DB245793-DAC3-ACA6-0E1A-375BA8F9B231}"/>
              </a:ext>
            </a:extLst>
          </p:cNvPr>
          <p:cNvSpPr>
            <a:spLocks noGrp="1"/>
          </p:cNvSpPr>
          <p:nvPr>
            <p:ph type="body" sz="quarter" idx="19"/>
          </p:nvPr>
        </p:nvSpPr>
        <p:spPr>
          <a:xfrm>
            <a:off x="8724900" y="2417761"/>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935A22AA-AAAF-1337-DF85-60816904BB52}"/>
              </a:ext>
            </a:extLst>
          </p:cNvPr>
          <p:cNvSpPr/>
          <p:nvPr userDrawn="1"/>
        </p:nvSpPr>
        <p:spPr>
          <a:xfrm>
            <a:off x="7975600" y="3486150"/>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9" descr="Subtitle">
            <a:extLst>
              <a:ext uri="{FF2B5EF4-FFF2-40B4-BE49-F238E27FC236}">
                <a16:creationId xmlns:a16="http://schemas.microsoft.com/office/drawing/2014/main" id="{104D3929-8D53-01A1-8A9D-8DB634D313E2}"/>
              </a:ext>
            </a:extLst>
          </p:cNvPr>
          <p:cNvSpPr>
            <a:spLocks noGrp="1"/>
          </p:cNvSpPr>
          <p:nvPr>
            <p:ph type="body" sz="quarter" idx="20"/>
          </p:nvPr>
        </p:nvSpPr>
        <p:spPr>
          <a:xfrm>
            <a:off x="8153400" y="367268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8">
            <a:extLst>
              <a:ext uri="{FF2B5EF4-FFF2-40B4-BE49-F238E27FC236}">
                <a16:creationId xmlns:a16="http://schemas.microsoft.com/office/drawing/2014/main" id="{12915BCC-5E84-B84D-C019-11EA6EAAA94D}"/>
              </a:ext>
            </a:extLst>
          </p:cNvPr>
          <p:cNvSpPr>
            <a:spLocks noGrp="1"/>
          </p:cNvSpPr>
          <p:nvPr>
            <p:ph type="body" sz="quarter" idx="21"/>
          </p:nvPr>
        </p:nvSpPr>
        <p:spPr>
          <a:xfrm>
            <a:off x="8724900" y="3703636"/>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F2943766-A6AF-D35C-01A7-00B13CE8EEB3}"/>
              </a:ext>
            </a:extLst>
          </p:cNvPr>
          <p:cNvSpPr/>
          <p:nvPr userDrawn="1"/>
        </p:nvSpPr>
        <p:spPr>
          <a:xfrm>
            <a:off x="7975600" y="4772025"/>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9" descr="Subtitle">
            <a:extLst>
              <a:ext uri="{FF2B5EF4-FFF2-40B4-BE49-F238E27FC236}">
                <a16:creationId xmlns:a16="http://schemas.microsoft.com/office/drawing/2014/main" id="{BB2F72D5-36BA-9F0A-ADD4-E38F76DB6E01}"/>
              </a:ext>
            </a:extLst>
          </p:cNvPr>
          <p:cNvSpPr>
            <a:spLocks noGrp="1"/>
          </p:cNvSpPr>
          <p:nvPr>
            <p:ph type="body" sz="quarter" idx="22"/>
          </p:nvPr>
        </p:nvSpPr>
        <p:spPr>
          <a:xfrm>
            <a:off x="8153400" y="495855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8">
            <a:extLst>
              <a:ext uri="{FF2B5EF4-FFF2-40B4-BE49-F238E27FC236}">
                <a16:creationId xmlns:a16="http://schemas.microsoft.com/office/drawing/2014/main" id="{60B492B7-44C3-B978-C317-DC8881666E19}"/>
              </a:ext>
            </a:extLst>
          </p:cNvPr>
          <p:cNvSpPr>
            <a:spLocks noGrp="1"/>
          </p:cNvSpPr>
          <p:nvPr>
            <p:ph type="body" sz="quarter" idx="23"/>
          </p:nvPr>
        </p:nvSpPr>
        <p:spPr>
          <a:xfrm>
            <a:off x="8724900" y="4989511"/>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60964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eam Members slide - v1">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455E561-45C3-B07E-5F51-4ADB2A4B19E2}"/>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0F842951-8E19-CF5F-F1CB-D41FB2FA9C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27245A-9102-8DBD-AAA0-285B95C73BAD}"/>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Cross 5">
            <a:extLst>
              <a:ext uri="{FF2B5EF4-FFF2-40B4-BE49-F238E27FC236}">
                <a16:creationId xmlns:a16="http://schemas.microsoft.com/office/drawing/2014/main" id="{31474120-980D-B336-DBED-A29EF3206D13}"/>
              </a:ext>
            </a:extLst>
          </p:cNvPr>
          <p:cNvSpPr/>
          <p:nvPr userDrawn="1"/>
        </p:nvSpPr>
        <p:spPr>
          <a:xfrm>
            <a:off x="10676294" y="85131"/>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ross 6">
            <a:extLst>
              <a:ext uri="{FF2B5EF4-FFF2-40B4-BE49-F238E27FC236}">
                <a16:creationId xmlns:a16="http://schemas.microsoft.com/office/drawing/2014/main" id="{89967E33-B823-759F-27A4-0ED4AE57A0B7}"/>
              </a:ext>
            </a:extLst>
          </p:cNvPr>
          <p:cNvSpPr/>
          <p:nvPr userDrawn="1"/>
        </p:nvSpPr>
        <p:spPr>
          <a:xfrm>
            <a:off x="10228165" y="1293443"/>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E3D0F0-95E0-D50E-348B-31BA852FE29C}"/>
              </a:ext>
            </a:extLst>
          </p:cNvPr>
          <p:cNvSpPr/>
          <p:nvPr userDrawn="1"/>
        </p:nvSpPr>
        <p:spPr>
          <a:xfrm>
            <a:off x="996950" y="2432806"/>
            <a:ext cx="2762250" cy="231647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7">
            <a:extLst>
              <a:ext uri="{FF2B5EF4-FFF2-40B4-BE49-F238E27FC236}">
                <a16:creationId xmlns:a16="http://schemas.microsoft.com/office/drawing/2014/main" id="{EA932F45-219F-0988-12C5-EC86848EEFC7}"/>
              </a:ext>
            </a:extLst>
          </p:cNvPr>
          <p:cNvSpPr>
            <a:spLocks noGrp="1"/>
          </p:cNvSpPr>
          <p:nvPr>
            <p:ph type="pic" sz="quarter" idx="13"/>
          </p:nvPr>
        </p:nvSpPr>
        <p:spPr>
          <a:xfrm>
            <a:off x="1694656" y="2062162"/>
            <a:ext cx="1366838" cy="1366838"/>
          </a:xfrm>
          <a:solidFill>
            <a:schemeClr val="bg1">
              <a:lumMod val="85000"/>
            </a:schemeClr>
          </a:solidFill>
          <a:ln>
            <a:noFill/>
          </a:ln>
        </p:spPr>
        <p:txBody>
          <a:bodyPr/>
          <a:lstStyle/>
          <a:p>
            <a:endParaRPr lang="en-US"/>
          </a:p>
        </p:txBody>
      </p:sp>
      <p:sp>
        <p:nvSpPr>
          <p:cNvPr id="10" name="Text Placeholder 9" descr="Subtitle">
            <a:extLst>
              <a:ext uri="{FF2B5EF4-FFF2-40B4-BE49-F238E27FC236}">
                <a16:creationId xmlns:a16="http://schemas.microsoft.com/office/drawing/2014/main" id="{08F41C80-08C1-1F16-9930-8D9CC250BBD1}"/>
              </a:ext>
            </a:extLst>
          </p:cNvPr>
          <p:cNvSpPr>
            <a:spLocks noGrp="1"/>
          </p:cNvSpPr>
          <p:nvPr>
            <p:ph type="body" sz="quarter" idx="14"/>
          </p:nvPr>
        </p:nvSpPr>
        <p:spPr>
          <a:xfrm>
            <a:off x="1163475" y="3584641"/>
            <a:ext cx="2432050" cy="427037"/>
          </a:xfrm>
        </p:spPr>
        <p:txBody>
          <a:bodyPr>
            <a:noAutofit/>
          </a:bodyPr>
          <a:lstStyle>
            <a:lvl1pPr algn="ctr">
              <a:defRPr sz="1600" b="1">
                <a:solidFill>
                  <a:schemeClr val="accent5"/>
                </a:solidFill>
                <a:latin typeface="+mj-lt"/>
              </a:defRPr>
            </a:lvl1pPr>
            <a:lvl2pPr algn="ctr">
              <a:defRPr sz="1600" b="1">
                <a:solidFill>
                  <a:schemeClr val="accent5"/>
                </a:solidFill>
                <a:latin typeface="+mj-lt"/>
              </a:defRPr>
            </a:lvl2pPr>
            <a:lvl3pPr algn="ctr">
              <a:defRPr sz="1600" b="1">
                <a:solidFill>
                  <a:schemeClr val="accent5"/>
                </a:solidFill>
                <a:latin typeface="+mj-lt"/>
              </a:defRPr>
            </a:lvl3pPr>
            <a:lvl4pPr algn="ctr">
              <a:defRPr sz="1600" b="1">
                <a:solidFill>
                  <a:schemeClr val="accent5"/>
                </a:solidFill>
                <a:latin typeface="+mj-lt"/>
              </a:defRPr>
            </a:lvl4pPr>
            <a:lvl5pPr algn="ct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0FE540FE-E1D5-3716-0F57-91DA531A30A7}"/>
              </a:ext>
            </a:extLst>
          </p:cNvPr>
          <p:cNvSpPr>
            <a:spLocks noGrp="1"/>
          </p:cNvSpPr>
          <p:nvPr>
            <p:ph type="body" sz="quarter" idx="15"/>
          </p:nvPr>
        </p:nvSpPr>
        <p:spPr>
          <a:xfrm>
            <a:off x="1163475" y="4135729"/>
            <a:ext cx="2432050" cy="427037"/>
          </a:xfrm>
        </p:spPr>
        <p:txBody>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A0236936-7AC4-0B47-0CDB-762EB5E56409}"/>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C990543C-03FE-6525-B1C3-20C5C6531D79}"/>
              </a:ext>
            </a:extLst>
          </p:cNvPr>
          <p:cNvSpPr/>
          <p:nvPr userDrawn="1"/>
        </p:nvSpPr>
        <p:spPr>
          <a:xfrm>
            <a:off x="4714875" y="2432806"/>
            <a:ext cx="2762250" cy="231647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7">
            <a:extLst>
              <a:ext uri="{FF2B5EF4-FFF2-40B4-BE49-F238E27FC236}">
                <a16:creationId xmlns:a16="http://schemas.microsoft.com/office/drawing/2014/main" id="{B47BEE0B-AF25-50D1-A6C8-94A99EADDE40}"/>
              </a:ext>
            </a:extLst>
          </p:cNvPr>
          <p:cNvSpPr>
            <a:spLocks noGrp="1"/>
          </p:cNvSpPr>
          <p:nvPr>
            <p:ph type="pic" sz="quarter" idx="16"/>
          </p:nvPr>
        </p:nvSpPr>
        <p:spPr>
          <a:xfrm>
            <a:off x="5412581" y="2062162"/>
            <a:ext cx="1366838" cy="1366838"/>
          </a:xfrm>
          <a:solidFill>
            <a:schemeClr val="bg1">
              <a:lumMod val="85000"/>
            </a:schemeClr>
          </a:solidFill>
          <a:ln>
            <a:noFill/>
          </a:ln>
        </p:spPr>
        <p:txBody>
          <a:bodyPr/>
          <a:lstStyle/>
          <a:p>
            <a:endParaRPr lang="en-US"/>
          </a:p>
        </p:txBody>
      </p:sp>
      <p:sp>
        <p:nvSpPr>
          <p:cNvPr id="14" name="Text Placeholder 9" descr="Subtitle">
            <a:extLst>
              <a:ext uri="{FF2B5EF4-FFF2-40B4-BE49-F238E27FC236}">
                <a16:creationId xmlns:a16="http://schemas.microsoft.com/office/drawing/2014/main" id="{6A392631-BCF6-220A-76F4-2177DB90380A}"/>
              </a:ext>
            </a:extLst>
          </p:cNvPr>
          <p:cNvSpPr>
            <a:spLocks noGrp="1"/>
          </p:cNvSpPr>
          <p:nvPr>
            <p:ph type="body" sz="quarter" idx="17"/>
          </p:nvPr>
        </p:nvSpPr>
        <p:spPr>
          <a:xfrm>
            <a:off x="4881400" y="3584641"/>
            <a:ext cx="2432050" cy="427037"/>
          </a:xfrm>
        </p:spPr>
        <p:txBody>
          <a:bodyPr>
            <a:noAutofit/>
          </a:bodyPr>
          <a:lstStyle>
            <a:lvl1pPr algn="ctr">
              <a:defRPr sz="1600" b="1">
                <a:solidFill>
                  <a:schemeClr val="accent5"/>
                </a:solidFill>
                <a:latin typeface="+mj-lt"/>
              </a:defRPr>
            </a:lvl1pPr>
            <a:lvl2pPr algn="ctr">
              <a:defRPr sz="1600" b="1">
                <a:solidFill>
                  <a:schemeClr val="accent5"/>
                </a:solidFill>
                <a:latin typeface="+mj-lt"/>
              </a:defRPr>
            </a:lvl2pPr>
            <a:lvl3pPr algn="ctr">
              <a:defRPr sz="1600" b="1">
                <a:solidFill>
                  <a:schemeClr val="accent5"/>
                </a:solidFill>
                <a:latin typeface="+mj-lt"/>
              </a:defRPr>
            </a:lvl3pPr>
            <a:lvl4pPr algn="ctr">
              <a:defRPr sz="1600" b="1">
                <a:solidFill>
                  <a:schemeClr val="accent5"/>
                </a:solidFill>
                <a:latin typeface="+mj-lt"/>
              </a:defRPr>
            </a:lvl4pPr>
            <a:lvl5pPr algn="ct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9">
            <a:extLst>
              <a:ext uri="{FF2B5EF4-FFF2-40B4-BE49-F238E27FC236}">
                <a16:creationId xmlns:a16="http://schemas.microsoft.com/office/drawing/2014/main" id="{1260178B-9FE0-5525-4DDC-B357B4ADCC82}"/>
              </a:ext>
            </a:extLst>
          </p:cNvPr>
          <p:cNvSpPr>
            <a:spLocks noGrp="1"/>
          </p:cNvSpPr>
          <p:nvPr>
            <p:ph type="body" sz="quarter" idx="18"/>
          </p:nvPr>
        </p:nvSpPr>
        <p:spPr>
          <a:xfrm>
            <a:off x="4881400" y="4135729"/>
            <a:ext cx="2432050" cy="427037"/>
          </a:xfrm>
        </p:spPr>
        <p:txBody>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15">
            <a:extLst>
              <a:ext uri="{FF2B5EF4-FFF2-40B4-BE49-F238E27FC236}">
                <a16:creationId xmlns:a16="http://schemas.microsoft.com/office/drawing/2014/main" id="{37101E06-0AE6-B991-3DC6-3321E7D2F5BB}"/>
              </a:ext>
            </a:extLst>
          </p:cNvPr>
          <p:cNvSpPr/>
          <p:nvPr userDrawn="1"/>
        </p:nvSpPr>
        <p:spPr>
          <a:xfrm>
            <a:off x="8432800" y="2432806"/>
            <a:ext cx="2762250" cy="231647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icture Placeholder 7">
            <a:extLst>
              <a:ext uri="{FF2B5EF4-FFF2-40B4-BE49-F238E27FC236}">
                <a16:creationId xmlns:a16="http://schemas.microsoft.com/office/drawing/2014/main" id="{6B9B0B83-A189-364E-FE99-5B5C41D8C1CF}"/>
              </a:ext>
            </a:extLst>
          </p:cNvPr>
          <p:cNvSpPr>
            <a:spLocks noGrp="1"/>
          </p:cNvSpPr>
          <p:nvPr>
            <p:ph type="pic" sz="quarter" idx="19"/>
          </p:nvPr>
        </p:nvSpPr>
        <p:spPr>
          <a:xfrm>
            <a:off x="9130506" y="2062162"/>
            <a:ext cx="1366838" cy="1366838"/>
          </a:xfrm>
          <a:solidFill>
            <a:schemeClr val="bg1">
              <a:lumMod val="85000"/>
            </a:schemeClr>
          </a:solidFill>
          <a:ln>
            <a:noFill/>
          </a:ln>
        </p:spPr>
        <p:txBody>
          <a:bodyPr/>
          <a:lstStyle/>
          <a:p>
            <a:endParaRPr lang="en-US"/>
          </a:p>
        </p:txBody>
      </p:sp>
      <p:sp>
        <p:nvSpPr>
          <p:cNvPr id="18" name="Text Placeholder 9" descr="Subtitle">
            <a:extLst>
              <a:ext uri="{FF2B5EF4-FFF2-40B4-BE49-F238E27FC236}">
                <a16:creationId xmlns:a16="http://schemas.microsoft.com/office/drawing/2014/main" id="{3CCAFCE7-4074-4FA3-4497-8795F2303BD3}"/>
              </a:ext>
            </a:extLst>
          </p:cNvPr>
          <p:cNvSpPr>
            <a:spLocks noGrp="1"/>
          </p:cNvSpPr>
          <p:nvPr>
            <p:ph type="body" sz="quarter" idx="20"/>
          </p:nvPr>
        </p:nvSpPr>
        <p:spPr>
          <a:xfrm>
            <a:off x="8599325" y="3584641"/>
            <a:ext cx="2432050" cy="427037"/>
          </a:xfrm>
        </p:spPr>
        <p:txBody>
          <a:bodyPr>
            <a:noAutofit/>
          </a:bodyPr>
          <a:lstStyle>
            <a:lvl1pPr algn="ctr">
              <a:defRPr sz="1600" b="1">
                <a:solidFill>
                  <a:schemeClr val="accent5"/>
                </a:solidFill>
                <a:latin typeface="+mj-lt"/>
              </a:defRPr>
            </a:lvl1pPr>
            <a:lvl2pPr algn="ctr">
              <a:defRPr sz="1600" b="1">
                <a:solidFill>
                  <a:schemeClr val="accent5"/>
                </a:solidFill>
                <a:latin typeface="+mj-lt"/>
              </a:defRPr>
            </a:lvl2pPr>
            <a:lvl3pPr algn="ctr">
              <a:defRPr sz="1600" b="1">
                <a:solidFill>
                  <a:schemeClr val="accent5"/>
                </a:solidFill>
                <a:latin typeface="+mj-lt"/>
              </a:defRPr>
            </a:lvl3pPr>
            <a:lvl4pPr algn="ctr">
              <a:defRPr sz="1600" b="1">
                <a:solidFill>
                  <a:schemeClr val="accent5"/>
                </a:solidFill>
                <a:latin typeface="+mj-lt"/>
              </a:defRPr>
            </a:lvl4pPr>
            <a:lvl5pPr algn="ct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9">
            <a:extLst>
              <a:ext uri="{FF2B5EF4-FFF2-40B4-BE49-F238E27FC236}">
                <a16:creationId xmlns:a16="http://schemas.microsoft.com/office/drawing/2014/main" id="{FDA00001-6C3A-375C-7D1C-859A0B6C1F78}"/>
              </a:ext>
            </a:extLst>
          </p:cNvPr>
          <p:cNvSpPr>
            <a:spLocks noGrp="1"/>
          </p:cNvSpPr>
          <p:nvPr>
            <p:ph type="body" sz="quarter" idx="21"/>
          </p:nvPr>
        </p:nvSpPr>
        <p:spPr>
          <a:xfrm>
            <a:off x="8599325" y="4135729"/>
            <a:ext cx="2432050" cy="427037"/>
          </a:xfrm>
        </p:spPr>
        <p:txBody>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526741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lide Multiple Quiz Options 3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2F446-9193-6CC2-1ECA-BF7788603B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3E55F4-7FEA-A97D-3E4D-01975DFB3A5E}"/>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7AAB0D06-90D0-EE9F-8A1A-72987751E4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35437A-7D50-4F87-E383-82A22DAEA068}"/>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AD54F3D1-9FC4-0C11-3D15-B53949A83B75}"/>
              </a:ext>
            </a:extLst>
          </p:cNvPr>
          <p:cNvSpPr/>
          <p:nvPr userDrawn="1"/>
        </p:nvSpPr>
        <p:spPr>
          <a:xfrm>
            <a:off x="996950" y="3028950"/>
            <a:ext cx="80010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2A2ADCCF-1441-E185-1D87-D9503BFEE80B}"/>
              </a:ext>
            </a:extLst>
          </p:cNvPr>
          <p:cNvSpPr>
            <a:spLocks noGrp="1"/>
          </p:cNvSpPr>
          <p:nvPr>
            <p:ph type="body" sz="quarter" idx="16"/>
          </p:nvPr>
        </p:nvSpPr>
        <p:spPr>
          <a:xfrm>
            <a:off x="1177925" y="321548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a:extLst>
              <a:ext uri="{FF2B5EF4-FFF2-40B4-BE49-F238E27FC236}">
                <a16:creationId xmlns:a16="http://schemas.microsoft.com/office/drawing/2014/main" id="{DD6C22C4-0401-8F75-BC1F-54F81CAA347C}"/>
              </a:ext>
            </a:extLst>
          </p:cNvPr>
          <p:cNvSpPr>
            <a:spLocks noGrp="1"/>
          </p:cNvSpPr>
          <p:nvPr>
            <p:ph type="body" sz="quarter" idx="17"/>
          </p:nvPr>
        </p:nvSpPr>
        <p:spPr>
          <a:xfrm>
            <a:off x="1993901" y="3028950"/>
            <a:ext cx="222250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D29D90B6-9054-1CAD-B7FB-E06FE59CFFA1}"/>
              </a:ext>
            </a:extLst>
          </p:cNvPr>
          <p:cNvSpPr/>
          <p:nvPr userDrawn="1"/>
        </p:nvSpPr>
        <p:spPr>
          <a:xfrm>
            <a:off x="4486275" y="3038475"/>
            <a:ext cx="80010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9" descr="Subtitle">
            <a:extLst>
              <a:ext uri="{FF2B5EF4-FFF2-40B4-BE49-F238E27FC236}">
                <a16:creationId xmlns:a16="http://schemas.microsoft.com/office/drawing/2014/main" id="{528AA168-1E8F-0419-B09C-C93DB771A6D7}"/>
              </a:ext>
            </a:extLst>
          </p:cNvPr>
          <p:cNvSpPr>
            <a:spLocks noGrp="1"/>
          </p:cNvSpPr>
          <p:nvPr>
            <p:ph type="body" sz="quarter" idx="18"/>
          </p:nvPr>
        </p:nvSpPr>
        <p:spPr>
          <a:xfrm>
            <a:off x="4667250" y="322500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8">
            <a:extLst>
              <a:ext uri="{FF2B5EF4-FFF2-40B4-BE49-F238E27FC236}">
                <a16:creationId xmlns:a16="http://schemas.microsoft.com/office/drawing/2014/main" id="{C39C9745-958D-2ED2-63B5-7BACCA1668FF}"/>
              </a:ext>
            </a:extLst>
          </p:cNvPr>
          <p:cNvSpPr>
            <a:spLocks noGrp="1"/>
          </p:cNvSpPr>
          <p:nvPr>
            <p:ph type="body" sz="quarter" idx="19"/>
          </p:nvPr>
        </p:nvSpPr>
        <p:spPr>
          <a:xfrm>
            <a:off x="5483226" y="3038475"/>
            <a:ext cx="222250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17">
            <a:extLst>
              <a:ext uri="{FF2B5EF4-FFF2-40B4-BE49-F238E27FC236}">
                <a16:creationId xmlns:a16="http://schemas.microsoft.com/office/drawing/2014/main" id="{BD3A5180-D94F-3FAE-1B5E-119EED3CD308}"/>
              </a:ext>
            </a:extLst>
          </p:cNvPr>
          <p:cNvSpPr/>
          <p:nvPr userDrawn="1"/>
        </p:nvSpPr>
        <p:spPr>
          <a:xfrm>
            <a:off x="7975600" y="3048000"/>
            <a:ext cx="80010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 Placeholder 9" descr="Subtitle">
            <a:extLst>
              <a:ext uri="{FF2B5EF4-FFF2-40B4-BE49-F238E27FC236}">
                <a16:creationId xmlns:a16="http://schemas.microsoft.com/office/drawing/2014/main" id="{992B9537-8ACB-1D02-9335-BAD2A5ADE09C}"/>
              </a:ext>
            </a:extLst>
          </p:cNvPr>
          <p:cNvSpPr>
            <a:spLocks noGrp="1"/>
          </p:cNvSpPr>
          <p:nvPr>
            <p:ph type="body" sz="quarter" idx="20"/>
          </p:nvPr>
        </p:nvSpPr>
        <p:spPr>
          <a:xfrm>
            <a:off x="8156575" y="323453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Text Placeholder 8">
            <a:extLst>
              <a:ext uri="{FF2B5EF4-FFF2-40B4-BE49-F238E27FC236}">
                <a16:creationId xmlns:a16="http://schemas.microsoft.com/office/drawing/2014/main" id="{99D13E30-36EE-6FE9-65FD-D0E7E3EE668E}"/>
              </a:ext>
            </a:extLst>
          </p:cNvPr>
          <p:cNvSpPr>
            <a:spLocks noGrp="1"/>
          </p:cNvSpPr>
          <p:nvPr>
            <p:ph type="body" sz="quarter" idx="21"/>
          </p:nvPr>
        </p:nvSpPr>
        <p:spPr>
          <a:xfrm>
            <a:off x="8972551" y="3048000"/>
            <a:ext cx="222250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528021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lide Multiple Quiz Options 3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2F33-973B-E3AA-514B-612F3569DF66}"/>
              </a:ext>
            </a:extLst>
          </p:cNvPr>
          <p:cNvSpPr>
            <a:spLocks noGrp="1"/>
          </p:cNvSpPr>
          <p:nvPr>
            <p:ph type="title"/>
          </p:nvPr>
        </p:nvSpPr>
        <p:spPr>
          <a:xfrm>
            <a:off x="996950" y="3154362"/>
            <a:ext cx="3987800" cy="549275"/>
          </a:xfrm>
        </p:spPr>
        <p:txBody>
          <a:bodyPr anchor="ctr"/>
          <a:lstStyle/>
          <a:p>
            <a:r>
              <a:rPr lang="en-US"/>
              <a:t>Click to edit Master title style</a:t>
            </a:r>
          </a:p>
        </p:txBody>
      </p:sp>
      <p:sp>
        <p:nvSpPr>
          <p:cNvPr id="3" name="Date Placeholder 2">
            <a:extLst>
              <a:ext uri="{FF2B5EF4-FFF2-40B4-BE49-F238E27FC236}">
                <a16:creationId xmlns:a16="http://schemas.microsoft.com/office/drawing/2014/main" id="{9CEB9E87-79F9-D3A4-FC1C-BA80C017A8F8}"/>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EBD1DB1D-D5DA-2ABB-0FBD-012B5BFF20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40F4AE-F522-96DC-02B8-36F346288624}"/>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D80492C8-A731-B643-B965-9AA09AAC4A96}"/>
              </a:ext>
            </a:extLst>
          </p:cNvPr>
          <p:cNvSpPr/>
          <p:nvPr userDrawn="1"/>
        </p:nvSpPr>
        <p:spPr>
          <a:xfrm>
            <a:off x="7975600" y="1276350"/>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F80BCB45-5A8D-2697-63E1-3775CFA17ED8}"/>
              </a:ext>
            </a:extLst>
          </p:cNvPr>
          <p:cNvSpPr>
            <a:spLocks noGrp="1"/>
          </p:cNvSpPr>
          <p:nvPr>
            <p:ph type="body" sz="quarter" idx="16"/>
          </p:nvPr>
        </p:nvSpPr>
        <p:spPr>
          <a:xfrm>
            <a:off x="8153400" y="146288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a:extLst>
              <a:ext uri="{FF2B5EF4-FFF2-40B4-BE49-F238E27FC236}">
                <a16:creationId xmlns:a16="http://schemas.microsoft.com/office/drawing/2014/main" id="{C76F50E5-22F0-8042-4588-429D0FBC2075}"/>
              </a:ext>
            </a:extLst>
          </p:cNvPr>
          <p:cNvSpPr>
            <a:spLocks noGrp="1"/>
          </p:cNvSpPr>
          <p:nvPr>
            <p:ph type="body" sz="quarter" idx="17"/>
          </p:nvPr>
        </p:nvSpPr>
        <p:spPr>
          <a:xfrm>
            <a:off x="8724900" y="1493836"/>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45E9E043-A302-ACFF-5EF0-25937D9A4A02}"/>
              </a:ext>
            </a:extLst>
          </p:cNvPr>
          <p:cNvSpPr/>
          <p:nvPr userDrawn="1"/>
        </p:nvSpPr>
        <p:spPr>
          <a:xfrm>
            <a:off x="7975600" y="2886075"/>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descr="Subtitle">
            <a:extLst>
              <a:ext uri="{FF2B5EF4-FFF2-40B4-BE49-F238E27FC236}">
                <a16:creationId xmlns:a16="http://schemas.microsoft.com/office/drawing/2014/main" id="{084F6A6D-5158-C240-AC98-44BBA852EA18}"/>
              </a:ext>
            </a:extLst>
          </p:cNvPr>
          <p:cNvSpPr>
            <a:spLocks noGrp="1"/>
          </p:cNvSpPr>
          <p:nvPr>
            <p:ph type="body" sz="quarter" idx="18"/>
          </p:nvPr>
        </p:nvSpPr>
        <p:spPr>
          <a:xfrm>
            <a:off x="8153400" y="307260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8">
            <a:extLst>
              <a:ext uri="{FF2B5EF4-FFF2-40B4-BE49-F238E27FC236}">
                <a16:creationId xmlns:a16="http://schemas.microsoft.com/office/drawing/2014/main" id="{C02E7A48-4B7B-9204-9384-7568C82CBFD1}"/>
              </a:ext>
            </a:extLst>
          </p:cNvPr>
          <p:cNvSpPr>
            <a:spLocks noGrp="1"/>
          </p:cNvSpPr>
          <p:nvPr>
            <p:ph type="body" sz="quarter" idx="19"/>
          </p:nvPr>
        </p:nvSpPr>
        <p:spPr>
          <a:xfrm>
            <a:off x="8724900" y="3103561"/>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3C9A1510-5591-6458-3927-8FAEE057E80C}"/>
              </a:ext>
            </a:extLst>
          </p:cNvPr>
          <p:cNvSpPr/>
          <p:nvPr userDrawn="1"/>
        </p:nvSpPr>
        <p:spPr>
          <a:xfrm>
            <a:off x="7975600" y="4495800"/>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9" descr="Subtitle">
            <a:extLst>
              <a:ext uri="{FF2B5EF4-FFF2-40B4-BE49-F238E27FC236}">
                <a16:creationId xmlns:a16="http://schemas.microsoft.com/office/drawing/2014/main" id="{AE98921F-1754-D004-A25B-02C45246F896}"/>
              </a:ext>
            </a:extLst>
          </p:cNvPr>
          <p:cNvSpPr>
            <a:spLocks noGrp="1"/>
          </p:cNvSpPr>
          <p:nvPr>
            <p:ph type="body" sz="quarter" idx="20"/>
          </p:nvPr>
        </p:nvSpPr>
        <p:spPr>
          <a:xfrm>
            <a:off x="8153400" y="468233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8">
            <a:extLst>
              <a:ext uri="{FF2B5EF4-FFF2-40B4-BE49-F238E27FC236}">
                <a16:creationId xmlns:a16="http://schemas.microsoft.com/office/drawing/2014/main" id="{D99944E2-842F-6456-723B-A3FB9906F5CD}"/>
              </a:ext>
            </a:extLst>
          </p:cNvPr>
          <p:cNvSpPr>
            <a:spLocks noGrp="1"/>
          </p:cNvSpPr>
          <p:nvPr>
            <p:ph type="body" sz="quarter" idx="21"/>
          </p:nvPr>
        </p:nvSpPr>
        <p:spPr>
          <a:xfrm>
            <a:off x="8724900" y="4713286"/>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891206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lide Multiple Quiz Options 2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6C788-203B-8FF7-87A6-3F761ACE52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1F4C8D-B8E1-5D8B-CC66-89674BBD6E38}"/>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4B1D176C-065A-9244-5511-57C52E5DAC0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640A15-AFBD-C147-4F2A-D41F642A3D69}"/>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4CDE5121-EF26-E47C-A382-CC694F7A2C84}"/>
              </a:ext>
            </a:extLst>
          </p:cNvPr>
          <p:cNvSpPr/>
          <p:nvPr userDrawn="1"/>
        </p:nvSpPr>
        <p:spPr>
          <a:xfrm>
            <a:off x="996950" y="3028950"/>
            <a:ext cx="80010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B3539F4E-EC35-7A0A-5183-A90600EA21C8}"/>
              </a:ext>
            </a:extLst>
          </p:cNvPr>
          <p:cNvSpPr>
            <a:spLocks noGrp="1"/>
          </p:cNvSpPr>
          <p:nvPr>
            <p:ph type="body" sz="quarter" idx="16"/>
          </p:nvPr>
        </p:nvSpPr>
        <p:spPr>
          <a:xfrm>
            <a:off x="1177925" y="321548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a:extLst>
              <a:ext uri="{FF2B5EF4-FFF2-40B4-BE49-F238E27FC236}">
                <a16:creationId xmlns:a16="http://schemas.microsoft.com/office/drawing/2014/main" id="{5997DF8B-BB21-CC2B-146E-2F404E321E76}"/>
              </a:ext>
            </a:extLst>
          </p:cNvPr>
          <p:cNvSpPr>
            <a:spLocks noGrp="1"/>
          </p:cNvSpPr>
          <p:nvPr>
            <p:ph type="body" sz="quarter" idx="17"/>
          </p:nvPr>
        </p:nvSpPr>
        <p:spPr>
          <a:xfrm>
            <a:off x="1993901" y="3028950"/>
            <a:ext cx="222250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37C099E7-742F-9B4A-1462-DA97BF8DA496}"/>
              </a:ext>
            </a:extLst>
          </p:cNvPr>
          <p:cNvSpPr/>
          <p:nvPr userDrawn="1"/>
        </p:nvSpPr>
        <p:spPr>
          <a:xfrm>
            <a:off x="6210300" y="3038475"/>
            <a:ext cx="80010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descr="Subtitle">
            <a:extLst>
              <a:ext uri="{FF2B5EF4-FFF2-40B4-BE49-F238E27FC236}">
                <a16:creationId xmlns:a16="http://schemas.microsoft.com/office/drawing/2014/main" id="{A296FCB2-3614-DEA1-9812-C02FD7706129}"/>
              </a:ext>
            </a:extLst>
          </p:cNvPr>
          <p:cNvSpPr>
            <a:spLocks noGrp="1"/>
          </p:cNvSpPr>
          <p:nvPr>
            <p:ph type="body" sz="quarter" idx="18"/>
          </p:nvPr>
        </p:nvSpPr>
        <p:spPr>
          <a:xfrm>
            <a:off x="6391275" y="322500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8">
            <a:extLst>
              <a:ext uri="{FF2B5EF4-FFF2-40B4-BE49-F238E27FC236}">
                <a16:creationId xmlns:a16="http://schemas.microsoft.com/office/drawing/2014/main" id="{4310E8C6-C1DD-5183-970C-3408DFE3CBE9}"/>
              </a:ext>
            </a:extLst>
          </p:cNvPr>
          <p:cNvSpPr>
            <a:spLocks noGrp="1"/>
          </p:cNvSpPr>
          <p:nvPr>
            <p:ph type="body" sz="quarter" idx="19"/>
          </p:nvPr>
        </p:nvSpPr>
        <p:spPr>
          <a:xfrm>
            <a:off x="7207251" y="3038475"/>
            <a:ext cx="222250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3275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lide Multiple Quiz Options 2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58CB-2369-2F6E-A75B-6C6B5FDEBFF9}"/>
              </a:ext>
            </a:extLst>
          </p:cNvPr>
          <p:cNvSpPr>
            <a:spLocks noGrp="1"/>
          </p:cNvSpPr>
          <p:nvPr>
            <p:ph type="title"/>
          </p:nvPr>
        </p:nvSpPr>
        <p:spPr>
          <a:xfrm>
            <a:off x="996950" y="3154362"/>
            <a:ext cx="3987800" cy="549275"/>
          </a:xfrm>
        </p:spPr>
        <p:txBody>
          <a:bodyPr anchor="ctr"/>
          <a:lstStyle/>
          <a:p>
            <a:r>
              <a:rPr lang="en-US" dirty="0"/>
              <a:t>Click to edit Master title style</a:t>
            </a:r>
          </a:p>
        </p:txBody>
      </p:sp>
      <p:sp>
        <p:nvSpPr>
          <p:cNvPr id="3" name="Date Placeholder 2">
            <a:extLst>
              <a:ext uri="{FF2B5EF4-FFF2-40B4-BE49-F238E27FC236}">
                <a16:creationId xmlns:a16="http://schemas.microsoft.com/office/drawing/2014/main" id="{E6DB99FC-CEF2-3852-5405-7D7C2F0BEECF}"/>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8282EFB8-7866-9AC3-9F4E-261DDA4BDC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A26166-2AA1-C356-90EB-F46E2DA62565}"/>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550423AD-11CA-899B-78A1-6821BBF9578E}"/>
              </a:ext>
            </a:extLst>
          </p:cNvPr>
          <p:cNvSpPr/>
          <p:nvPr userDrawn="1"/>
        </p:nvSpPr>
        <p:spPr>
          <a:xfrm>
            <a:off x="7975600" y="2030412"/>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762E8728-6F4A-7DBF-A98B-D75210344C14}"/>
              </a:ext>
            </a:extLst>
          </p:cNvPr>
          <p:cNvSpPr>
            <a:spLocks noGrp="1"/>
          </p:cNvSpPr>
          <p:nvPr>
            <p:ph type="body" sz="quarter" idx="16"/>
          </p:nvPr>
        </p:nvSpPr>
        <p:spPr>
          <a:xfrm>
            <a:off x="8153400" y="2216943"/>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a:extLst>
              <a:ext uri="{FF2B5EF4-FFF2-40B4-BE49-F238E27FC236}">
                <a16:creationId xmlns:a16="http://schemas.microsoft.com/office/drawing/2014/main" id="{B9C1A2DB-D549-A7C0-481A-F61F50B8D71F}"/>
              </a:ext>
            </a:extLst>
          </p:cNvPr>
          <p:cNvSpPr>
            <a:spLocks noGrp="1"/>
          </p:cNvSpPr>
          <p:nvPr>
            <p:ph type="body" sz="quarter" idx="17"/>
          </p:nvPr>
        </p:nvSpPr>
        <p:spPr>
          <a:xfrm>
            <a:off x="8724900" y="2247898"/>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FB73C248-0512-D76D-C982-DEF99C3CBEBD}"/>
              </a:ext>
            </a:extLst>
          </p:cNvPr>
          <p:cNvSpPr/>
          <p:nvPr userDrawn="1"/>
        </p:nvSpPr>
        <p:spPr>
          <a:xfrm>
            <a:off x="7975600" y="3793331"/>
            <a:ext cx="321945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descr="Subtitle">
            <a:extLst>
              <a:ext uri="{FF2B5EF4-FFF2-40B4-BE49-F238E27FC236}">
                <a16:creationId xmlns:a16="http://schemas.microsoft.com/office/drawing/2014/main" id="{F30EB3E1-2692-3BAA-C23E-07E49222C5D1}"/>
              </a:ext>
            </a:extLst>
          </p:cNvPr>
          <p:cNvSpPr>
            <a:spLocks noGrp="1"/>
          </p:cNvSpPr>
          <p:nvPr>
            <p:ph type="body" sz="quarter" idx="18"/>
          </p:nvPr>
        </p:nvSpPr>
        <p:spPr>
          <a:xfrm>
            <a:off x="8153400" y="3979862"/>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8">
            <a:extLst>
              <a:ext uri="{FF2B5EF4-FFF2-40B4-BE49-F238E27FC236}">
                <a16:creationId xmlns:a16="http://schemas.microsoft.com/office/drawing/2014/main" id="{DE127C4D-606A-F2C8-4557-97CA903AA279}"/>
              </a:ext>
            </a:extLst>
          </p:cNvPr>
          <p:cNvSpPr>
            <a:spLocks noGrp="1"/>
          </p:cNvSpPr>
          <p:nvPr>
            <p:ph type="body" sz="quarter" idx="19"/>
          </p:nvPr>
        </p:nvSpPr>
        <p:spPr>
          <a:xfrm>
            <a:off x="8724900" y="4010817"/>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982105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lide Single Quiz Options 4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7724-A3B5-3B0B-5692-6B6E48D829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C6A757-153F-6A36-4AB4-F60CFFFD1F3A}"/>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ACC2FDE9-CD05-C3D5-C0F4-CA6E0377F6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100539-F21A-0BCC-F77C-5BF1FE6A0D8C}"/>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C747840E-85EF-BB5D-F282-72ACF73EBB4B}"/>
              </a:ext>
            </a:extLst>
          </p:cNvPr>
          <p:cNvSpPr/>
          <p:nvPr userDrawn="1"/>
        </p:nvSpPr>
        <p:spPr>
          <a:xfrm>
            <a:off x="996950" y="2181225"/>
            <a:ext cx="80010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2D759076-14B0-FD46-FC8C-FAB7CC774EB7}"/>
              </a:ext>
            </a:extLst>
          </p:cNvPr>
          <p:cNvSpPr>
            <a:spLocks noGrp="1"/>
          </p:cNvSpPr>
          <p:nvPr>
            <p:ph type="body" sz="quarter" idx="16"/>
          </p:nvPr>
        </p:nvSpPr>
        <p:spPr>
          <a:xfrm>
            <a:off x="1177925" y="236775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a:extLst>
              <a:ext uri="{FF2B5EF4-FFF2-40B4-BE49-F238E27FC236}">
                <a16:creationId xmlns:a16="http://schemas.microsoft.com/office/drawing/2014/main" id="{07F69055-CACA-4120-C271-DE67F65FB2BB}"/>
              </a:ext>
            </a:extLst>
          </p:cNvPr>
          <p:cNvSpPr>
            <a:spLocks noGrp="1"/>
          </p:cNvSpPr>
          <p:nvPr>
            <p:ph type="body" sz="quarter" idx="17"/>
          </p:nvPr>
        </p:nvSpPr>
        <p:spPr>
          <a:xfrm>
            <a:off x="1993900" y="2181225"/>
            <a:ext cx="299085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8DA314F9-EAAB-0E52-E3C8-40ABB7609788}"/>
              </a:ext>
            </a:extLst>
          </p:cNvPr>
          <p:cNvSpPr/>
          <p:nvPr userDrawn="1"/>
        </p:nvSpPr>
        <p:spPr>
          <a:xfrm>
            <a:off x="7207250" y="2181225"/>
            <a:ext cx="80010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descr="Subtitle">
            <a:extLst>
              <a:ext uri="{FF2B5EF4-FFF2-40B4-BE49-F238E27FC236}">
                <a16:creationId xmlns:a16="http://schemas.microsoft.com/office/drawing/2014/main" id="{69DA01A8-41C0-41A7-3E62-8F816F916242}"/>
              </a:ext>
            </a:extLst>
          </p:cNvPr>
          <p:cNvSpPr>
            <a:spLocks noGrp="1"/>
          </p:cNvSpPr>
          <p:nvPr>
            <p:ph type="body" sz="quarter" idx="18"/>
          </p:nvPr>
        </p:nvSpPr>
        <p:spPr>
          <a:xfrm>
            <a:off x="7388225" y="236775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8">
            <a:extLst>
              <a:ext uri="{FF2B5EF4-FFF2-40B4-BE49-F238E27FC236}">
                <a16:creationId xmlns:a16="http://schemas.microsoft.com/office/drawing/2014/main" id="{1A9A17D1-F623-CD93-CF6E-2C613FFFD049}"/>
              </a:ext>
            </a:extLst>
          </p:cNvPr>
          <p:cNvSpPr>
            <a:spLocks noGrp="1"/>
          </p:cNvSpPr>
          <p:nvPr>
            <p:ph type="body" sz="quarter" idx="19"/>
          </p:nvPr>
        </p:nvSpPr>
        <p:spPr>
          <a:xfrm>
            <a:off x="8204200" y="2181225"/>
            <a:ext cx="299085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00FC0A9D-3C00-963B-FF82-A76CAFB0A25E}"/>
              </a:ext>
            </a:extLst>
          </p:cNvPr>
          <p:cNvSpPr/>
          <p:nvPr userDrawn="1"/>
        </p:nvSpPr>
        <p:spPr>
          <a:xfrm>
            <a:off x="996950" y="4010025"/>
            <a:ext cx="80010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9" descr="Subtitle">
            <a:extLst>
              <a:ext uri="{FF2B5EF4-FFF2-40B4-BE49-F238E27FC236}">
                <a16:creationId xmlns:a16="http://schemas.microsoft.com/office/drawing/2014/main" id="{747742FA-8A90-50F7-DF47-AF1703D86535}"/>
              </a:ext>
            </a:extLst>
          </p:cNvPr>
          <p:cNvSpPr>
            <a:spLocks noGrp="1"/>
          </p:cNvSpPr>
          <p:nvPr>
            <p:ph type="body" sz="quarter" idx="20"/>
          </p:nvPr>
        </p:nvSpPr>
        <p:spPr>
          <a:xfrm>
            <a:off x="1177925" y="419655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8">
            <a:extLst>
              <a:ext uri="{FF2B5EF4-FFF2-40B4-BE49-F238E27FC236}">
                <a16:creationId xmlns:a16="http://schemas.microsoft.com/office/drawing/2014/main" id="{5FD3598E-9215-4A7C-5C24-D0847E691FA6}"/>
              </a:ext>
            </a:extLst>
          </p:cNvPr>
          <p:cNvSpPr>
            <a:spLocks noGrp="1"/>
          </p:cNvSpPr>
          <p:nvPr>
            <p:ph type="body" sz="quarter" idx="21"/>
          </p:nvPr>
        </p:nvSpPr>
        <p:spPr>
          <a:xfrm>
            <a:off x="1993900" y="4010025"/>
            <a:ext cx="299085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497EB131-46EB-EAFE-AE6B-38EC2593345C}"/>
              </a:ext>
            </a:extLst>
          </p:cNvPr>
          <p:cNvSpPr/>
          <p:nvPr userDrawn="1"/>
        </p:nvSpPr>
        <p:spPr>
          <a:xfrm>
            <a:off x="7207250" y="4010025"/>
            <a:ext cx="800100" cy="80010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9" descr="Subtitle">
            <a:extLst>
              <a:ext uri="{FF2B5EF4-FFF2-40B4-BE49-F238E27FC236}">
                <a16:creationId xmlns:a16="http://schemas.microsoft.com/office/drawing/2014/main" id="{6222B9D4-BC05-6452-1227-986F4348B569}"/>
              </a:ext>
            </a:extLst>
          </p:cNvPr>
          <p:cNvSpPr>
            <a:spLocks noGrp="1"/>
          </p:cNvSpPr>
          <p:nvPr>
            <p:ph type="body" sz="quarter" idx="22"/>
          </p:nvPr>
        </p:nvSpPr>
        <p:spPr>
          <a:xfrm>
            <a:off x="7388225" y="419655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8">
            <a:extLst>
              <a:ext uri="{FF2B5EF4-FFF2-40B4-BE49-F238E27FC236}">
                <a16:creationId xmlns:a16="http://schemas.microsoft.com/office/drawing/2014/main" id="{B0ECE927-A4BC-8789-82B7-1B82FA7E076B}"/>
              </a:ext>
            </a:extLst>
          </p:cNvPr>
          <p:cNvSpPr>
            <a:spLocks noGrp="1"/>
          </p:cNvSpPr>
          <p:nvPr>
            <p:ph type="body" sz="quarter" idx="23"/>
          </p:nvPr>
        </p:nvSpPr>
        <p:spPr>
          <a:xfrm>
            <a:off x="8204200" y="4010025"/>
            <a:ext cx="299085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35735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lide Single Quiz Options 4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50821-92B8-55C7-B4BE-31B4B7CE93DD}"/>
              </a:ext>
            </a:extLst>
          </p:cNvPr>
          <p:cNvSpPr>
            <a:spLocks noGrp="1"/>
          </p:cNvSpPr>
          <p:nvPr>
            <p:ph type="title"/>
          </p:nvPr>
        </p:nvSpPr>
        <p:spPr>
          <a:xfrm>
            <a:off x="996950" y="3154362"/>
            <a:ext cx="3987800" cy="549275"/>
          </a:xfrm>
        </p:spPr>
        <p:txBody>
          <a:bodyPr anchor="ctr"/>
          <a:lstStyle/>
          <a:p>
            <a:r>
              <a:rPr lang="en-US"/>
              <a:t>Click to edit Master title style</a:t>
            </a:r>
          </a:p>
        </p:txBody>
      </p:sp>
      <p:sp>
        <p:nvSpPr>
          <p:cNvPr id="3" name="Date Placeholder 2">
            <a:extLst>
              <a:ext uri="{FF2B5EF4-FFF2-40B4-BE49-F238E27FC236}">
                <a16:creationId xmlns:a16="http://schemas.microsoft.com/office/drawing/2014/main" id="{CAC2C282-C03E-9DF3-CA3C-DD5927900472}"/>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4563D1B8-8E0E-B3F6-218F-BE690D20A8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0989301-9680-917A-1865-44423BFC08B2}"/>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327DD728-8C82-3260-2CE0-50213DD70754}"/>
              </a:ext>
            </a:extLst>
          </p:cNvPr>
          <p:cNvSpPr/>
          <p:nvPr userDrawn="1"/>
        </p:nvSpPr>
        <p:spPr>
          <a:xfrm>
            <a:off x="7975600" y="914400"/>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617C6AF6-F5BA-11D9-3423-60FBF24B17AE}"/>
              </a:ext>
            </a:extLst>
          </p:cNvPr>
          <p:cNvSpPr>
            <a:spLocks noGrp="1"/>
          </p:cNvSpPr>
          <p:nvPr>
            <p:ph type="body" sz="quarter" idx="16"/>
          </p:nvPr>
        </p:nvSpPr>
        <p:spPr>
          <a:xfrm>
            <a:off x="8153400" y="110093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a:extLst>
              <a:ext uri="{FF2B5EF4-FFF2-40B4-BE49-F238E27FC236}">
                <a16:creationId xmlns:a16="http://schemas.microsoft.com/office/drawing/2014/main" id="{FE39D7ED-450D-E639-F13F-2AE6CB700C27}"/>
              </a:ext>
            </a:extLst>
          </p:cNvPr>
          <p:cNvSpPr>
            <a:spLocks noGrp="1"/>
          </p:cNvSpPr>
          <p:nvPr>
            <p:ph type="body" sz="quarter" idx="17"/>
          </p:nvPr>
        </p:nvSpPr>
        <p:spPr>
          <a:xfrm>
            <a:off x="8724900" y="1131886"/>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86801807-2937-533B-C7EA-05DDA5F94FD2}"/>
              </a:ext>
            </a:extLst>
          </p:cNvPr>
          <p:cNvSpPr/>
          <p:nvPr userDrawn="1"/>
        </p:nvSpPr>
        <p:spPr>
          <a:xfrm>
            <a:off x="7975600" y="2200275"/>
            <a:ext cx="321945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descr="Subtitle">
            <a:extLst>
              <a:ext uri="{FF2B5EF4-FFF2-40B4-BE49-F238E27FC236}">
                <a16:creationId xmlns:a16="http://schemas.microsoft.com/office/drawing/2014/main" id="{82C70476-FB8C-4AF7-8DF8-C2FC02B5A241}"/>
              </a:ext>
            </a:extLst>
          </p:cNvPr>
          <p:cNvSpPr>
            <a:spLocks noGrp="1"/>
          </p:cNvSpPr>
          <p:nvPr>
            <p:ph type="body" sz="quarter" idx="18"/>
          </p:nvPr>
        </p:nvSpPr>
        <p:spPr>
          <a:xfrm>
            <a:off x="8153400" y="238680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8">
            <a:extLst>
              <a:ext uri="{FF2B5EF4-FFF2-40B4-BE49-F238E27FC236}">
                <a16:creationId xmlns:a16="http://schemas.microsoft.com/office/drawing/2014/main" id="{F8F824E8-8858-8286-019D-4C16B20F1A36}"/>
              </a:ext>
            </a:extLst>
          </p:cNvPr>
          <p:cNvSpPr>
            <a:spLocks noGrp="1"/>
          </p:cNvSpPr>
          <p:nvPr>
            <p:ph type="body" sz="quarter" idx="19"/>
          </p:nvPr>
        </p:nvSpPr>
        <p:spPr>
          <a:xfrm>
            <a:off x="8724900" y="2417761"/>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1216989D-4F27-7B6A-D107-5E92D8EDFC76}"/>
              </a:ext>
            </a:extLst>
          </p:cNvPr>
          <p:cNvSpPr/>
          <p:nvPr userDrawn="1"/>
        </p:nvSpPr>
        <p:spPr>
          <a:xfrm>
            <a:off x="7975600" y="3486150"/>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9" descr="Subtitle">
            <a:extLst>
              <a:ext uri="{FF2B5EF4-FFF2-40B4-BE49-F238E27FC236}">
                <a16:creationId xmlns:a16="http://schemas.microsoft.com/office/drawing/2014/main" id="{CC3DE84F-53D3-9F61-863F-5381ED1A0A48}"/>
              </a:ext>
            </a:extLst>
          </p:cNvPr>
          <p:cNvSpPr>
            <a:spLocks noGrp="1"/>
          </p:cNvSpPr>
          <p:nvPr>
            <p:ph type="body" sz="quarter" idx="20"/>
          </p:nvPr>
        </p:nvSpPr>
        <p:spPr>
          <a:xfrm>
            <a:off x="8153400" y="367268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8">
            <a:extLst>
              <a:ext uri="{FF2B5EF4-FFF2-40B4-BE49-F238E27FC236}">
                <a16:creationId xmlns:a16="http://schemas.microsoft.com/office/drawing/2014/main" id="{55A25B68-29BA-E48E-5112-13EFFE85ED70}"/>
              </a:ext>
            </a:extLst>
          </p:cNvPr>
          <p:cNvSpPr>
            <a:spLocks noGrp="1"/>
          </p:cNvSpPr>
          <p:nvPr>
            <p:ph type="body" sz="quarter" idx="21"/>
          </p:nvPr>
        </p:nvSpPr>
        <p:spPr>
          <a:xfrm>
            <a:off x="8724900" y="3703636"/>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Rectangle 14">
            <a:extLst>
              <a:ext uri="{FF2B5EF4-FFF2-40B4-BE49-F238E27FC236}">
                <a16:creationId xmlns:a16="http://schemas.microsoft.com/office/drawing/2014/main" id="{837ED97E-8167-2ED5-6DB2-195FD6DA1640}"/>
              </a:ext>
            </a:extLst>
          </p:cNvPr>
          <p:cNvSpPr/>
          <p:nvPr userDrawn="1"/>
        </p:nvSpPr>
        <p:spPr>
          <a:xfrm>
            <a:off x="7975600" y="4772025"/>
            <a:ext cx="321945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9" descr="Subtitle">
            <a:extLst>
              <a:ext uri="{FF2B5EF4-FFF2-40B4-BE49-F238E27FC236}">
                <a16:creationId xmlns:a16="http://schemas.microsoft.com/office/drawing/2014/main" id="{CAC175AD-90C5-B151-8A23-802A0DC19D1C}"/>
              </a:ext>
            </a:extLst>
          </p:cNvPr>
          <p:cNvSpPr>
            <a:spLocks noGrp="1"/>
          </p:cNvSpPr>
          <p:nvPr>
            <p:ph type="body" sz="quarter" idx="22"/>
          </p:nvPr>
        </p:nvSpPr>
        <p:spPr>
          <a:xfrm>
            <a:off x="8153400" y="495855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Text Placeholder 8">
            <a:extLst>
              <a:ext uri="{FF2B5EF4-FFF2-40B4-BE49-F238E27FC236}">
                <a16:creationId xmlns:a16="http://schemas.microsoft.com/office/drawing/2014/main" id="{D4A7A051-EB91-CD81-D348-6186481CBBD4}"/>
              </a:ext>
            </a:extLst>
          </p:cNvPr>
          <p:cNvSpPr>
            <a:spLocks noGrp="1"/>
          </p:cNvSpPr>
          <p:nvPr>
            <p:ph type="body" sz="quarter" idx="23"/>
          </p:nvPr>
        </p:nvSpPr>
        <p:spPr>
          <a:xfrm>
            <a:off x="8724900" y="4989511"/>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799199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lide Single Quiz Options 3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A52F-CEE7-9054-4765-E6AF0C21DE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C27FF3E-D0B2-F920-0721-64E89BD52688}"/>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13FF8718-5316-B2A9-328F-FD466A89D7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7EC03-CF7E-1163-65B5-EF14A46C5004}"/>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A0B22AF3-DB79-B5E9-140D-1995B39DAFF8}"/>
              </a:ext>
            </a:extLst>
          </p:cNvPr>
          <p:cNvSpPr/>
          <p:nvPr userDrawn="1"/>
        </p:nvSpPr>
        <p:spPr>
          <a:xfrm>
            <a:off x="996950" y="3028950"/>
            <a:ext cx="80010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C6AE2BF7-09A6-5F11-20D3-FBBA22F34AD6}"/>
              </a:ext>
            </a:extLst>
          </p:cNvPr>
          <p:cNvSpPr>
            <a:spLocks noGrp="1"/>
          </p:cNvSpPr>
          <p:nvPr>
            <p:ph type="body" sz="quarter" idx="16"/>
          </p:nvPr>
        </p:nvSpPr>
        <p:spPr>
          <a:xfrm>
            <a:off x="1177925" y="321548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a:extLst>
              <a:ext uri="{FF2B5EF4-FFF2-40B4-BE49-F238E27FC236}">
                <a16:creationId xmlns:a16="http://schemas.microsoft.com/office/drawing/2014/main" id="{C782B237-4526-499A-49C3-3C39FFBFCF00}"/>
              </a:ext>
            </a:extLst>
          </p:cNvPr>
          <p:cNvSpPr>
            <a:spLocks noGrp="1"/>
          </p:cNvSpPr>
          <p:nvPr>
            <p:ph type="body" sz="quarter" idx="17"/>
          </p:nvPr>
        </p:nvSpPr>
        <p:spPr>
          <a:xfrm>
            <a:off x="1993901" y="3028950"/>
            <a:ext cx="222250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0B925CA0-2056-1E6E-4A8E-C3604744D8DA}"/>
              </a:ext>
            </a:extLst>
          </p:cNvPr>
          <p:cNvSpPr/>
          <p:nvPr userDrawn="1"/>
        </p:nvSpPr>
        <p:spPr>
          <a:xfrm>
            <a:off x="4486275" y="3038475"/>
            <a:ext cx="80010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descr="Subtitle">
            <a:extLst>
              <a:ext uri="{FF2B5EF4-FFF2-40B4-BE49-F238E27FC236}">
                <a16:creationId xmlns:a16="http://schemas.microsoft.com/office/drawing/2014/main" id="{D52F0B14-F5EC-07BB-1003-DBA255BAD52E}"/>
              </a:ext>
            </a:extLst>
          </p:cNvPr>
          <p:cNvSpPr>
            <a:spLocks noGrp="1"/>
          </p:cNvSpPr>
          <p:nvPr>
            <p:ph type="body" sz="quarter" idx="18"/>
          </p:nvPr>
        </p:nvSpPr>
        <p:spPr>
          <a:xfrm>
            <a:off x="4667250" y="322500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8">
            <a:extLst>
              <a:ext uri="{FF2B5EF4-FFF2-40B4-BE49-F238E27FC236}">
                <a16:creationId xmlns:a16="http://schemas.microsoft.com/office/drawing/2014/main" id="{10754251-58D2-C20F-BBA0-AFE4F2C33C57}"/>
              </a:ext>
            </a:extLst>
          </p:cNvPr>
          <p:cNvSpPr>
            <a:spLocks noGrp="1"/>
          </p:cNvSpPr>
          <p:nvPr>
            <p:ph type="body" sz="quarter" idx="19"/>
          </p:nvPr>
        </p:nvSpPr>
        <p:spPr>
          <a:xfrm>
            <a:off x="5483226" y="3038475"/>
            <a:ext cx="222250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5D4A53BB-49FC-9DD7-B069-F1E0350EBB75}"/>
              </a:ext>
            </a:extLst>
          </p:cNvPr>
          <p:cNvSpPr/>
          <p:nvPr userDrawn="1"/>
        </p:nvSpPr>
        <p:spPr>
          <a:xfrm>
            <a:off x="7975600" y="3048000"/>
            <a:ext cx="80010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9" descr="Subtitle">
            <a:extLst>
              <a:ext uri="{FF2B5EF4-FFF2-40B4-BE49-F238E27FC236}">
                <a16:creationId xmlns:a16="http://schemas.microsoft.com/office/drawing/2014/main" id="{929012EE-C991-6432-9000-A31727DD2272}"/>
              </a:ext>
            </a:extLst>
          </p:cNvPr>
          <p:cNvSpPr>
            <a:spLocks noGrp="1"/>
          </p:cNvSpPr>
          <p:nvPr>
            <p:ph type="body" sz="quarter" idx="20"/>
          </p:nvPr>
        </p:nvSpPr>
        <p:spPr>
          <a:xfrm>
            <a:off x="8156575" y="323453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8">
            <a:extLst>
              <a:ext uri="{FF2B5EF4-FFF2-40B4-BE49-F238E27FC236}">
                <a16:creationId xmlns:a16="http://schemas.microsoft.com/office/drawing/2014/main" id="{A92D1222-A09A-263A-883A-7CCD7AF2DFA3}"/>
              </a:ext>
            </a:extLst>
          </p:cNvPr>
          <p:cNvSpPr>
            <a:spLocks noGrp="1"/>
          </p:cNvSpPr>
          <p:nvPr>
            <p:ph type="body" sz="quarter" idx="21"/>
          </p:nvPr>
        </p:nvSpPr>
        <p:spPr>
          <a:xfrm>
            <a:off x="8972551" y="3048000"/>
            <a:ext cx="222250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5154998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lide Single Quiz Options 3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8BFE1-33A1-9394-C4F6-0CF7210E1960}"/>
              </a:ext>
            </a:extLst>
          </p:cNvPr>
          <p:cNvSpPr>
            <a:spLocks noGrp="1"/>
          </p:cNvSpPr>
          <p:nvPr>
            <p:ph type="title"/>
          </p:nvPr>
        </p:nvSpPr>
        <p:spPr>
          <a:xfrm>
            <a:off x="996950" y="3011485"/>
            <a:ext cx="4216400" cy="549275"/>
          </a:xfrm>
        </p:spPr>
        <p:txBody>
          <a:bodyPr anchor="ctr"/>
          <a:lstStyle/>
          <a:p>
            <a:r>
              <a:rPr lang="en-US"/>
              <a:t>Click to edit Master title style</a:t>
            </a:r>
          </a:p>
        </p:txBody>
      </p:sp>
      <p:sp>
        <p:nvSpPr>
          <p:cNvPr id="3" name="Date Placeholder 2">
            <a:extLst>
              <a:ext uri="{FF2B5EF4-FFF2-40B4-BE49-F238E27FC236}">
                <a16:creationId xmlns:a16="http://schemas.microsoft.com/office/drawing/2014/main" id="{67BB85C6-E141-EC89-1B81-51919F0220BB}"/>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4432F336-906E-2534-7354-C816F5C173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6D8A91-ADB2-930E-D8A1-0CCED819E7AB}"/>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2EB1F799-889F-235F-9462-C04FF85BB747}"/>
              </a:ext>
            </a:extLst>
          </p:cNvPr>
          <p:cNvSpPr/>
          <p:nvPr userDrawn="1"/>
        </p:nvSpPr>
        <p:spPr>
          <a:xfrm>
            <a:off x="7975600" y="1276350"/>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C5266A91-325E-7EC4-ADE8-4BCCEE120C79}"/>
              </a:ext>
            </a:extLst>
          </p:cNvPr>
          <p:cNvSpPr>
            <a:spLocks noGrp="1"/>
          </p:cNvSpPr>
          <p:nvPr>
            <p:ph type="body" sz="quarter" idx="16"/>
          </p:nvPr>
        </p:nvSpPr>
        <p:spPr>
          <a:xfrm>
            <a:off x="8153400" y="146288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a:extLst>
              <a:ext uri="{FF2B5EF4-FFF2-40B4-BE49-F238E27FC236}">
                <a16:creationId xmlns:a16="http://schemas.microsoft.com/office/drawing/2014/main" id="{A22FA909-946E-6FBD-8BA7-3680C242FBAC}"/>
              </a:ext>
            </a:extLst>
          </p:cNvPr>
          <p:cNvSpPr>
            <a:spLocks noGrp="1"/>
          </p:cNvSpPr>
          <p:nvPr>
            <p:ph type="body" sz="quarter" idx="17"/>
          </p:nvPr>
        </p:nvSpPr>
        <p:spPr>
          <a:xfrm>
            <a:off x="8724900" y="1493836"/>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E08A2EBE-8E5F-1206-E9A5-D28AE5447231}"/>
              </a:ext>
            </a:extLst>
          </p:cNvPr>
          <p:cNvSpPr/>
          <p:nvPr userDrawn="1"/>
        </p:nvSpPr>
        <p:spPr>
          <a:xfrm>
            <a:off x="7975600" y="2886075"/>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descr="Subtitle">
            <a:extLst>
              <a:ext uri="{FF2B5EF4-FFF2-40B4-BE49-F238E27FC236}">
                <a16:creationId xmlns:a16="http://schemas.microsoft.com/office/drawing/2014/main" id="{AFE2F90D-B539-F265-FA06-7E28545E1481}"/>
              </a:ext>
            </a:extLst>
          </p:cNvPr>
          <p:cNvSpPr>
            <a:spLocks noGrp="1"/>
          </p:cNvSpPr>
          <p:nvPr>
            <p:ph type="body" sz="quarter" idx="18"/>
          </p:nvPr>
        </p:nvSpPr>
        <p:spPr>
          <a:xfrm>
            <a:off x="8153400" y="307260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8">
            <a:extLst>
              <a:ext uri="{FF2B5EF4-FFF2-40B4-BE49-F238E27FC236}">
                <a16:creationId xmlns:a16="http://schemas.microsoft.com/office/drawing/2014/main" id="{7B60B7BD-6EC0-4803-431F-C21A9B82DFD1}"/>
              </a:ext>
            </a:extLst>
          </p:cNvPr>
          <p:cNvSpPr>
            <a:spLocks noGrp="1"/>
          </p:cNvSpPr>
          <p:nvPr>
            <p:ph type="body" sz="quarter" idx="19"/>
          </p:nvPr>
        </p:nvSpPr>
        <p:spPr>
          <a:xfrm>
            <a:off x="8724900" y="3103561"/>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A666AAAD-2D20-00CE-C750-7A77EA85391E}"/>
              </a:ext>
            </a:extLst>
          </p:cNvPr>
          <p:cNvSpPr/>
          <p:nvPr userDrawn="1"/>
        </p:nvSpPr>
        <p:spPr>
          <a:xfrm>
            <a:off x="7975600" y="4495800"/>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9" descr="Subtitle">
            <a:extLst>
              <a:ext uri="{FF2B5EF4-FFF2-40B4-BE49-F238E27FC236}">
                <a16:creationId xmlns:a16="http://schemas.microsoft.com/office/drawing/2014/main" id="{3F6E3CA1-BE4E-FF3C-09B4-2A4C62B898B5}"/>
              </a:ext>
            </a:extLst>
          </p:cNvPr>
          <p:cNvSpPr>
            <a:spLocks noGrp="1"/>
          </p:cNvSpPr>
          <p:nvPr>
            <p:ph type="body" sz="quarter" idx="20"/>
          </p:nvPr>
        </p:nvSpPr>
        <p:spPr>
          <a:xfrm>
            <a:off x="8153400" y="468233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8">
            <a:extLst>
              <a:ext uri="{FF2B5EF4-FFF2-40B4-BE49-F238E27FC236}">
                <a16:creationId xmlns:a16="http://schemas.microsoft.com/office/drawing/2014/main" id="{4DE050A2-FF9A-8D22-22D4-57E64870C627}"/>
              </a:ext>
            </a:extLst>
          </p:cNvPr>
          <p:cNvSpPr>
            <a:spLocks noGrp="1"/>
          </p:cNvSpPr>
          <p:nvPr>
            <p:ph type="body" sz="quarter" idx="21"/>
          </p:nvPr>
        </p:nvSpPr>
        <p:spPr>
          <a:xfrm>
            <a:off x="8724900" y="4713286"/>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814517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lide Single Quiz Options 2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AC812-4EB2-367E-83C8-ED32C44140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A18579-76D4-D251-EAF2-1A31320CD312}"/>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DD6D952A-0DF4-CAA3-A4C7-D7395C3B0A4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9D2E03-9D83-B71F-6AD1-8126C933525F}"/>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C699A375-60DF-6B6E-63F1-3066D6BB1854}"/>
              </a:ext>
            </a:extLst>
          </p:cNvPr>
          <p:cNvSpPr/>
          <p:nvPr userDrawn="1"/>
        </p:nvSpPr>
        <p:spPr>
          <a:xfrm>
            <a:off x="996950" y="3028950"/>
            <a:ext cx="80010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375ADE90-1222-AC33-7A3A-0B597D2B7F70}"/>
              </a:ext>
            </a:extLst>
          </p:cNvPr>
          <p:cNvSpPr>
            <a:spLocks noGrp="1"/>
          </p:cNvSpPr>
          <p:nvPr>
            <p:ph type="body" sz="quarter" idx="16"/>
          </p:nvPr>
        </p:nvSpPr>
        <p:spPr>
          <a:xfrm>
            <a:off x="1177925" y="3215481"/>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a:extLst>
              <a:ext uri="{FF2B5EF4-FFF2-40B4-BE49-F238E27FC236}">
                <a16:creationId xmlns:a16="http://schemas.microsoft.com/office/drawing/2014/main" id="{1011292B-8615-AD72-6A7B-E99330AC84B8}"/>
              </a:ext>
            </a:extLst>
          </p:cNvPr>
          <p:cNvSpPr>
            <a:spLocks noGrp="1"/>
          </p:cNvSpPr>
          <p:nvPr>
            <p:ph type="body" sz="quarter" idx="17"/>
          </p:nvPr>
        </p:nvSpPr>
        <p:spPr>
          <a:xfrm>
            <a:off x="1993901" y="3028950"/>
            <a:ext cx="222250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a:extLst>
              <a:ext uri="{FF2B5EF4-FFF2-40B4-BE49-F238E27FC236}">
                <a16:creationId xmlns:a16="http://schemas.microsoft.com/office/drawing/2014/main" id="{C16EACF2-0FDF-FAAF-9D52-A1DB683791E4}"/>
              </a:ext>
            </a:extLst>
          </p:cNvPr>
          <p:cNvSpPr/>
          <p:nvPr userDrawn="1"/>
        </p:nvSpPr>
        <p:spPr>
          <a:xfrm>
            <a:off x="6210300" y="3038475"/>
            <a:ext cx="80010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descr="Subtitle">
            <a:extLst>
              <a:ext uri="{FF2B5EF4-FFF2-40B4-BE49-F238E27FC236}">
                <a16:creationId xmlns:a16="http://schemas.microsoft.com/office/drawing/2014/main" id="{F5C06351-996D-6A8C-54A4-B29190A5ABE6}"/>
              </a:ext>
            </a:extLst>
          </p:cNvPr>
          <p:cNvSpPr>
            <a:spLocks noGrp="1"/>
          </p:cNvSpPr>
          <p:nvPr>
            <p:ph type="body" sz="quarter" idx="18"/>
          </p:nvPr>
        </p:nvSpPr>
        <p:spPr>
          <a:xfrm>
            <a:off x="6391275" y="3225006"/>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8">
            <a:extLst>
              <a:ext uri="{FF2B5EF4-FFF2-40B4-BE49-F238E27FC236}">
                <a16:creationId xmlns:a16="http://schemas.microsoft.com/office/drawing/2014/main" id="{DAE4167A-97DD-17F8-3635-E04D82A4E2E1}"/>
              </a:ext>
            </a:extLst>
          </p:cNvPr>
          <p:cNvSpPr>
            <a:spLocks noGrp="1"/>
          </p:cNvSpPr>
          <p:nvPr>
            <p:ph type="body" sz="quarter" idx="19"/>
          </p:nvPr>
        </p:nvSpPr>
        <p:spPr>
          <a:xfrm>
            <a:off x="7207251" y="3038475"/>
            <a:ext cx="2222500" cy="8001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26750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lide Single Quiz Options 2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EFD98-5F91-0183-3932-F4386FDD00F4}"/>
              </a:ext>
            </a:extLst>
          </p:cNvPr>
          <p:cNvSpPr>
            <a:spLocks noGrp="1"/>
          </p:cNvSpPr>
          <p:nvPr>
            <p:ph type="title"/>
          </p:nvPr>
        </p:nvSpPr>
        <p:spPr>
          <a:xfrm>
            <a:off x="996950" y="3154362"/>
            <a:ext cx="4216400" cy="549275"/>
          </a:xfrm>
        </p:spPr>
        <p:txBody>
          <a:bodyPr anchor="ctr"/>
          <a:lstStyle/>
          <a:p>
            <a:r>
              <a:rPr lang="en-US"/>
              <a:t>Click to edit Master title style</a:t>
            </a:r>
          </a:p>
        </p:txBody>
      </p:sp>
      <p:sp>
        <p:nvSpPr>
          <p:cNvPr id="3" name="Date Placeholder 2">
            <a:extLst>
              <a:ext uri="{FF2B5EF4-FFF2-40B4-BE49-F238E27FC236}">
                <a16:creationId xmlns:a16="http://schemas.microsoft.com/office/drawing/2014/main" id="{A2430DAD-EA80-532B-BDB1-E5D59DE98BD2}"/>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01359FB9-AA5A-C6C7-5699-7C827F4774D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3ACC5A-738C-4370-4D04-71648C028E8B}"/>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54A6C0F3-2811-E9E1-EA97-F9A0FC2BF948}"/>
              </a:ext>
            </a:extLst>
          </p:cNvPr>
          <p:cNvSpPr/>
          <p:nvPr userDrawn="1"/>
        </p:nvSpPr>
        <p:spPr>
          <a:xfrm>
            <a:off x="7975600" y="2030412"/>
            <a:ext cx="3219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9" descr="Subtitle">
            <a:extLst>
              <a:ext uri="{FF2B5EF4-FFF2-40B4-BE49-F238E27FC236}">
                <a16:creationId xmlns:a16="http://schemas.microsoft.com/office/drawing/2014/main" id="{BE048CEE-95F9-D1CA-0F8C-F25FC0B79A0A}"/>
              </a:ext>
            </a:extLst>
          </p:cNvPr>
          <p:cNvSpPr>
            <a:spLocks noGrp="1"/>
          </p:cNvSpPr>
          <p:nvPr>
            <p:ph type="body" sz="quarter" idx="16"/>
          </p:nvPr>
        </p:nvSpPr>
        <p:spPr>
          <a:xfrm>
            <a:off x="8153400" y="2216943"/>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8">
            <a:extLst>
              <a:ext uri="{FF2B5EF4-FFF2-40B4-BE49-F238E27FC236}">
                <a16:creationId xmlns:a16="http://schemas.microsoft.com/office/drawing/2014/main" id="{8E519761-DFEE-1B1D-EF38-CAFE15539193}"/>
              </a:ext>
            </a:extLst>
          </p:cNvPr>
          <p:cNvSpPr>
            <a:spLocks noGrp="1"/>
          </p:cNvSpPr>
          <p:nvPr>
            <p:ph type="body" sz="quarter" idx="17"/>
          </p:nvPr>
        </p:nvSpPr>
        <p:spPr>
          <a:xfrm>
            <a:off x="8724900" y="2247898"/>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a:extLst>
              <a:ext uri="{FF2B5EF4-FFF2-40B4-BE49-F238E27FC236}">
                <a16:creationId xmlns:a16="http://schemas.microsoft.com/office/drawing/2014/main" id="{BDBD9C3D-9833-5C56-C13F-B4E633968317}"/>
              </a:ext>
            </a:extLst>
          </p:cNvPr>
          <p:cNvSpPr/>
          <p:nvPr userDrawn="1"/>
        </p:nvSpPr>
        <p:spPr>
          <a:xfrm>
            <a:off x="7975600" y="3793331"/>
            <a:ext cx="321945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9" descr="Subtitle">
            <a:extLst>
              <a:ext uri="{FF2B5EF4-FFF2-40B4-BE49-F238E27FC236}">
                <a16:creationId xmlns:a16="http://schemas.microsoft.com/office/drawing/2014/main" id="{AE2E980E-52EF-3DCB-7236-40A2B5CAE68A}"/>
              </a:ext>
            </a:extLst>
          </p:cNvPr>
          <p:cNvSpPr>
            <a:spLocks noGrp="1"/>
          </p:cNvSpPr>
          <p:nvPr>
            <p:ph type="body" sz="quarter" idx="18"/>
          </p:nvPr>
        </p:nvSpPr>
        <p:spPr>
          <a:xfrm>
            <a:off x="8153400" y="3979862"/>
            <a:ext cx="438150" cy="427037"/>
          </a:xfrm>
        </p:spPr>
        <p:txBody>
          <a:bodyPr anchor="ctr">
            <a:noAutofit/>
          </a:bodyPr>
          <a:lstStyle>
            <a:lvl1pPr algn="ctr">
              <a:defRPr sz="1600">
                <a:solidFill>
                  <a:schemeClr val="bg1"/>
                </a:solidFill>
                <a:latin typeface="+mj-lt"/>
              </a:defRPr>
            </a:lvl1pPr>
            <a:lvl2pPr algn="ctr">
              <a:defRPr sz="1600">
                <a:solidFill>
                  <a:schemeClr val="bg1"/>
                </a:solidFill>
                <a:latin typeface="+mj-lt"/>
              </a:defRPr>
            </a:lvl2pPr>
            <a:lvl3pPr algn="ctr">
              <a:defRPr sz="1600">
                <a:solidFill>
                  <a:schemeClr val="bg1"/>
                </a:solidFill>
                <a:latin typeface="+mj-lt"/>
              </a:defRPr>
            </a:lvl3pPr>
            <a:lvl4pPr algn="ctr">
              <a:defRPr sz="1600">
                <a:solidFill>
                  <a:schemeClr val="bg1"/>
                </a:solidFill>
                <a:latin typeface="+mj-lt"/>
              </a:defRPr>
            </a:lvl4pPr>
            <a:lvl5pPr algn="ctr">
              <a:defRPr sz="1600">
                <a:solidFill>
                  <a:schemeClr val="bg1"/>
                </a:solidFill>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8">
            <a:extLst>
              <a:ext uri="{FF2B5EF4-FFF2-40B4-BE49-F238E27FC236}">
                <a16:creationId xmlns:a16="http://schemas.microsoft.com/office/drawing/2014/main" id="{6DC2E17C-665C-383F-F2FA-D260AF75C32B}"/>
              </a:ext>
            </a:extLst>
          </p:cNvPr>
          <p:cNvSpPr>
            <a:spLocks noGrp="1"/>
          </p:cNvSpPr>
          <p:nvPr>
            <p:ph type="body" sz="quarter" idx="19"/>
          </p:nvPr>
        </p:nvSpPr>
        <p:spPr>
          <a:xfrm>
            <a:off x="8724900" y="4010817"/>
            <a:ext cx="2241550"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7597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Team Members slide - v3">
    <p:spTree>
      <p:nvGrpSpPr>
        <p:cNvPr id="1" name=""/>
        <p:cNvGrpSpPr/>
        <p:nvPr/>
      </p:nvGrpSpPr>
      <p:grpSpPr>
        <a:xfrm>
          <a:off x="0" y="0"/>
          <a:ext cx="0" cy="0"/>
          <a:chOff x="0" y="0"/>
          <a:chExt cx="0" cy="0"/>
        </a:xfrm>
      </p:grpSpPr>
      <p:sp>
        <p:nvSpPr>
          <p:cNvPr id="14" name="Cross 13">
            <a:extLst>
              <a:ext uri="{FF2B5EF4-FFF2-40B4-BE49-F238E27FC236}">
                <a16:creationId xmlns:a16="http://schemas.microsoft.com/office/drawing/2014/main" id="{16DE5FCF-A31F-40C7-D9DD-4DA739A784ED}"/>
              </a:ext>
            </a:extLst>
          </p:cNvPr>
          <p:cNvSpPr/>
          <p:nvPr userDrawn="1"/>
        </p:nvSpPr>
        <p:spPr>
          <a:xfrm>
            <a:off x="10676294" y="85131"/>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CB0D2E52-0898-22A4-F698-03053A1D77EC}"/>
              </a:ext>
            </a:extLst>
          </p:cNvPr>
          <p:cNvSpPr/>
          <p:nvPr userDrawn="1"/>
        </p:nvSpPr>
        <p:spPr>
          <a:xfrm>
            <a:off x="10228165" y="1293443"/>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94BA2-53BE-C61F-ECA1-20C87FAAA6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59B102-1493-42D4-E3E3-10677F57CE1D}"/>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7EF678DC-B3F0-87E7-26FB-48FABFA3BC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E2E65-540E-B947-D9DF-D9E77D0914DD}"/>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8CE0D536-859C-9042-655A-FFD88C81C3EA}"/>
              </a:ext>
            </a:extLst>
          </p:cNvPr>
          <p:cNvSpPr/>
          <p:nvPr userDrawn="1"/>
        </p:nvSpPr>
        <p:spPr>
          <a:xfrm>
            <a:off x="1225550" y="2648651"/>
            <a:ext cx="3987800" cy="188478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7">
            <a:extLst>
              <a:ext uri="{FF2B5EF4-FFF2-40B4-BE49-F238E27FC236}">
                <a16:creationId xmlns:a16="http://schemas.microsoft.com/office/drawing/2014/main" id="{07EA2692-039C-340C-8455-1F4D4AF13A56}"/>
              </a:ext>
            </a:extLst>
          </p:cNvPr>
          <p:cNvSpPr>
            <a:spLocks noGrp="1"/>
          </p:cNvSpPr>
          <p:nvPr>
            <p:ph type="pic" sz="quarter" idx="13"/>
          </p:nvPr>
        </p:nvSpPr>
        <p:spPr>
          <a:xfrm>
            <a:off x="1011237" y="2907624"/>
            <a:ext cx="1366838" cy="1366838"/>
          </a:xfrm>
          <a:solidFill>
            <a:schemeClr val="bg1">
              <a:lumMod val="85000"/>
            </a:schemeClr>
          </a:solidFill>
          <a:ln>
            <a:noFill/>
          </a:ln>
        </p:spPr>
        <p:txBody>
          <a:bodyPr/>
          <a:lstStyle/>
          <a:p>
            <a:endParaRPr lang="en-US"/>
          </a:p>
        </p:txBody>
      </p:sp>
      <p:sp>
        <p:nvSpPr>
          <p:cNvPr id="8" name="Text Placeholder 9" descr="Subtitle">
            <a:extLst>
              <a:ext uri="{FF2B5EF4-FFF2-40B4-BE49-F238E27FC236}">
                <a16:creationId xmlns:a16="http://schemas.microsoft.com/office/drawing/2014/main" id="{B749B4E5-FD95-130F-34BC-56B40D63B350}"/>
              </a:ext>
            </a:extLst>
          </p:cNvPr>
          <p:cNvSpPr>
            <a:spLocks noGrp="1"/>
          </p:cNvSpPr>
          <p:nvPr>
            <p:ph type="body" sz="quarter" idx="14"/>
          </p:nvPr>
        </p:nvSpPr>
        <p:spPr>
          <a:xfrm>
            <a:off x="2579687" y="3146312"/>
            <a:ext cx="2432050" cy="427037"/>
          </a:xfrm>
        </p:spPr>
        <p:txBody>
          <a:bodyPr>
            <a:noAutofit/>
          </a:bodyPr>
          <a:lstStyle>
            <a:lvl1pPr algn="ctr">
              <a:defRPr sz="1600" b="1">
                <a:solidFill>
                  <a:schemeClr val="accent5"/>
                </a:solidFill>
                <a:latin typeface="+mj-lt"/>
              </a:defRPr>
            </a:lvl1pPr>
            <a:lvl2pPr algn="ctr">
              <a:defRPr sz="1600" b="1">
                <a:solidFill>
                  <a:schemeClr val="accent5"/>
                </a:solidFill>
                <a:latin typeface="+mj-lt"/>
              </a:defRPr>
            </a:lvl2pPr>
            <a:lvl3pPr algn="ctr">
              <a:defRPr sz="1600" b="1">
                <a:solidFill>
                  <a:schemeClr val="accent5"/>
                </a:solidFill>
                <a:latin typeface="+mj-lt"/>
              </a:defRPr>
            </a:lvl3pPr>
            <a:lvl4pPr algn="ctr">
              <a:defRPr sz="1600" b="1">
                <a:solidFill>
                  <a:schemeClr val="accent5"/>
                </a:solidFill>
                <a:latin typeface="+mj-lt"/>
              </a:defRPr>
            </a:lvl4pPr>
            <a:lvl5pPr algn="ct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a:extLst>
              <a:ext uri="{FF2B5EF4-FFF2-40B4-BE49-F238E27FC236}">
                <a16:creationId xmlns:a16="http://schemas.microsoft.com/office/drawing/2014/main" id="{3234E81F-FED7-6FFD-A442-6AF18B15649B}"/>
              </a:ext>
            </a:extLst>
          </p:cNvPr>
          <p:cNvSpPr>
            <a:spLocks noGrp="1"/>
          </p:cNvSpPr>
          <p:nvPr>
            <p:ph type="body" sz="quarter" idx="15"/>
          </p:nvPr>
        </p:nvSpPr>
        <p:spPr>
          <a:xfrm>
            <a:off x="2579687" y="3697400"/>
            <a:ext cx="2432050" cy="427037"/>
          </a:xfrm>
        </p:spPr>
        <p:txBody>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F7C65572-F312-09F5-4880-EA0AB2433FF6}"/>
              </a:ext>
            </a:extLst>
          </p:cNvPr>
          <p:cNvSpPr/>
          <p:nvPr userDrawn="1"/>
        </p:nvSpPr>
        <p:spPr>
          <a:xfrm>
            <a:off x="7207250" y="2648651"/>
            <a:ext cx="3987800" cy="188478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icture Placeholder 7">
            <a:extLst>
              <a:ext uri="{FF2B5EF4-FFF2-40B4-BE49-F238E27FC236}">
                <a16:creationId xmlns:a16="http://schemas.microsoft.com/office/drawing/2014/main" id="{1509AA82-BE87-F6D2-628D-B60172DA2EA7}"/>
              </a:ext>
            </a:extLst>
          </p:cNvPr>
          <p:cNvSpPr>
            <a:spLocks noGrp="1"/>
          </p:cNvSpPr>
          <p:nvPr>
            <p:ph type="pic" sz="quarter" idx="16"/>
          </p:nvPr>
        </p:nvSpPr>
        <p:spPr>
          <a:xfrm>
            <a:off x="6992937" y="2907624"/>
            <a:ext cx="1366838" cy="1366838"/>
          </a:xfrm>
          <a:solidFill>
            <a:schemeClr val="bg1">
              <a:lumMod val="85000"/>
            </a:schemeClr>
          </a:solidFill>
          <a:ln>
            <a:noFill/>
          </a:ln>
        </p:spPr>
        <p:txBody>
          <a:bodyPr/>
          <a:lstStyle/>
          <a:p>
            <a:endParaRPr lang="en-US"/>
          </a:p>
        </p:txBody>
      </p:sp>
      <p:sp>
        <p:nvSpPr>
          <p:cNvPr id="12" name="Text Placeholder 9" descr="Subtitle">
            <a:extLst>
              <a:ext uri="{FF2B5EF4-FFF2-40B4-BE49-F238E27FC236}">
                <a16:creationId xmlns:a16="http://schemas.microsoft.com/office/drawing/2014/main" id="{7FDAB40C-CF00-BADD-1D33-79AC6D52D36B}"/>
              </a:ext>
            </a:extLst>
          </p:cNvPr>
          <p:cNvSpPr>
            <a:spLocks noGrp="1"/>
          </p:cNvSpPr>
          <p:nvPr>
            <p:ph type="body" sz="quarter" idx="17"/>
          </p:nvPr>
        </p:nvSpPr>
        <p:spPr>
          <a:xfrm>
            <a:off x="8561387" y="3146312"/>
            <a:ext cx="2432050" cy="427037"/>
          </a:xfrm>
        </p:spPr>
        <p:txBody>
          <a:bodyPr>
            <a:noAutofit/>
          </a:bodyPr>
          <a:lstStyle>
            <a:lvl1pPr algn="ctr">
              <a:defRPr sz="1600" b="1">
                <a:solidFill>
                  <a:schemeClr val="accent5"/>
                </a:solidFill>
                <a:latin typeface="+mj-lt"/>
              </a:defRPr>
            </a:lvl1pPr>
            <a:lvl2pPr algn="ctr">
              <a:defRPr sz="1600" b="1">
                <a:solidFill>
                  <a:schemeClr val="accent5"/>
                </a:solidFill>
                <a:latin typeface="+mj-lt"/>
              </a:defRPr>
            </a:lvl2pPr>
            <a:lvl3pPr algn="ctr">
              <a:defRPr sz="1600" b="1">
                <a:solidFill>
                  <a:schemeClr val="accent5"/>
                </a:solidFill>
                <a:latin typeface="+mj-lt"/>
              </a:defRPr>
            </a:lvl3pPr>
            <a:lvl4pPr algn="ctr">
              <a:defRPr sz="1600" b="1">
                <a:solidFill>
                  <a:schemeClr val="accent5"/>
                </a:solidFill>
                <a:latin typeface="+mj-lt"/>
              </a:defRPr>
            </a:lvl4pPr>
            <a:lvl5pPr algn="ct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a:extLst>
              <a:ext uri="{FF2B5EF4-FFF2-40B4-BE49-F238E27FC236}">
                <a16:creationId xmlns:a16="http://schemas.microsoft.com/office/drawing/2014/main" id="{CACFB39B-3D1F-831D-D062-94C4C3FEFE33}"/>
              </a:ext>
            </a:extLst>
          </p:cNvPr>
          <p:cNvSpPr>
            <a:spLocks noGrp="1"/>
          </p:cNvSpPr>
          <p:nvPr>
            <p:ph type="body" sz="quarter" idx="18"/>
          </p:nvPr>
        </p:nvSpPr>
        <p:spPr>
          <a:xfrm>
            <a:off x="8561387" y="3697400"/>
            <a:ext cx="2432050" cy="427037"/>
          </a:xfrm>
        </p:spPr>
        <p:txBody>
          <a:bodyPr/>
          <a:lstStyle>
            <a:lvl1pPr algn="ctr">
              <a:defRPr/>
            </a:lvl1pPr>
            <a:lvl2pPr algn="ctr">
              <a:defRPr/>
            </a:lvl2pPr>
            <a:lvl3pPr algn="ctr">
              <a:defRPr/>
            </a:lvl3pPr>
            <a:lvl4pPr algn="ctr">
              <a:defRPr/>
            </a:lvl4pPr>
            <a:lvl5pPr algn="ct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47542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lide True Fals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F56E-EB20-6AC0-3133-54C306018203}"/>
              </a:ext>
            </a:extLst>
          </p:cNvPr>
          <p:cNvSpPr>
            <a:spLocks noGrp="1"/>
          </p:cNvSpPr>
          <p:nvPr>
            <p:ph type="title"/>
          </p:nvPr>
        </p:nvSpPr>
        <p:spPr>
          <a:xfrm>
            <a:off x="996950" y="3154362"/>
            <a:ext cx="4216400" cy="549275"/>
          </a:xfrm>
        </p:spPr>
        <p:txBody>
          <a:bodyPr anchor="ctr"/>
          <a:lstStyle/>
          <a:p>
            <a:r>
              <a:rPr lang="en-US"/>
              <a:t>Click to edit Master title style</a:t>
            </a:r>
          </a:p>
        </p:txBody>
      </p:sp>
      <p:sp>
        <p:nvSpPr>
          <p:cNvPr id="3" name="Date Placeholder 2">
            <a:extLst>
              <a:ext uri="{FF2B5EF4-FFF2-40B4-BE49-F238E27FC236}">
                <a16:creationId xmlns:a16="http://schemas.microsoft.com/office/drawing/2014/main" id="{CE58142C-F092-C06A-2133-C68A37F6C24A}"/>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EA0953CF-FE67-5D1A-F48F-97483F354A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E122F-AABC-7B56-D05F-C26129C76737}"/>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E1CEDFD4-459F-7F66-D23A-CF256F23A9AF}"/>
              </a:ext>
            </a:extLst>
          </p:cNvPr>
          <p:cNvSpPr/>
          <p:nvPr userDrawn="1"/>
        </p:nvSpPr>
        <p:spPr>
          <a:xfrm>
            <a:off x="7934327" y="1849437"/>
            <a:ext cx="2584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8">
            <a:extLst>
              <a:ext uri="{FF2B5EF4-FFF2-40B4-BE49-F238E27FC236}">
                <a16:creationId xmlns:a16="http://schemas.microsoft.com/office/drawing/2014/main" id="{0FBB5CB9-6D5F-9175-0C28-9AC20D5354EE}"/>
              </a:ext>
            </a:extLst>
          </p:cNvPr>
          <p:cNvSpPr>
            <a:spLocks noGrp="1"/>
          </p:cNvSpPr>
          <p:nvPr>
            <p:ph type="body" sz="quarter" idx="17"/>
          </p:nvPr>
        </p:nvSpPr>
        <p:spPr>
          <a:xfrm>
            <a:off x="8839201" y="2066923"/>
            <a:ext cx="1450975"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99C35291-BE12-3285-D8D0-DB7513EC6417}"/>
              </a:ext>
            </a:extLst>
          </p:cNvPr>
          <p:cNvSpPr/>
          <p:nvPr userDrawn="1"/>
        </p:nvSpPr>
        <p:spPr>
          <a:xfrm>
            <a:off x="8058152" y="1973261"/>
            <a:ext cx="552448" cy="552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B73F02-47DB-7B0B-9124-DFFA8A146BC9}"/>
              </a:ext>
            </a:extLst>
          </p:cNvPr>
          <p:cNvSpPr/>
          <p:nvPr userDrawn="1"/>
        </p:nvSpPr>
        <p:spPr>
          <a:xfrm>
            <a:off x="7934327" y="4204491"/>
            <a:ext cx="258445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8">
            <a:extLst>
              <a:ext uri="{FF2B5EF4-FFF2-40B4-BE49-F238E27FC236}">
                <a16:creationId xmlns:a16="http://schemas.microsoft.com/office/drawing/2014/main" id="{DD9284BB-2044-43AB-D8DF-A81071C90AC0}"/>
              </a:ext>
            </a:extLst>
          </p:cNvPr>
          <p:cNvSpPr>
            <a:spLocks noGrp="1"/>
          </p:cNvSpPr>
          <p:nvPr>
            <p:ph type="body" sz="quarter" idx="18"/>
          </p:nvPr>
        </p:nvSpPr>
        <p:spPr>
          <a:xfrm>
            <a:off x="8839201" y="4421977"/>
            <a:ext cx="1450975"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49679D0B-AA7A-3CB2-FCBB-F5A446C77404}"/>
              </a:ext>
            </a:extLst>
          </p:cNvPr>
          <p:cNvSpPr/>
          <p:nvPr userDrawn="1"/>
        </p:nvSpPr>
        <p:spPr>
          <a:xfrm>
            <a:off x="8058152" y="4328315"/>
            <a:ext cx="552448" cy="552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Checkmark with solid fill">
            <a:extLst>
              <a:ext uri="{FF2B5EF4-FFF2-40B4-BE49-F238E27FC236}">
                <a16:creationId xmlns:a16="http://schemas.microsoft.com/office/drawing/2014/main" id="{7DBF76DF-7CCB-0DD7-09A9-DE638ECD4C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75" y="2055810"/>
            <a:ext cx="387349" cy="387349"/>
          </a:xfrm>
          <a:prstGeom prst="rect">
            <a:avLst/>
          </a:prstGeom>
        </p:spPr>
      </p:pic>
      <p:pic>
        <p:nvPicPr>
          <p:cNvPr id="15" name="Graphic 14" descr="Close with solid fill">
            <a:extLst>
              <a:ext uri="{FF2B5EF4-FFF2-40B4-BE49-F238E27FC236}">
                <a16:creationId xmlns:a16="http://schemas.microsoft.com/office/drawing/2014/main" id="{E0639DD1-76AF-D78D-F1F4-9D17D02F442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140701" y="4413243"/>
            <a:ext cx="387349" cy="387349"/>
          </a:xfrm>
          <a:prstGeom prst="rect">
            <a:avLst/>
          </a:prstGeom>
        </p:spPr>
      </p:pic>
    </p:spTree>
    <p:extLst>
      <p:ext uri="{BB962C8B-B14F-4D97-AF65-F5344CB8AC3E}">
        <p14:creationId xmlns:p14="http://schemas.microsoft.com/office/powerpoint/2010/main" val="239437638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lide True Fals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9F56E-EB20-6AC0-3133-54C306018203}"/>
              </a:ext>
            </a:extLst>
          </p:cNvPr>
          <p:cNvSpPr>
            <a:spLocks noGrp="1"/>
          </p:cNvSpPr>
          <p:nvPr>
            <p:ph type="title"/>
          </p:nvPr>
        </p:nvSpPr>
        <p:spPr>
          <a:xfrm>
            <a:off x="1225550" y="982662"/>
            <a:ext cx="9969500" cy="549275"/>
          </a:xfrm>
        </p:spPr>
        <p:txBody>
          <a:bodyPr anchor="t"/>
          <a:lstStyle/>
          <a:p>
            <a:r>
              <a:rPr lang="en-US"/>
              <a:t>Click to edit Master title style</a:t>
            </a:r>
          </a:p>
        </p:txBody>
      </p:sp>
      <p:sp>
        <p:nvSpPr>
          <p:cNvPr id="3" name="Date Placeholder 2">
            <a:extLst>
              <a:ext uri="{FF2B5EF4-FFF2-40B4-BE49-F238E27FC236}">
                <a16:creationId xmlns:a16="http://schemas.microsoft.com/office/drawing/2014/main" id="{CE58142C-F092-C06A-2133-C68A37F6C24A}"/>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EA0953CF-FE67-5D1A-F48F-97483F354A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E122F-AABC-7B56-D05F-C26129C76737}"/>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E1CEDFD4-459F-7F66-D23A-CF256F23A9AF}"/>
              </a:ext>
            </a:extLst>
          </p:cNvPr>
          <p:cNvSpPr/>
          <p:nvPr userDrawn="1"/>
        </p:nvSpPr>
        <p:spPr>
          <a:xfrm>
            <a:off x="1225550" y="4204491"/>
            <a:ext cx="2584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8">
            <a:extLst>
              <a:ext uri="{FF2B5EF4-FFF2-40B4-BE49-F238E27FC236}">
                <a16:creationId xmlns:a16="http://schemas.microsoft.com/office/drawing/2014/main" id="{0FBB5CB9-6D5F-9175-0C28-9AC20D5354EE}"/>
              </a:ext>
            </a:extLst>
          </p:cNvPr>
          <p:cNvSpPr>
            <a:spLocks noGrp="1"/>
          </p:cNvSpPr>
          <p:nvPr>
            <p:ph type="body" sz="quarter" idx="17"/>
          </p:nvPr>
        </p:nvSpPr>
        <p:spPr>
          <a:xfrm>
            <a:off x="2130424" y="4421977"/>
            <a:ext cx="1450975"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99C35291-BE12-3285-D8D0-DB7513EC6417}"/>
              </a:ext>
            </a:extLst>
          </p:cNvPr>
          <p:cNvSpPr/>
          <p:nvPr userDrawn="1"/>
        </p:nvSpPr>
        <p:spPr>
          <a:xfrm>
            <a:off x="1349375" y="4328315"/>
            <a:ext cx="552448" cy="552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B73F02-47DB-7B0B-9124-DFFA8A146BC9}"/>
              </a:ext>
            </a:extLst>
          </p:cNvPr>
          <p:cNvSpPr/>
          <p:nvPr userDrawn="1"/>
        </p:nvSpPr>
        <p:spPr>
          <a:xfrm>
            <a:off x="7934327" y="4204491"/>
            <a:ext cx="258445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8">
            <a:extLst>
              <a:ext uri="{FF2B5EF4-FFF2-40B4-BE49-F238E27FC236}">
                <a16:creationId xmlns:a16="http://schemas.microsoft.com/office/drawing/2014/main" id="{DD9284BB-2044-43AB-D8DF-A81071C90AC0}"/>
              </a:ext>
            </a:extLst>
          </p:cNvPr>
          <p:cNvSpPr>
            <a:spLocks noGrp="1"/>
          </p:cNvSpPr>
          <p:nvPr>
            <p:ph type="body" sz="quarter" idx="18"/>
          </p:nvPr>
        </p:nvSpPr>
        <p:spPr>
          <a:xfrm>
            <a:off x="8839201" y="4421977"/>
            <a:ext cx="1450975"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49679D0B-AA7A-3CB2-FCBB-F5A446C77404}"/>
              </a:ext>
            </a:extLst>
          </p:cNvPr>
          <p:cNvSpPr/>
          <p:nvPr userDrawn="1"/>
        </p:nvSpPr>
        <p:spPr>
          <a:xfrm>
            <a:off x="8058152" y="4328315"/>
            <a:ext cx="552448" cy="552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Checkmark with solid fill">
            <a:extLst>
              <a:ext uri="{FF2B5EF4-FFF2-40B4-BE49-F238E27FC236}">
                <a16:creationId xmlns:a16="http://schemas.microsoft.com/office/drawing/2014/main" id="{7DBF76DF-7CCB-0DD7-09A9-DE638ECD4C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22398" y="4410864"/>
            <a:ext cx="387349" cy="387349"/>
          </a:xfrm>
          <a:prstGeom prst="rect">
            <a:avLst/>
          </a:prstGeom>
        </p:spPr>
      </p:pic>
      <p:pic>
        <p:nvPicPr>
          <p:cNvPr id="15" name="Graphic 14" descr="Close with solid fill">
            <a:extLst>
              <a:ext uri="{FF2B5EF4-FFF2-40B4-BE49-F238E27FC236}">
                <a16:creationId xmlns:a16="http://schemas.microsoft.com/office/drawing/2014/main" id="{E0639DD1-76AF-D78D-F1F4-9D17D02F442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140701" y="4413243"/>
            <a:ext cx="387349" cy="387349"/>
          </a:xfrm>
          <a:prstGeom prst="rect">
            <a:avLst/>
          </a:prstGeom>
        </p:spPr>
      </p:pic>
    </p:spTree>
    <p:extLst>
      <p:ext uri="{BB962C8B-B14F-4D97-AF65-F5344CB8AC3E}">
        <p14:creationId xmlns:p14="http://schemas.microsoft.com/office/powerpoint/2010/main" val="281962154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lide True False v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ECE8F503-9303-40AF-D994-5CDFA999248F}"/>
              </a:ext>
            </a:extLst>
          </p:cNvPr>
          <p:cNvSpPr/>
          <p:nvPr userDrawn="1"/>
        </p:nvSpPr>
        <p:spPr>
          <a:xfrm>
            <a:off x="-3176" y="3429000"/>
            <a:ext cx="12195175" cy="342900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7BAA71-3C63-32DD-5969-49AFAE0E5B0B}"/>
              </a:ext>
            </a:extLst>
          </p:cNvPr>
          <p:cNvSpPr/>
          <p:nvPr userDrawn="1"/>
        </p:nvSpPr>
        <p:spPr>
          <a:xfrm>
            <a:off x="647700" y="800100"/>
            <a:ext cx="10934700" cy="4257675"/>
          </a:xfrm>
          <a:prstGeom prst="rect">
            <a:avLst/>
          </a:prstGeom>
          <a:solidFill>
            <a:schemeClr val="bg1"/>
          </a:solidFill>
          <a:ln>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59F56E-EB20-6AC0-3133-54C306018203}"/>
              </a:ext>
            </a:extLst>
          </p:cNvPr>
          <p:cNvSpPr>
            <a:spLocks noGrp="1"/>
          </p:cNvSpPr>
          <p:nvPr>
            <p:ph type="title"/>
          </p:nvPr>
        </p:nvSpPr>
        <p:spPr>
          <a:xfrm>
            <a:off x="1225550" y="1293024"/>
            <a:ext cx="9969500" cy="2378858"/>
          </a:xfrm>
        </p:spPr>
        <p:txBody>
          <a:bodyPr anchor="t"/>
          <a:lstStyle>
            <a:lvl1pPr algn="ctr">
              <a:defRPr/>
            </a:lvl1pPr>
          </a:lstStyle>
          <a:p>
            <a:r>
              <a:rPr lang="en-US"/>
              <a:t>Click to edit Master title style</a:t>
            </a:r>
          </a:p>
        </p:txBody>
      </p:sp>
      <p:sp>
        <p:nvSpPr>
          <p:cNvPr id="3" name="Date Placeholder 2">
            <a:extLst>
              <a:ext uri="{FF2B5EF4-FFF2-40B4-BE49-F238E27FC236}">
                <a16:creationId xmlns:a16="http://schemas.microsoft.com/office/drawing/2014/main" id="{CE58142C-F092-C06A-2133-C68A37F6C24A}"/>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EA0953CF-FE67-5D1A-F48F-97483F354A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E122F-AABC-7B56-D05F-C26129C76737}"/>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E1CEDFD4-459F-7F66-D23A-CF256F23A9AF}"/>
              </a:ext>
            </a:extLst>
          </p:cNvPr>
          <p:cNvSpPr/>
          <p:nvPr userDrawn="1"/>
        </p:nvSpPr>
        <p:spPr>
          <a:xfrm>
            <a:off x="3219450" y="4614066"/>
            <a:ext cx="2584450" cy="8001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 Placeholder 8">
            <a:extLst>
              <a:ext uri="{FF2B5EF4-FFF2-40B4-BE49-F238E27FC236}">
                <a16:creationId xmlns:a16="http://schemas.microsoft.com/office/drawing/2014/main" id="{0FBB5CB9-6D5F-9175-0C28-9AC20D5354EE}"/>
              </a:ext>
            </a:extLst>
          </p:cNvPr>
          <p:cNvSpPr>
            <a:spLocks noGrp="1"/>
          </p:cNvSpPr>
          <p:nvPr>
            <p:ph type="body" sz="quarter" idx="17"/>
          </p:nvPr>
        </p:nvSpPr>
        <p:spPr>
          <a:xfrm>
            <a:off x="4124324" y="4831552"/>
            <a:ext cx="1450975"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99C35291-BE12-3285-D8D0-DB7513EC6417}"/>
              </a:ext>
            </a:extLst>
          </p:cNvPr>
          <p:cNvSpPr/>
          <p:nvPr userDrawn="1"/>
        </p:nvSpPr>
        <p:spPr>
          <a:xfrm>
            <a:off x="3343275" y="4737890"/>
            <a:ext cx="552448" cy="552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CB73F02-47DB-7B0B-9124-DFFA8A146BC9}"/>
              </a:ext>
            </a:extLst>
          </p:cNvPr>
          <p:cNvSpPr/>
          <p:nvPr userDrawn="1"/>
        </p:nvSpPr>
        <p:spPr>
          <a:xfrm>
            <a:off x="6759577" y="4614066"/>
            <a:ext cx="2584450" cy="8001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8">
            <a:extLst>
              <a:ext uri="{FF2B5EF4-FFF2-40B4-BE49-F238E27FC236}">
                <a16:creationId xmlns:a16="http://schemas.microsoft.com/office/drawing/2014/main" id="{DD9284BB-2044-43AB-D8DF-A81071C90AC0}"/>
              </a:ext>
            </a:extLst>
          </p:cNvPr>
          <p:cNvSpPr>
            <a:spLocks noGrp="1"/>
          </p:cNvSpPr>
          <p:nvPr>
            <p:ph type="body" sz="quarter" idx="18"/>
          </p:nvPr>
        </p:nvSpPr>
        <p:spPr>
          <a:xfrm>
            <a:off x="7664451" y="4831552"/>
            <a:ext cx="1450975" cy="365125"/>
          </a:xfrm>
        </p:spPr>
        <p:txBody>
          <a:bodyPr anchor="ct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49679D0B-AA7A-3CB2-FCBB-F5A446C77404}"/>
              </a:ext>
            </a:extLst>
          </p:cNvPr>
          <p:cNvSpPr/>
          <p:nvPr userDrawn="1"/>
        </p:nvSpPr>
        <p:spPr>
          <a:xfrm>
            <a:off x="6883402" y="4737890"/>
            <a:ext cx="552448" cy="55244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Checkmark with solid fill">
            <a:extLst>
              <a:ext uri="{FF2B5EF4-FFF2-40B4-BE49-F238E27FC236}">
                <a16:creationId xmlns:a16="http://schemas.microsoft.com/office/drawing/2014/main" id="{7DBF76DF-7CCB-0DD7-09A9-DE638ECD4C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416298" y="4820439"/>
            <a:ext cx="387349" cy="387349"/>
          </a:xfrm>
          <a:prstGeom prst="rect">
            <a:avLst/>
          </a:prstGeom>
        </p:spPr>
      </p:pic>
      <p:pic>
        <p:nvPicPr>
          <p:cNvPr id="15" name="Graphic 14" descr="Close with solid fill">
            <a:extLst>
              <a:ext uri="{FF2B5EF4-FFF2-40B4-BE49-F238E27FC236}">
                <a16:creationId xmlns:a16="http://schemas.microsoft.com/office/drawing/2014/main" id="{E0639DD1-76AF-D78D-F1F4-9D17D02F4427}"/>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965951" y="4822818"/>
            <a:ext cx="387349" cy="387349"/>
          </a:xfrm>
          <a:prstGeom prst="rect">
            <a:avLst/>
          </a:prstGeom>
        </p:spPr>
      </p:pic>
    </p:spTree>
    <p:extLst>
      <p:ext uri="{BB962C8B-B14F-4D97-AF65-F5344CB8AC3E}">
        <p14:creationId xmlns:p14="http://schemas.microsoft.com/office/powerpoint/2010/main" val="2744241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Team Members slide - v2">
    <p:spTree>
      <p:nvGrpSpPr>
        <p:cNvPr id="1" name=""/>
        <p:cNvGrpSpPr/>
        <p:nvPr/>
      </p:nvGrpSpPr>
      <p:grpSpPr>
        <a:xfrm>
          <a:off x="0" y="0"/>
          <a:ext cx="0" cy="0"/>
          <a:chOff x="0" y="0"/>
          <a:chExt cx="0" cy="0"/>
        </a:xfrm>
      </p:grpSpPr>
      <p:sp>
        <p:nvSpPr>
          <p:cNvPr id="14" name="Cross 13">
            <a:extLst>
              <a:ext uri="{FF2B5EF4-FFF2-40B4-BE49-F238E27FC236}">
                <a16:creationId xmlns:a16="http://schemas.microsoft.com/office/drawing/2014/main" id="{16DE5FCF-A31F-40C7-D9DD-4DA739A784ED}"/>
              </a:ext>
            </a:extLst>
          </p:cNvPr>
          <p:cNvSpPr/>
          <p:nvPr userDrawn="1"/>
        </p:nvSpPr>
        <p:spPr>
          <a:xfrm>
            <a:off x="10676294" y="85131"/>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ross 14">
            <a:extLst>
              <a:ext uri="{FF2B5EF4-FFF2-40B4-BE49-F238E27FC236}">
                <a16:creationId xmlns:a16="http://schemas.microsoft.com/office/drawing/2014/main" id="{CB0D2E52-0898-22A4-F698-03053A1D77EC}"/>
              </a:ext>
            </a:extLst>
          </p:cNvPr>
          <p:cNvSpPr/>
          <p:nvPr userDrawn="1"/>
        </p:nvSpPr>
        <p:spPr>
          <a:xfrm>
            <a:off x="10228165" y="1293443"/>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294BA2-53BE-C61F-ECA1-20C87FAAA6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59B102-1493-42D4-E3E3-10677F57CE1D}"/>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7EF678DC-B3F0-87E7-26FB-48FABFA3BCE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9E2E65-540E-B947-D9DF-D9E77D0914DD}"/>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Rectangle 5">
            <a:extLst>
              <a:ext uri="{FF2B5EF4-FFF2-40B4-BE49-F238E27FC236}">
                <a16:creationId xmlns:a16="http://schemas.microsoft.com/office/drawing/2014/main" id="{8CE0D536-859C-9042-655A-FFD88C81C3EA}"/>
              </a:ext>
            </a:extLst>
          </p:cNvPr>
          <p:cNvSpPr/>
          <p:nvPr userDrawn="1"/>
        </p:nvSpPr>
        <p:spPr>
          <a:xfrm>
            <a:off x="1225550" y="2907623"/>
            <a:ext cx="4114800" cy="136683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7">
            <a:extLst>
              <a:ext uri="{FF2B5EF4-FFF2-40B4-BE49-F238E27FC236}">
                <a16:creationId xmlns:a16="http://schemas.microsoft.com/office/drawing/2014/main" id="{07EA2692-039C-340C-8455-1F4D4AF13A56}"/>
              </a:ext>
            </a:extLst>
          </p:cNvPr>
          <p:cNvSpPr>
            <a:spLocks noGrp="1"/>
          </p:cNvSpPr>
          <p:nvPr>
            <p:ph type="pic" sz="quarter" idx="13"/>
          </p:nvPr>
        </p:nvSpPr>
        <p:spPr>
          <a:xfrm>
            <a:off x="1011237" y="2907624"/>
            <a:ext cx="1366838" cy="1366838"/>
          </a:xfrm>
          <a:solidFill>
            <a:schemeClr val="bg1">
              <a:lumMod val="85000"/>
            </a:schemeClr>
          </a:solidFill>
          <a:ln>
            <a:noFill/>
          </a:ln>
        </p:spPr>
        <p:txBody>
          <a:bodyPr/>
          <a:lstStyle/>
          <a:p>
            <a:endParaRPr lang="en-US"/>
          </a:p>
        </p:txBody>
      </p:sp>
      <p:sp>
        <p:nvSpPr>
          <p:cNvPr id="8" name="Text Placeholder 9" descr="Subtitle">
            <a:extLst>
              <a:ext uri="{FF2B5EF4-FFF2-40B4-BE49-F238E27FC236}">
                <a16:creationId xmlns:a16="http://schemas.microsoft.com/office/drawing/2014/main" id="{B749B4E5-FD95-130F-34BC-56B40D63B350}"/>
              </a:ext>
            </a:extLst>
          </p:cNvPr>
          <p:cNvSpPr>
            <a:spLocks noGrp="1"/>
          </p:cNvSpPr>
          <p:nvPr>
            <p:ph type="body" sz="quarter" idx="14"/>
          </p:nvPr>
        </p:nvSpPr>
        <p:spPr>
          <a:xfrm>
            <a:off x="2579687" y="3110884"/>
            <a:ext cx="2405063" cy="427037"/>
          </a:xfrm>
        </p:spPr>
        <p:txBody>
          <a:bodyPr>
            <a:noAutofit/>
          </a:bodyPr>
          <a:lstStyle>
            <a:lvl1pPr algn="l">
              <a:defRPr sz="1600" b="1">
                <a:solidFill>
                  <a:schemeClr val="accent5"/>
                </a:solidFill>
                <a:latin typeface="+mj-lt"/>
              </a:defRPr>
            </a:lvl1pPr>
            <a:lvl2pPr algn="l">
              <a:defRPr sz="1600" b="1">
                <a:solidFill>
                  <a:schemeClr val="accent5"/>
                </a:solidFill>
                <a:latin typeface="+mj-lt"/>
              </a:defRPr>
            </a:lvl2pPr>
            <a:lvl3pPr algn="l">
              <a:defRPr sz="1600" b="1">
                <a:solidFill>
                  <a:schemeClr val="accent5"/>
                </a:solidFill>
                <a:latin typeface="+mj-lt"/>
              </a:defRPr>
            </a:lvl3pPr>
            <a:lvl4pPr algn="l">
              <a:defRPr sz="1600" b="1">
                <a:solidFill>
                  <a:schemeClr val="accent5"/>
                </a:solidFill>
                <a:latin typeface="+mj-lt"/>
              </a:defRPr>
            </a:lvl4pPr>
            <a:lvl5pPr algn="l">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a:extLst>
              <a:ext uri="{FF2B5EF4-FFF2-40B4-BE49-F238E27FC236}">
                <a16:creationId xmlns:a16="http://schemas.microsoft.com/office/drawing/2014/main" id="{3234E81F-FED7-6FFD-A442-6AF18B15649B}"/>
              </a:ext>
            </a:extLst>
          </p:cNvPr>
          <p:cNvSpPr>
            <a:spLocks noGrp="1"/>
          </p:cNvSpPr>
          <p:nvPr>
            <p:ph type="body" sz="quarter" idx="15"/>
          </p:nvPr>
        </p:nvSpPr>
        <p:spPr>
          <a:xfrm>
            <a:off x="2579687" y="3661972"/>
            <a:ext cx="2405063" cy="427037"/>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15">
            <a:extLst>
              <a:ext uri="{FF2B5EF4-FFF2-40B4-BE49-F238E27FC236}">
                <a16:creationId xmlns:a16="http://schemas.microsoft.com/office/drawing/2014/main" id="{37DA3F7D-3403-7FC4-5EBE-D15C282FAB72}"/>
              </a:ext>
            </a:extLst>
          </p:cNvPr>
          <p:cNvSpPr/>
          <p:nvPr userDrawn="1"/>
        </p:nvSpPr>
        <p:spPr>
          <a:xfrm>
            <a:off x="5213350" y="2907623"/>
            <a:ext cx="127000" cy="136683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AE1D53-713D-1463-E8D4-2D37E381F3CD}"/>
              </a:ext>
            </a:extLst>
          </p:cNvPr>
          <p:cNvSpPr/>
          <p:nvPr userDrawn="1"/>
        </p:nvSpPr>
        <p:spPr>
          <a:xfrm>
            <a:off x="7082064" y="2907622"/>
            <a:ext cx="4114800" cy="136683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icture Placeholder 7">
            <a:extLst>
              <a:ext uri="{FF2B5EF4-FFF2-40B4-BE49-F238E27FC236}">
                <a16:creationId xmlns:a16="http://schemas.microsoft.com/office/drawing/2014/main" id="{F91F0249-E598-8FC0-DF5D-1C30F06E5BDB}"/>
              </a:ext>
            </a:extLst>
          </p:cNvPr>
          <p:cNvSpPr>
            <a:spLocks noGrp="1"/>
          </p:cNvSpPr>
          <p:nvPr>
            <p:ph type="pic" sz="quarter" idx="16"/>
          </p:nvPr>
        </p:nvSpPr>
        <p:spPr>
          <a:xfrm>
            <a:off x="6867751" y="2907623"/>
            <a:ext cx="1366838" cy="1366838"/>
          </a:xfrm>
          <a:solidFill>
            <a:schemeClr val="bg1">
              <a:lumMod val="85000"/>
            </a:schemeClr>
          </a:solidFill>
          <a:ln>
            <a:noFill/>
          </a:ln>
        </p:spPr>
        <p:txBody>
          <a:bodyPr/>
          <a:lstStyle/>
          <a:p>
            <a:endParaRPr lang="en-US"/>
          </a:p>
        </p:txBody>
      </p:sp>
      <p:sp>
        <p:nvSpPr>
          <p:cNvPr id="19" name="Text Placeholder 9" descr="Subtitle">
            <a:extLst>
              <a:ext uri="{FF2B5EF4-FFF2-40B4-BE49-F238E27FC236}">
                <a16:creationId xmlns:a16="http://schemas.microsoft.com/office/drawing/2014/main" id="{1F6A0C23-D36C-4A90-AB2F-54C1A33A1777}"/>
              </a:ext>
            </a:extLst>
          </p:cNvPr>
          <p:cNvSpPr>
            <a:spLocks noGrp="1"/>
          </p:cNvSpPr>
          <p:nvPr>
            <p:ph type="body" sz="quarter" idx="17"/>
          </p:nvPr>
        </p:nvSpPr>
        <p:spPr>
          <a:xfrm>
            <a:off x="8436201" y="3110883"/>
            <a:ext cx="2405063" cy="427037"/>
          </a:xfrm>
        </p:spPr>
        <p:txBody>
          <a:bodyPr>
            <a:noAutofit/>
          </a:bodyPr>
          <a:lstStyle>
            <a:lvl1pPr algn="l">
              <a:defRPr sz="1600" b="1">
                <a:solidFill>
                  <a:schemeClr val="accent5"/>
                </a:solidFill>
                <a:latin typeface="+mj-lt"/>
              </a:defRPr>
            </a:lvl1pPr>
            <a:lvl2pPr algn="l">
              <a:defRPr sz="1600" b="1">
                <a:solidFill>
                  <a:schemeClr val="accent5"/>
                </a:solidFill>
                <a:latin typeface="+mj-lt"/>
              </a:defRPr>
            </a:lvl2pPr>
            <a:lvl3pPr algn="l">
              <a:defRPr sz="1600" b="1">
                <a:solidFill>
                  <a:schemeClr val="accent5"/>
                </a:solidFill>
                <a:latin typeface="+mj-lt"/>
              </a:defRPr>
            </a:lvl3pPr>
            <a:lvl4pPr algn="l">
              <a:defRPr sz="1600" b="1">
                <a:solidFill>
                  <a:schemeClr val="accent5"/>
                </a:solidFill>
                <a:latin typeface="+mj-lt"/>
              </a:defRPr>
            </a:lvl4pPr>
            <a:lvl5pPr algn="l">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9">
            <a:extLst>
              <a:ext uri="{FF2B5EF4-FFF2-40B4-BE49-F238E27FC236}">
                <a16:creationId xmlns:a16="http://schemas.microsoft.com/office/drawing/2014/main" id="{D1DDFDC0-1334-8FB2-B5E6-5AE4364E2282}"/>
              </a:ext>
            </a:extLst>
          </p:cNvPr>
          <p:cNvSpPr>
            <a:spLocks noGrp="1"/>
          </p:cNvSpPr>
          <p:nvPr>
            <p:ph type="body" sz="quarter" idx="18"/>
          </p:nvPr>
        </p:nvSpPr>
        <p:spPr>
          <a:xfrm>
            <a:off x="8436201" y="3661971"/>
            <a:ext cx="2405063" cy="427037"/>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20">
            <a:extLst>
              <a:ext uri="{FF2B5EF4-FFF2-40B4-BE49-F238E27FC236}">
                <a16:creationId xmlns:a16="http://schemas.microsoft.com/office/drawing/2014/main" id="{6114E06C-92E2-C1E9-B270-600725B97B73}"/>
              </a:ext>
            </a:extLst>
          </p:cNvPr>
          <p:cNvSpPr/>
          <p:nvPr userDrawn="1"/>
        </p:nvSpPr>
        <p:spPr>
          <a:xfrm>
            <a:off x="11069864" y="2907622"/>
            <a:ext cx="127000" cy="136683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52235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 Team Members  slide - v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ABFAB20-389A-0036-2C0D-03B71B616694}"/>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773B058B-B2A8-C439-395F-05C09E4E2D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CC239DF-8A88-FF6A-72C6-97B681EF888D}"/>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6" name="Cross 5">
            <a:extLst>
              <a:ext uri="{FF2B5EF4-FFF2-40B4-BE49-F238E27FC236}">
                <a16:creationId xmlns:a16="http://schemas.microsoft.com/office/drawing/2014/main" id="{212549CC-108F-B964-4231-166993F65875}"/>
              </a:ext>
            </a:extLst>
          </p:cNvPr>
          <p:cNvSpPr/>
          <p:nvPr userDrawn="1"/>
        </p:nvSpPr>
        <p:spPr>
          <a:xfrm>
            <a:off x="10676294" y="85131"/>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ross 6">
            <a:extLst>
              <a:ext uri="{FF2B5EF4-FFF2-40B4-BE49-F238E27FC236}">
                <a16:creationId xmlns:a16="http://schemas.microsoft.com/office/drawing/2014/main" id="{2092476F-56E9-04B7-299B-0B171205C634}"/>
              </a:ext>
            </a:extLst>
          </p:cNvPr>
          <p:cNvSpPr/>
          <p:nvPr userDrawn="1"/>
        </p:nvSpPr>
        <p:spPr>
          <a:xfrm>
            <a:off x="10228165" y="1293443"/>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B9CD1D-2EF1-CAAA-0A5C-2A79CE633C78}"/>
              </a:ext>
            </a:extLst>
          </p:cNvPr>
          <p:cNvSpPr>
            <a:spLocks noGrp="1"/>
          </p:cNvSpPr>
          <p:nvPr>
            <p:ph type="title"/>
          </p:nvPr>
        </p:nvSpPr>
        <p:spPr/>
        <p:txBody>
          <a:bodyPr/>
          <a:lstStyle/>
          <a:p>
            <a:r>
              <a:rPr lang="en-US"/>
              <a:t>Click to edit Master title style</a:t>
            </a:r>
          </a:p>
        </p:txBody>
      </p:sp>
      <p:sp>
        <p:nvSpPr>
          <p:cNvPr id="8" name="Rectangle 7">
            <a:extLst>
              <a:ext uri="{FF2B5EF4-FFF2-40B4-BE49-F238E27FC236}">
                <a16:creationId xmlns:a16="http://schemas.microsoft.com/office/drawing/2014/main" id="{7E58CD9B-F6E9-958A-AF40-9E5389EAF66F}"/>
              </a:ext>
            </a:extLst>
          </p:cNvPr>
          <p:cNvSpPr/>
          <p:nvPr userDrawn="1"/>
        </p:nvSpPr>
        <p:spPr>
          <a:xfrm>
            <a:off x="1225550" y="1585116"/>
            <a:ext cx="4114800" cy="136683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7">
            <a:extLst>
              <a:ext uri="{FF2B5EF4-FFF2-40B4-BE49-F238E27FC236}">
                <a16:creationId xmlns:a16="http://schemas.microsoft.com/office/drawing/2014/main" id="{B4B00064-A6C6-2604-19C2-DBEDB43A873B}"/>
              </a:ext>
            </a:extLst>
          </p:cNvPr>
          <p:cNvSpPr>
            <a:spLocks noGrp="1"/>
          </p:cNvSpPr>
          <p:nvPr>
            <p:ph type="pic" sz="quarter" idx="13"/>
          </p:nvPr>
        </p:nvSpPr>
        <p:spPr>
          <a:xfrm>
            <a:off x="1011237" y="1585117"/>
            <a:ext cx="1366838" cy="1366838"/>
          </a:xfrm>
          <a:solidFill>
            <a:schemeClr val="bg1">
              <a:lumMod val="85000"/>
            </a:schemeClr>
          </a:solidFill>
          <a:ln>
            <a:noFill/>
          </a:ln>
        </p:spPr>
        <p:txBody>
          <a:bodyPr/>
          <a:lstStyle/>
          <a:p>
            <a:endParaRPr lang="en-US"/>
          </a:p>
        </p:txBody>
      </p:sp>
      <p:sp>
        <p:nvSpPr>
          <p:cNvPr id="10" name="Text Placeholder 9" descr="Subtitle">
            <a:extLst>
              <a:ext uri="{FF2B5EF4-FFF2-40B4-BE49-F238E27FC236}">
                <a16:creationId xmlns:a16="http://schemas.microsoft.com/office/drawing/2014/main" id="{0319ABD8-5B76-07EB-C8D5-178CEFF2B08F}"/>
              </a:ext>
            </a:extLst>
          </p:cNvPr>
          <p:cNvSpPr>
            <a:spLocks noGrp="1"/>
          </p:cNvSpPr>
          <p:nvPr>
            <p:ph type="body" sz="quarter" idx="14"/>
          </p:nvPr>
        </p:nvSpPr>
        <p:spPr>
          <a:xfrm>
            <a:off x="2579687" y="1788377"/>
            <a:ext cx="2405063" cy="427037"/>
          </a:xfrm>
        </p:spPr>
        <p:txBody>
          <a:bodyPr>
            <a:noAutofit/>
          </a:bodyPr>
          <a:lstStyle>
            <a:lvl1pPr algn="l">
              <a:defRPr sz="1600" b="1">
                <a:solidFill>
                  <a:schemeClr val="accent5"/>
                </a:solidFill>
                <a:latin typeface="+mj-lt"/>
              </a:defRPr>
            </a:lvl1pPr>
            <a:lvl2pPr algn="l">
              <a:defRPr sz="1600" b="1">
                <a:solidFill>
                  <a:schemeClr val="accent5"/>
                </a:solidFill>
                <a:latin typeface="+mj-lt"/>
              </a:defRPr>
            </a:lvl2pPr>
            <a:lvl3pPr algn="l">
              <a:defRPr sz="1600" b="1">
                <a:solidFill>
                  <a:schemeClr val="accent5"/>
                </a:solidFill>
                <a:latin typeface="+mj-lt"/>
              </a:defRPr>
            </a:lvl3pPr>
            <a:lvl4pPr algn="l">
              <a:defRPr sz="1600" b="1">
                <a:solidFill>
                  <a:schemeClr val="accent5"/>
                </a:solidFill>
                <a:latin typeface="+mj-lt"/>
              </a:defRPr>
            </a:lvl4pPr>
            <a:lvl5pPr algn="l">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9">
            <a:extLst>
              <a:ext uri="{FF2B5EF4-FFF2-40B4-BE49-F238E27FC236}">
                <a16:creationId xmlns:a16="http://schemas.microsoft.com/office/drawing/2014/main" id="{08E1CC9C-AA57-4D84-3082-0F2A04D5CD2A}"/>
              </a:ext>
            </a:extLst>
          </p:cNvPr>
          <p:cNvSpPr>
            <a:spLocks noGrp="1"/>
          </p:cNvSpPr>
          <p:nvPr>
            <p:ph type="body" sz="quarter" idx="15"/>
          </p:nvPr>
        </p:nvSpPr>
        <p:spPr>
          <a:xfrm>
            <a:off x="2579687" y="2339465"/>
            <a:ext cx="2405063" cy="427037"/>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9618433-192A-EC63-EF09-BE8EB0E98263}"/>
              </a:ext>
            </a:extLst>
          </p:cNvPr>
          <p:cNvSpPr/>
          <p:nvPr userDrawn="1"/>
        </p:nvSpPr>
        <p:spPr>
          <a:xfrm>
            <a:off x="5213350" y="1585116"/>
            <a:ext cx="127000" cy="136683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9D3DA098-DE6A-88E2-2061-A1EE030D10B1}"/>
              </a:ext>
            </a:extLst>
          </p:cNvPr>
          <p:cNvSpPr/>
          <p:nvPr userDrawn="1"/>
        </p:nvSpPr>
        <p:spPr>
          <a:xfrm>
            <a:off x="7065965" y="1585115"/>
            <a:ext cx="4114800" cy="136683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icture Placeholder 7">
            <a:extLst>
              <a:ext uri="{FF2B5EF4-FFF2-40B4-BE49-F238E27FC236}">
                <a16:creationId xmlns:a16="http://schemas.microsoft.com/office/drawing/2014/main" id="{9E2EEC05-73F0-6C11-CDBB-CB4F23570427}"/>
              </a:ext>
            </a:extLst>
          </p:cNvPr>
          <p:cNvSpPr>
            <a:spLocks noGrp="1"/>
          </p:cNvSpPr>
          <p:nvPr>
            <p:ph type="pic" sz="quarter" idx="16"/>
          </p:nvPr>
        </p:nvSpPr>
        <p:spPr>
          <a:xfrm>
            <a:off x="6851652" y="1585116"/>
            <a:ext cx="1366838" cy="1366838"/>
          </a:xfrm>
          <a:solidFill>
            <a:schemeClr val="bg1">
              <a:lumMod val="85000"/>
            </a:schemeClr>
          </a:solidFill>
          <a:ln>
            <a:noFill/>
          </a:ln>
        </p:spPr>
        <p:txBody>
          <a:bodyPr/>
          <a:lstStyle/>
          <a:p>
            <a:endParaRPr lang="en-US"/>
          </a:p>
        </p:txBody>
      </p:sp>
      <p:sp>
        <p:nvSpPr>
          <p:cNvPr id="15" name="Text Placeholder 9" descr="Subtitle">
            <a:extLst>
              <a:ext uri="{FF2B5EF4-FFF2-40B4-BE49-F238E27FC236}">
                <a16:creationId xmlns:a16="http://schemas.microsoft.com/office/drawing/2014/main" id="{2D2A94DD-FA0F-81C3-E54B-2AE8AAC78BB0}"/>
              </a:ext>
            </a:extLst>
          </p:cNvPr>
          <p:cNvSpPr>
            <a:spLocks noGrp="1"/>
          </p:cNvSpPr>
          <p:nvPr>
            <p:ph type="body" sz="quarter" idx="17"/>
          </p:nvPr>
        </p:nvSpPr>
        <p:spPr>
          <a:xfrm>
            <a:off x="8420102" y="1788376"/>
            <a:ext cx="2405063" cy="427037"/>
          </a:xfrm>
        </p:spPr>
        <p:txBody>
          <a:bodyPr>
            <a:noAutofit/>
          </a:bodyPr>
          <a:lstStyle>
            <a:lvl1pPr algn="l">
              <a:defRPr sz="1600" b="1">
                <a:solidFill>
                  <a:schemeClr val="accent5"/>
                </a:solidFill>
                <a:latin typeface="+mj-lt"/>
              </a:defRPr>
            </a:lvl1pPr>
            <a:lvl2pPr algn="l">
              <a:defRPr sz="1600" b="1">
                <a:solidFill>
                  <a:schemeClr val="accent5"/>
                </a:solidFill>
                <a:latin typeface="+mj-lt"/>
              </a:defRPr>
            </a:lvl2pPr>
            <a:lvl3pPr algn="l">
              <a:defRPr sz="1600" b="1">
                <a:solidFill>
                  <a:schemeClr val="accent5"/>
                </a:solidFill>
                <a:latin typeface="+mj-lt"/>
              </a:defRPr>
            </a:lvl3pPr>
            <a:lvl4pPr algn="l">
              <a:defRPr sz="1600" b="1">
                <a:solidFill>
                  <a:schemeClr val="accent5"/>
                </a:solidFill>
                <a:latin typeface="+mj-lt"/>
              </a:defRPr>
            </a:lvl4pPr>
            <a:lvl5pPr algn="l">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9">
            <a:extLst>
              <a:ext uri="{FF2B5EF4-FFF2-40B4-BE49-F238E27FC236}">
                <a16:creationId xmlns:a16="http://schemas.microsoft.com/office/drawing/2014/main" id="{6A6BF246-3B13-F818-6550-802BBDEE1023}"/>
              </a:ext>
            </a:extLst>
          </p:cNvPr>
          <p:cNvSpPr>
            <a:spLocks noGrp="1"/>
          </p:cNvSpPr>
          <p:nvPr>
            <p:ph type="body" sz="quarter" idx="18"/>
          </p:nvPr>
        </p:nvSpPr>
        <p:spPr>
          <a:xfrm>
            <a:off x="8420102" y="2339464"/>
            <a:ext cx="2405063" cy="427037"/>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Rectangle 16">
            <a:extLst>
              <a:ext uri="{FF2B5EF4-FFF2-40B4-BE49-F238E27FC236}">
                <a16:creationId xmlns:a16="http://schemas.microsoft.com/office/drawing/2014/main" id="{B8AC5C34-D7F2-48F0-765A-ECB26B87F660}"/>
              </a:ext>
            </a:extLst>
          </p:cNvPr>
          <p:cNvSpPr/>
          <p:nvPr userDrawn="1"/>
        </p:nvSpPr>
        <p:spPr>
          <a:xfrm>
            <a:off x="11053765" y="1585115"/>
            <a:ext cx="127000" cy="136683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75894C8F-E5AE-E6A0-47E1-69347C6196E5}"/>
              </a:ext>
            </a:extLst>
          </p:cNvPr>
          <p:cNvSpPr/>
          <p:nvPr userDrawn="1"/>
        </p:nvSpPr>
        <p:spPr>
          <a:xfrm>
            <a:off x="1225550" y="3906044"/>
            <a:ext cx="4114800" cy="136683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Picture Placeholder 7">
            <a:extLst>
              <a:ext uri="{FF2B5EF4-FFF2-40B4-BE49-F238E27FC236}">
                <a16:creationId xmlns:a16="http://schemas.microsoft.com/office/drawing/2014/main" id="{C6A39B1C-712F-580A-B1B2-76A5228EDD55}"/>
              </a:ext>
            </a:extLst>
          </p:cNvPr>
          <p:cNvSpPr>
            <a:spLocks noGrp="1"/>
          </p:cNvSpPr>
          <p:nvPr>
            <p:ph type="pic" sz="quarter" idx="19"/>
          </p:nvPr>
        </p:nvSpPr>
        <p:spPr>
          <a:xfrm>
            <a:off x="1011237" y="3906045"/>
            <a:ext cx="1366838" cy="1366838"/>
          </a:xfrm>
          <a:solidFill>
            <a:schemeClr val="bg1">
              <a:lumMod val="85000"/>
            </a:schemeClr>
          </a:solidFill>
          <a:ln>
            <a:noFill/>
          </a:ln>
        </p:spPr>
        <p:txBody>
          <a:bodyPr/>
          <a:lstStyle/>
          <a:p>
            <a:endParaRPr lang="en-US"/>
          </a:p>
        </p:txBody>
      </p:sp>
      <p:sp>
        <p:nvSpPr>
          <p:cNvPr id="20" name="Text Placeholder 9" descr="Subtitle">
            <a:extLst>
              <a:ext uri="{FF2B5EF4-FFF2-40B4-BE49-F238E27FC236}">
                <a16:creationId xmlns:a16="http://schemas.microsoft.com/office/drawing/2014/main" id="{91F6BB72-0FD2-73CD-B547-AA9DBE550CD2}"/>
              </a:ext>
            </a:extLst>
          </p:cNvPr>
          <p:cNvSpPr>
            <a:spLocks noGrp="1"/>
          </p:cNvSpPr>
          <p:nvPr>
            <p:ph type="body" sz="quarter" idx="20"/>
          </p:nvPr>
        </p:nvSpPr>
        <p:spPr>
          <a:xfrm>
            <a:off x="2579687" y="4109305"/>
            <a:ext cx="2405063" cy="427037"/>
          </a:xfrm>
        </p:spPr>
        <p:txBody>
          <a:bodyPr>
            <a:noAutofit/>
          </a:bodyPr>
          <a:lstStyle>
            <a:lvl1pPr algn="l">
              <a:defRPr sz="1600" b="1">
                <a:solidFill>
                  <a:schemeClr val="accent5"/>
                </a:solidFill>
                <a:latin typeface="+mj-lt"/>
              </a:defRPr>
            </a:lvl1pPr>
            <a:lvl2pPr algn="l">
              <a:defRPr sz="1600" b="1">
                <a:solidFill>
                  <a:schemeClr val="accent5"/>
                </a:solidFill>
                <a:latin typeface="+mj-lt"/>
              </a:defRPr>
            </a:lvl2pPr>
            <a:lvl3pPr algn="l">
              <a:defRPr sz="1600" b="1">
                <a:solidFill>
                  <a:schemeClr val="accent5"/>
                </a:solidFill>
                <a:latin typeface="+mj-lt"/>
              </a:defRPr>
            </a:lvl3pPr>
            <a:lvl4pPr algn="l">
              <a:defRPr sz="1600" b="1">
                <a:solidFill>
                  <a:schemeClr val="accent5"/>
                </a:solidFill>
                <a:latin typeface="+mj-lt"/>
              </a:defRPr>
            </a:lvl4pPr>
            <a:lvl5pPr algn="l">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9">
            <a:extLst>
              <a:ext uri="{FF2B5EF4-FFF2-40B4-BE49-F238E27FC236}">
                <a16:creationId xmlns:a16="http://schemas.microsoft.com/office/drawing/2014/main" id="{163305BF-4BE2-DA12-DDC9-E8AC3B312389}"/>
              </a:ext>
            </a:extLst>
          </p:cNvPr>
          <p:cNvSpPr>
            <a:spLocks noGrp="1"/>
          </p:cNvSpPr>
          <p:nvPr>
            <p:ph type="body" sz="quarter" idx="21"/>
          </p:nvPr>
        </p:nvSpPr>
        <p:spPr>
          <a:xfrm>
            <a:off x="2579687" y="4660393"/>
            <a:ext cx="2405063" cy="427037"/>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Rectangle 21">
            <a:extLst>
              <a:ext uri="{FF2B5EF4-FFF2-40B4-BE49-F238E27FC236}">
                <a16:creationId xmlns:a16="http://schemas.microsoft.com/office/drawing/2014/main" id="{D024D975-8750-2AE9-4E0C-A05614580E17}"/>
              </a:ext>
            </a:extLst>
          </p:cNvPr>
          <p:cNvSpPr/>
          <p:nvPr userDrawn="1"/>
        </p:nvSpPr>
        <p:spPr>
          <a:xfrm>
            <a:off x="5213350" y="3906044"/>
            <a:ext cx="127000" cy="136683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CFB71077-DC6D-DBC5-1CC5-6FACADFD28E2}"/>
              </a:ext>
            </a:extLst>
          </p:cNvPr>
          <p:cNvSpPr/>
          <p:nvPr userDrawn="1"/>
        </p:nvSpPr>
        <p:spPr>
          <a:xfrm>
            <a:off x="7080250" y="3907708"/>
            <a:ext cx="4114800" cy="1366839"/>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Picture Placeholder 7">
            <a:extLst>
              <a:ext uri="{FF2B5EF4-FFF2-40B4-BE49-F238E27FC236}">
                <a16:creationId xmlns:a16="http://schemas.microsoft.com/office/drawing/2014/main" id="{2A4FC30B-AC09-F743-12E5-9D9418F6B16D}"/>
              </a:ext>
            </a:extLst>
          </p:cNvPr>
          <p:cNvSpPr>
            <a:spLocks noGrp="1"/>
          </p:cNvSpPr>
          <p:nvPr>
            <p:ph type="pic" sz="quarter" idx="22"/>
          </p:nvPr>
        </p:nvSpPr>
        <p:spPr>
          <a:xfrm>
            <a:off x="6865937" y="3907709"/>
            <a:ext cx="1366838" cy="1366838"/>
          </a:xfrm>
          <a:solidFill>
            <a:schemeClr val="bg1">
              <a:lumMod val="85000"/>
            </a:schemeClr>
          </a:solidFill>
          <a:ln>
            <a:noFill/>
          </a:ln>
        </p:spPr>
        <p:txBody>
          <a:bodyPr/>
          <a:lstStyle/>
          <a:p>
            <a:endParaRPr lang="en-US"/>
          </a:p>
        </p:txBody>
      </p:sp>
      <p:sp>
        <p:nvSpPr>
          <p:cNvPr id="25" name="Text Placeholder 9" descr="Subtitle">
            <a:extLst>
              <a:ext uri="{FF2B5EF4-FFF2-40B4-BE49-F238E27FC236}">
                <a16:creationId xmlns:a16="http://schemas.microsoft.com/office/drawing/2014/main" id="{50CCBBA1-FDA8-1559-0055-91E525DE5819}"/>
              </a:ext>
            </a:extLst>
          </p:cNvPr>
          <p:cNvSpPr>
            <a:spLocks noGrp="1"/>
          </p:cNvSpPr>
          <p:nvPr>
            <p:ph type="body" sz="quarter" idx="23"/>
          </p:nvPr>
        </p:nvSpPr>
        <p:spPr>
          <a:xfrm>
            <a:off x="8434387" y="4110969"/>
            <a:ext cx="2405063" cy="427037"/>
          </a:xfrm>
        </p:spPr>
        <p:txBody>
          <a:bodyPr>
            <a:noAutofit/>
          </a:bodyPr>
          <a:lstStyle>
            <a:lvl1pPr algn="l">
              <a:defRPr sz="1600" b="1">
                <a:solidFill>
                  <a:schemeClr val="accent5"/>
                </a:solidFill>
                <a:latin typeface="+mj-lt"/>
              </a:defRPr>
            </a:lvl1pPr>
            <a:lvl2pPr algn="l">
              <a:defRPr sz="1600" b="1">
                <a:solidFill>
                  <a:schemeClr val="accent5"/>
                </a:solidFill>
                <a:latin typeface="+mj-lt"/>
              </a:defRPr>
            </a:lvl2pPr>
            <a:lvl3pPr algn="l">
              <a:defRPr sz="1600" b="1">
                <a:solidFill>
                  <a:schemeClr val="accent5"/>
                </a:solidFill>
                <a:latin typeface="+mj-lt"/>
              </a:defRPr>
            </a:lvl3pPr>
            <a:lvl4pPr algn="l">
              <a:defRPr sz="1600" b="1">
                <a:solidFill>
                  <a:schemeClr val="accent5"/>
                </a:solidFill>
                <a:latin typeface="+mj-lt"/>
              </a:defRPr>
            </a:lvl4pPr>
            <a:lvl5pPr algn="l">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9">
            <a:extLst>
              <a:ext uri="{FF2B5EF4-FFF2-40B4-BE49-F238E27FC236}">
                <a16:creationId xmlns:a16="http://schemas.microsoft.com/office/drawing/2014/main" id="{3F943039-C67C-66BD-F800-B90565F0FDEF}"/>
              </a:ext>
            </a:extLst>
          </p:cNvPr>
          <p:cNvSpPr>
            <a:spLocks noGrp="1"/>
          </p:cNvSpPr>
          <p:nvPr>
            <p:ph type="body" sz="quarter" idx="24"/>
          </p:nvPr>
        </p:nvSpPr>
        <p:spPr>
          <a:xfrm>
            <a:off x="8434387" y="4662057"/>
            <a:ext cx="2405063" cy="427037"/>
          </a:xfrm>
        </p:spPr>
        <p:txBody>
          <a:bodyP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Rectangle 26">
            <a:extLst>
              <a:ext uri="{FF2B5EF4-FFF2-40B4-BE49-F238E27FC236}">
                <a16:creationId xmlns:a16="http://schemas.microsoft.com/office/drawing/2014/main" id="{7B49DC4B-B4A7-C505-4293-21FFB58291A8}"/>
              </a:ext>
            </a:extLst>
          </p:cNvPr>
          <p:cNvSpPr/>
          <p:nvPr userDrawn="1"/>
        </p:nvSpPr>
        <p:spPr>
          <a:xfrm>
            <a:off x="11068050" y="3907708"/>
            <a:ext cx="127000" cy="136683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621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 Team Members  slide - v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ACE24A3-3EE5-6FEC-A1D6-F9DA17B4EC8D}"/>
              </a:ext>
            </a:extLst>
          </p:cNvPr>
          <p:cNvSpPr/>
          <p:nvPr userDrawn="1"/>
        </p:nvSpPr>
        <p:spPr>
          <a:xfrm>
            <a:off x="996950" y="2432807"/>
            <a:ext cx="10198100" cy="2197916"/>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a:extLst>
              <a:ext uri="{FF2B5EF4-FFF2-40B4-BE49-F238E27FC236}">
                <a16:creationId xmlns:a16="http://schemas.microsoft.com/office/drawing/2014/main" id="{34347BDA-1296-68CA-B8AA-88D3A2C3B758}"/>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49242BEF-64A7-4681-B47D-358D236198D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07681E-4447-E5AE-40F5-CE3B7F5ABE0D}"/>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7" name="Picture Placeholder 7">
            <a:extLst>
              <a:ext uri="{FF2B5EF4-FFF2-40B4-BE49-F238E27FC236}">
                <a16:creationId xmlns:a16="http://schemas.microsoft.com/office/drawing/2014/main" id="{94F4B30E-4F20-D7E7-3F9C-CCA276FB706F}"/>
              </a:ext>
            </a:extLst>
          </p:cNvPr>
          <p:cNvSpPr>
            <a:spLocks noGrp="1"/>
          </p:cNvSpPr>
          <p:nvPr>
            <p:ph type="pic" sz="quarter" idx="13"/>
          </p:nvPr>
        </p:nvSpPr>
        <p:spPr>
          <a:xfrm>
            <a:off x="1225550" y="1967699"/>
            <a:ext cx="1366838" cy="1366838"/>
          </a:xfrm>
          <a:solidFill>
            <a:schemeClr val="bg1">
              <a:lumMod val="85000"/>
            </a:schemeClr>
          </a:solidFill>
          <a:ln>
            <a:noFill/>
          </a:ln>
        </p:spPr>
        <p:txBody>
          <a:bodyPr/>
          <a:lstStyle/>
          <a:p>
            <a:endParaRPr lang="en-US"/>
          </a:p>
        </p:txBody>
      </p:sp>
      <p:sp>
        <p:nvSpPr>
          <p:cNvPr id="8" name="Text Placeholder 9" descr="Subtitle">
            <a:extLst>
              <a:ext uri="{FF2B5EF4-FFF2-40B4-BE49-F238E27FC236}">
                <a16:creationId xmlns:a16="http://schemas.microsoft.com/office/drawing/2014/main" id="{7ABAE283-CB1F-184E-C3E9-1A2499C166BF}"/>
              </a:ext>
            </a:extLst>
          </p:cNvPr>
          <p:cNvSpPr>
            <a:spLocks noGrp="1"/>
          </p:cNvSpPr>
          <p:nvPr>
            <p:ph type="body" sz="quarter" idx="14"/>
          </p:nvPr>
        </p:nvSpPr>
        <p:spPr>
          <a:xfrm>
            <a:off x="1225550" y="3465076"/>
            <a:ext cx="2574925"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9">
            <a:extLst>
              <a:ext uri="{FF2B5EF4-FFF2-40B4-BE49-F238E27FC236}">
                <a16:creationId xmlns:a16="http://schemas.microsoft.com/office/drawing/2014/main" id="{84A5BC9B-F213-1A94-9EAE-8EDBA80DB958}"/>
              </a:ext>
            </a:extLst>
          </p:cNvPr>
          <p:cNvSpPr>
            <a:spLocks noGrp="1"/>
          </p:cNvSpPr>
          <p:nvPr>
            <p:ph type="body" sz="quarter" idx="15"/>
          </p:nvPr>
        </p:nvSpPr>
        <p:spPr>
          <a:xfrm>
            <a:off x="1225550" y="4016164"/>
            <a:ext cx="2574925" cy="42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7">
            <a:extLst>
              <a:ext uri="{FF2B5EF4-FFF2-40B4-BE49-F238E27FC236}">
                <a16:creationId xmlns:a16="http://schemas.microsoft.com/office/drawing/2014/main" id="{F69BEC17-8B22-A562-1D99-EC1A7F14B725}"/>
              </a:ext>
            </a:extLst>
          </p:cNvPr>
          <p:cNvSpPr>
            <a:spLocks noGrp="1"/>
          </p:cNvSpPr>
          <p:nvPr>
            <p:ph type="pic" sz="quarter" idx="16"/>
          </p:nvPr>
        </p:nvSpPr>
        <p:spPr>
          <a:xfrm>
            <a:off x="4943475" y="1967699"/>
            <a:ext cx="1366838" cy="1366838"/>
          </a:xfrm>
          <a:solidFill>
            <a:schemeClr val="bg1">
              <a:lumMod val="85000"/>
            </a:schemeClr>
          </a:solidFill>
          <a:ln>
            <a:noFill/>
          </a:ln>
        </p:spPr>
        <p:txBody>
          <a:bodyPr/>
          <a:lstStyle/>
          <a:p>
            <a:endParaRPr lang="en-US"/>
          </a:p>
        </p:txBody>
      </p:sp>
      <p:sp>
        <p:nvSpPr>
          <p:cNvPr id="11" name="Text Placeholder 9" descr="Subtitle">
            <a:extLst>
              <a:ext uri="{FF2B5EF4-FFF2-40B4-BE49-F238E27FC236}">
                <a16:creationId xmlns:a16="http://schemas.microsoft.com/office/drawing/2014/main" id="{FFCE182C-73E2-F8E2-D704-916CD89F0F5A}"/>
              </a:ext>
            </a:extLst>
          </p:cNvPr>
          <p:cNvSpPr>
            <a:spLocks noGrp="1"/>
          </p:cNvSpPr>
          <p:nvPr>
            <p:ph type="body" sz="quarter" idx="17"/>
          </p:nvPr>
        </p:nvSpPr>
        <p:spPr>
          <a:xfrm>
            <a:off x="4943475" y="3465076"/>
            <a:ext cx="2574925"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9">
            <a:extLst>
              <a:ext uri="{FF2B5EF4-FFF2-40B4-BE49-F238E27FC236}">
                <a16:creationId xmlns:a16="http://schemas.microsoft.com/office/drawing/2014/main" id="{B5911676-D3EC-310D-4E50-418374F7C2C6}"/>
              </a:ext>
            </a:extLst>
          </p:cNvPr>
          <p:cNvSpPr>
            <a:spLocks noGrp="1"/>
          </p:cNvSpPr>
          <p:nvPr>
            <p:ph type="body" sz="quarter" idx="18"/>
          </p:nvPr>
        </p:nvSpPr>
        <p:spPr>
          <a:xfrm>
            <a:off x="4943475" y="4016164"/>
            <a:ext cx="2574925" cy="42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7">
            <a:extLst>
              <a:ext uri="{FF2B5EF4-FFF2-40B4-BE49-F238E27FC236}">
                <a16:creationId xmlns:a16="http://schemas.microsoft.com/office/drawing/2014/main" id="{FE739462-7184-1471-154F-7851678D4EB0}"/>
              </a:ext>
            </a:extLst>
          </p:cNvPr>
          <p:cNvSpPr>
            <a:spLocks noGrp="1"/>
          </p:cNvSpPr>
          <p:nvPr>
            <p:ph type="pic" sz="quarter" idx="19"/>
          </p:nvPr>
        </p:nvSpPr>
        <p:spPr>
          <a:xfrm>
            <a:off x="8432800" y="1967699"/>
            <a:ext cx="1366838" cy="1366838"/>
          </a:xfrm>
          <a:solidFill>
            <a:schemeClr val="bg1">
              <a:lumMod val="85000"/>
            </a:schemeClr>
          </a:solidFill>
          <a:ln>
            <a:noFill/>
          </a:ln>
        </p:spPr>
        <p:txBody>
          <a:bodyPr/>
          <a:lstStyle/>
          <a:p>
            <a:endParaRPr lang="en-US"/>
          </a:p>
        </p:txBody>
      </p:sp>
      <p:sp>
        <p:nvSpPr>
          <p:cNvPr id="14" name="Text Placeholder 9" descr="Subtitle">
            <a:extLst>
              <a:ext uri="{FF2B5EF4-FFF2-40B4-BE49-F238E27FC236}">
                <a16:creationId xmlns:a16="http://schemas.microsoft.com/office/drawing/2014/main" id="{97F4F09B-D8EF-8E3F-9E7A-7CB004796DFB}"/>
              </a:ext>
            </a:extLst>
          </p:cNvPr>
          <p:cNvSpPr>
            <a:spLocks noGrp="1"/>
          </p:cNvSpPr>
          <p:nvPr>
            <p:ph type="body" sz="quarter" idx="20"/>
          </p:nvPr>
        </p:nvSpPr>
        <p:spPr>
          <a:xfrm>
            <a:off x="8432800" y="3465076"/>
            <a:ext cx="2574925"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9">
            <a:extLst>
              <a:ext uri="{FF2B5EF4-FFF2-40B4-BE49-F238E27FC236}">
                <a16:creationId xmlns:a16="http://schemas.microsoft.com/office/drawing/2014/main" id="{24C23225-9113-5D21-F09B-FD61CF492380}"/>
              </a:ext>
            </a:extLst>
          </p:cNvPr>
          <p:cNvSpPr>
            <a:spLocks noGrp="1"/>
          </p:cNvSpPr>
          <p:nvPr>
            <p:ph type="body" sz="quarter" idx="21"/>
          </p:nvPr>
        </p:nvSpPr>
        <p:spPr>
          <a:xfrm>
            <a:off x="8432800" y="4016164"/>
            <a:ext cx="2574925" cy="42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ross 15">
            <a:extLst>
              <a:ext uri="{FF2B5EF4-FFF2-40B4-BE49-F238E27FC236}">
                <a16:creationId xmlns:a16="http://schemas.microsoft.com/office/drawing/2014/main" id="{766D3D19-A701-65E7-1146-2D9990D54C38}"/>
              </a:ext>
            </a:extLst>
          </p:cNvPr>
          <p:cNvSpPr/>
          <p:nvPr userDrawn="1"/>
        </p:nvSpPr>
        <p:spPr>
          <a:xfrm>
            <a:off x="10676294" y="85131"/>
            <a:ext cx="1443847" cy="1443847"/>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ross 16">
            <a:extLst>
              <a:ext uri="{FF2B5EF4-FFF2-40B4-BE49-F238E27FC236}">
                <a16:creationId xmlns:a16="http://schemas.microsoft.com/office/drawing/2014/main" id="{E6EB6B89-886D-7D0B-2819-E978518080C0}"/>
              </a:ext>
            </a:extLst>
          </p:cNvPr>
          <p:cNvSpPr/>
          <p:nvPr userDrawn="1"/>
        </p:nvSpPr>
        <p:spPr>
          <a:xfrm>
            <a:off x="10228165" y="1293443"/>
            <a:ext cx="504956" cy="504956"/>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13B0C-C2BF-3F87-B1DA-E72C35B46217}"/>
              </a:ext>
            </a:extLst>
          </p:cNvPr>
          <p:cNvSpPr>
            <a:spLocks noGrp="1"/>
          </p:cNvSpPr>
          <p:nvPr>
            <p:ph type="title"/>
          </p:nvPr>
        </p:nvSpPr>
        <p:spPr/>
        <p:txBody>
          <a:bodyPr/>
          <a:lstStyle/>
          <a:p>
            <a:r>
              <a:rPr lang="en-US"/>
              <a:t>Click to edit Master title style</a:t>
            </a:r>
          </a:p>
        </p:txBody>
      </p:sp>
      <p:sp>
        <p:nvSpPr>
          <p:cNvPr id="18" name="Rectangle 17">
            <a:extLst>
              <a:ext uri="{FF2B5EF4-FFF2-40B4-BE49-F238E27FC236}">
                <a16:creationId xmlns:a16="http://schemas.microsoft.com/office/drawing/2014/main" id="{D152D9B7-DAC9-6A98-D67C-93C85CA50A22}"/>
              </a:ext>
            </a:extLst>
          </p:cNvPr>
          <p:cNvSpPr/>
          <p:nvPr userDrawn="1"/>
        </p:nvSpPr>
        <p:spPr>
          <a:xfrm>
            <a:off x="996950" y="4630723"/>
            <a:ext cx="10198100" cy="13053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1403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an image and 4 bullets">
    <p:spTree>
      <p:nvGrpSpPr>
        <p:cNvPr id="1" name=""/>
        <p:cNvGrpSpPr/>
        <p:nvPr/>
      </p:nvGrpSpPr>
      <p:grpSpPr>
        <a:xfrm>
          <a:off x="0" y="0"/>
          <a:ext cx="0" cy="0"/>
          <a:chOff x="0" y="0"/>
          <a:chExt cx="0" cy="0"/>
        </a:xfrm>
      </p:grpSpPr>
      <p:sp>
        <p:nvSpPr>
          <p:cNvPr id="8" name="Cross 7">
            <a:extLst>
              <a:ext uri="{FF2B5EF4-FFF2-40B4-BE49-F238E27FC236}">
                <a16:creationId xmlns:a16="http://schemas.microsoft.com/office/drawing/2014/main" id="{CC712EAD-AAD2-8E4D-06CC-BCB313101BBC}"/>
              </a:ext>
            </a:extLst>
          </p:cNvPr>
          <p:cNvSpPr/>
          <p:nvPr userDrawn="1"/>
        </p:nvSpPr>
        <p:spPr>
          <a:xfrm>
            <a:off x="6748997" y="4966698"/>
            <a:ext cx="2223553" cy="2223553"/>
          </a:xfrm>
          <a:prstGeom prst="plus">
            <a:avLst>
              <a:gd name="adj" fmla="val 34694"/>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7CD9AC-DE5D-9A32-B0A8-15C7F1C27724}"/>
              </a:ext>
            </a:extLst>
          </p:cNvPr>
          <p:cNvSpPr>
            <a:spLocks noGrp="1"/>
          </p:cNvSpPr>
          <p:nvPr>
            <p:ph type="title"/>
          </p:nvPr>
        </p:nvSpPr>
        <p:spPr>
          <a:xfrm>
            <a:off x="228600" y="458259"/>
            <a:ext cx="6750050" cy="549275"/>
          </a:xfrm>
        </p:spPr>
        <p:txBody>
          <a:bodyPr/>
          <a:lstStyle/>
          <a:p>
            <a:r>
              <a:rPr lang="en-US"/>
              <a:t>Click to edit Master title style</a:t>
            </a:r>
          </a:p>
        </p:txBody>
      </p:sp>
      <p:sp>
        <p:nvSpPr>
          <p:cNvPr id="3" name="Date Placeholder 2">
            <a:extLst>
              <a:ext uri="{FF2B5EF4-FFF2-40B4-BE49-F238E27FC236}">
                <a16:creationId xmlns:a16="http://schemas.microsoft.com/office/drawing/2014/main" id="{CD3D417A-3C9F-86EB-4313-FB1BC8FC5DB3}"/>
              </a:ext>
            </a:extLst>
          </p:cNvPr>
          <p:cNvSpPr>
            <a:spLocks noGrp="1"/>
          </p:cNvSpPr>
          <p:nvPr>
            <p:ph type="dt" sz="half" idx="10"/>
          </p:nvPr>
        </p:nvSpPr>
        <p:spPr/>
        <p:txBody>
          <a:bodyPr/>
          <a:lstStyle/>
          <a:p>
            <a:fld id="{785BBF48-C019-4F22-B29D-25F888B05673}" type="datetimeFigureOut">
              <a:rPr lang="en-US" smtClean="0"/>
              <a:t>8/1/2025</a:t>
            </a:fld>
            <a:endParaRPr lang="en-US"/>
          </a:p>
        </p:txBody>
      </p:sp>
      <p:sp>
        <p:nvSpPr>
          <p:cNvPr id="4" name="Footer Placeholder 3">
            <a:extLst>
              <a:ext uri="{FF2B5EF4-FFF2-40B4-BE49-F238E27FC236}">
                <a16:creationId xmlns:a16="http://schemas.microsoft.com/office/drawing/2014/main" id="{34D026B4-3397-C682-A4C6-C2A64A94FB0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0BA6A2-CF2B-6A74-F720-1D75783E8FBD}"/>
              </a:ext>
            </a:extLst>
          </p:cNvPr>
          <p:cNvSpPr>
            <a:spLocks noGrp="1"/>
          </p:cNvSpPr>
          <p:nvPr>
            <p:ph type="sldNum" sz="quarter" idx="12"/>
          </p:nvPr>
        </p:nvSpPr>
        <p:spPr/>
        <p:txBody>
          <a:bodyPr/>
          <a:lstStyle/>
          <a:p>
            <a:fld id="{23DA2959-DE5F-4499-8037-106A9B921028}" type="slidenum">
              <a:rPr lang="en-US" smtClean="0"/>
              <a:t>‹#›</a:t>
            </a:fld>
            <a:endParaRPr lang="en-US"/>
          </a:p>
        </p:txBody>
      </p:sp>
      <p:sp>
        <p:nvSpPr>
          <p:cNvPr id="7" name="Picture Placeholder 6">
            <a:extLst>
              <a:ext uri="{FF2B5EF4-FFF2-40B4-BE49-F238E27FC236}">
                <a16:creationId xmlns:a16="http://schemas.microsoft.com/office/drawing/2014/main" id="{E083CA42-EA4F-70EB-FFAF-51FDA87C2F5C}"/>
              </a:ext>
            </a:extLst>
          </p:cNvPr>
          <p:cNvSpPr>
            <a:spLocks noGrp="1"/>
          </p:cNvSpPr>
          <p:nvPr>
            <p:ph type="pic" sz="quarter" idx="13"/>
          </p:nvPr>
        </p:nvSpPr>
        <p:spPr>
          <a:xfrm>
            <a:off x="7975600" y="462250"/>
            <a:ext cx="3987800" cy="5616225"/>
          </a:xfrm>
          <a:solidFill>
            <a:schemeClr val="bg1">
              <a:lumMod val="85000"/>
            </a:schemeClr>
          </a:solidFill>
        </p:spPr>
        <p:txBody>
          <a:bodyPr/>
          <a:lstStyle/>
          <a:p>
            <a:endParaRPr lang="en-US"/>
          </a:p>
        </p:txBody>
      </p:sp>
      <p:sp>
        <p:nvSpPr>
          <p:cNvPr id="9" name="Text Placeholder 9" descr="Subtitle">
            <a:extLst>
              <a:ext uri="{FF2B5EF4-FFF2-40B4-BE49-F238E27FC236}">
                <a16:creationId xmlns:a16="http://schemas.microsoft.com/office/drawing/2014/main" id="{874CCBB3-39D7-1E08-E00F-D043B333914C}"/>
              </a:ext>
            </a:extLst>
          </p:cNvPr>
          <p:cNvSpPr>
            <a:spLocks noGrp="1"/>
          </p:cNvSpPr>
          <p:nvPr>
            <p:ph type="body" sz="quarter" idx="14"/>
          </p:nvPr>
        </p:nvSpPr>
        <p:spPr>
          <a:xfrm>
            <a:off x="996950" y="2484675"/>
            <a:ext cx="2743201"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9">
            <a:extLst>
              <a:ext uri="{FF2B5EF4-FFF2-40B4-BE49-F238E27FC236}">
                <a16:creationId xmlns:a16="http://schemas.microsoft.com/office/drawing/2014/main" id="{11FBF586-83B8-1D29-2173-A6FED96C08AC}"/>
              </a:ext>
            </a:extLst>
          </p:cNvPr>
          <p:cNvSpPr>
            <a:spLocks noGrp="1"/>
          </p:cNvSpPr>
          <p:nvPr>
            <p:ph type="body" sz="quarter" idx="15"/>
          </p:nvPr>
        </p:nvSpPr>
        <p:spPr>
          <a:xfrm>
            <a:off x="996950" y="3035763"/>
            <a:ext cx="2743201" cy="42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A231E0BA-55D9-73A2-4B1F-E00B1DC18034}"/>
              </a:ext>
            </a:extLst>
          </p:cNvPr>
          <p:cNvSpPr/>
          <p:nvPr userDrawn="1"/>
        </p:nvSpPr>
        <p:spPr>
          <a:xfrm>
            <a:off x="228600" y="2484675"/>
            <a:ext cx="609600" cy="30076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01</a:t>
            </a:r>
          </a:p>
        </p:txBody>
      </p:sp>
      <p:sp>
        <p:nvSpPr>
          <p:cNvPr id="12" name="Text Placeholder 9" descr="Subtitle">
            <a:extLst>
              <a:ext uri="{FF2B5EF4-FFF2-40B4-BE49-F238E27FC236}">
                <a16:creationId xmlns:a16="http://schemas.microsoft.com/office/drawing/2014/main" id="{3DCA0CAA-FAB7-E058-9DC7-B8249D07AE6E}"/>
              </a:ext>
            </a:extLst>
          </p:cNvPr>
          <p:cNvSpPr>
            <a:spLocks noGrp="1"/>
          </p:cNvSpPr>
          <p:nvPr>
            <p:ph type="body" sz="quarter" idx="16"/>
          </p:nvPr>
        </p:nvSpPr>
        <p:spPr>
          <a:xfrm>
            <a:off x="4756150" y="2484675"/>
            <a:ext cx="2743201"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9">
            <a:extLst>
              <a:ext uri="{FF2B5EF4-FFF2-40B4-BE49-F238E27FC236}">
                <a16:creationId xmlns:a16="http://schemas.microsoft.com/office/drawing/2014/main" id="{0238861C-F93A-CC1A-AE73-164D6D82070C}"/>
              </a:ext>
            </a:extLst>
          </p:cNvPr>
          <p:cNvSpPr>
            <a:spLocks noGrp="1"/>
          </p:cNvSpPr>
          <p:nvPr>
            <p:ph type="body" sz="quarter" idx="17"/>
          </p:nvPr>
        </p:nvSpPr>
        <p:spPr>
          <a:xfrm>
            <a:off x="4756150" y="3035763"/>
            <a:ext cx="2743201" cy="42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C6501ABC-8C06-A097-6228-3D6C4541D6AC}"/>
              </a:ext>
            </a:extLst>
          </p:cNvPr>
          <p:cNvSpPr/>
          <p:nvPr userDrawn="1"/>
        </p:nvSpPr>
        <p:spPr>
          <a:xfrm>
            <a:off x="3987800" y="2484675"/>
            <a:ext cx="609600" cy="30076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02</a:t>
            </a:r>
          </a:p>
        </p:txBody>
      </p:sp>
      <p:sp>
        <p:nvSpPr>
          <p:cNvPr id="15" name="Text Placeholder 9" descr="Subtitle">
            <a:extLst>
              <a:ext uri="{FF2B5EF4-FFF2-40B4-BE49-F238E27FC236}">
                <a16:creationId xmlns:a16="http://schemas.microsoft.com/office/drawing/2014/main" id="{2F00FB28-E130-664E-33D0-2B179130D4ED}"/>
              </a:ext>
            </a:extLst>
          </p:cNvPr>
          <p:cNvSpPr>
            <a:spLocks noGrp="1"/>
          </p:cNvSpPr>
          <p:nvPr>
            <p:ph type="body" sz="quarter" idx="18"/>
          </p:nvPr>
        </p:nvSpPr>
        <p:spPr>
          <a:xfrm>
            <a:off x="996950" y="4143928"/>
            <a:ext cx="2743201"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9">
            <a:extLst>
              <a:ext uri="{FF2B5EF4-FFF2-40B4-BE49-F238E27FC236}">
                <a16:creationId xmlns:a16="http://schemas.microsoft.com/office/drawing/2014/main" id="{387715E9-11E8-DA96-5A63-5CC6E73367A8}"/>
              </a:ext>
            </a:extLst>
          </p:cNvPr>
          <p:cNvSpPr>
            <a:spLocks noGrp="1"/>
          </p:cNvSpPr>
          <p:nvPr>
            <p:ph type="body" sz="quarter" idx="19"/>
          </p:nvPr>
        </p:nvSpPr>
        <p:spPr>
          <a:xfrm>
            <a:off x="996950" y="4695016"/>
            <a:ext cx="2743201" cy="42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Rectangle 16">
            <a:extLst>
              <a:ext uri="{FF2B5EF4-FFF2-40B4-BE49-F238E27FC236}">
                <a16:creationId xmlns:a16="http://schemas.microsoft.com/office/drawing/2014/main" id="{CF5F3E63-4C96-2536-9CC2-C13EA8B589AF}"/>
              </a:ext>
            </a:extLst>
          </p:cNvPr>
          <p:cNvSpPr/>
          <p:nvPr userDrawn="1"/>
        </p:nvSpPr>
        <p:spPr>
          <a:xfrm>
            <a:off x="228600" y="4143928"/>
            <a:ext cx="609600" cy="30076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03</a:t>
            </a:r>
          </a:p>
        </p:txBody>
      </p:sp>
      <p:sp>
        <p:nvSpPr>
          <p:cNvPr id="18" name="Text Placeholder 9" descr="Subtitle">
            <a:extLst>
              <a:ext uri="{FF2B5EF4-FFF2-40B4-BE49-F238E27FC236}">
                <a16:creationId xmlns:a16="http://schemas.microsoft.com/office/drawing/2014/main" id="{FDD216CF-ED6F-0CC9-C9DE-4C25D2894AE8}"/>
              </a:ext>
            </a:extLst>
          </p:cNvPr>
          <p:cNvSpPr>
            <a:spLocks noGrp="1"/>
          </p:cNvSpPr>
          <p:nvPr>
            <p:ph type="body" sz="quarter" idx="20"/>
          </p:nvPr>
        </p:nvSpPr>
        <p:spPr>
          <a:xfrm>
            <a:off x="4756150" y="4143928"/>
            <a:ext cx="2743201" cy="427037"/>
          </a:xfrm>
        </p:spPr>
        <p:txBody>
          <a:bodyPr>
            <a:noAutofit/>
          </a:bodyPr>
          <a:lstStyle>
            <a:lvl1pPr>
              <a:defRPr sz="1600" b="1">
                <a:solidFill>
                  <a:schemeClr val="accent5"/>
                </a:solidFill>
                <a:latin typeface="+mj-lt"/>
              </a:defRPr>
            </a:lvl1pPr>
            <a:lvl2pPr>
              <a:defRPr sz="1600" b="1">
                <a:solidFill>
                  <a:schemeClr val="accent5"/>
                </a:solidFill>
                <a:latin typeface="+mj-lt"/>
              </a:defRPr>
            </a:lvl2pPr>
            <a:lvl3pPr>
              <a:defRPr sz="1600" b="1">
                <a:solidFill>
                  <a:schemeClr val="accent5"/>
                </a:solidFill>
                <a:latin typeface="+mj-lt"/>
              </a:defRPr>
            </a:lvl3pPr>
            <a:lvl4pPr>
              <a:defRPr sz="1600" b="1">
                <a:solidFill>
                  <a:schemeClr val="accent5"/>
                </a:solidFill>
                <a:latin typeface="+mj-lt"/>
              </a:defRPr>
            </a:lvl4pPr>
            <a:lvl5pPr>
              <a:defRPr sz="1600" b="1">
                <a:solidFill>
                  <a:schemeClr val="accent5"/>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9">
            <a:extLst>
              <a:ext uri="{FF2B5EF4-FFF2-40B4-BE49-F238E27FC236}">
                <a16:creationId xmlns:a16="http://schemas.microsoft.com/office/drawing/2014/main" id="{DF119498-8087-1856-243E-76D935DBBE26}"/>
              </a:ext>
            </a:extLst>
          </p:cNvPr>
          <p:cNvSpPr>
            <a:spLocks noGrp="1"/>
          </p:cNvSpPr>
          <p:nvPr>
            <p:ph type="body" sz="quarter" idx="21"/>
          </p:nvPr>
        </p:nvSpPr>
        <p:spPr>
          <a:xfrm>
            <a:off x="4756150" y="4695016"/>
            <a:ext cx="2743201" cy="42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Rectangle 19">
            <a:extLst>
              <a:ext uri="{FF2B5EF4-FFF2-40B4-BE49-F238E27FC236}">
                <a16:creationId xmlns:a16="http://schemas.microsoft.com/office/drawing/2014/main" id="{F8D2840C-6720-7F09-9546-E6EB7852AEEB}"/>
              </a:ext>
            </a:extLst>
          </p:cNvPr>
          <p:cNvSpPr/>
          <p:nvPr userDrawn="1"/>
        </p:nvSpPr>
        <p:spPr>
          <a:xfrm>
            <a:off x="3987800" y="4143928"/>
            <a:ext cx="609600" cy="30076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04</a:t>
            </a:r>
          </a:p>
        </p:txBody>
      </p:sp>
      <p:sp>
        <p:nvSpPr>
          <p:cNvPr id="21" name="Text Placeholder 9" descr="Subtitle">
            <a:extLst>
              <a:ext uri="{FF2B5EF4-FFF2-40B4-BE49-F238E27FC236}">
                <a16:creationId xmlns:a16="http://schemas.microsoft.com/office/drawing/2014/main" id="{9C5D9682-984E-0659-F089-448A673DD2F0}"/>
              </a:ext>
            </a:extLst>
          </p:cNvPr>
          <p:cNvSpPr>
            <a:spLocks noGrp="1"/>
          </p:cNvSpPr>
          <p:nvPr>
            <p:ph type="body" sz="quarter" idx="22"/>
          </p:nvPr>
        </p:nvSpPr>
        <p:spPr>
          <a:xfrm>
            <a:off x="228600" y="1131585"/>
            <a:ext cx="6750050" cy="4270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1479523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0E7573-1BB2-050F-5C0D-9D660102FD55}"/>
              </a:ext>
            </a:extLst>
          </p:cNvPr>
          <p:cNvSpPr>
            <a:spLocks noGrp="1"/>
          </p:cNvSpPr>
          <p:nvPr>
            <p:ph type="title"/>
          </p:nvPr>
        </p:nvSpPr>
        <p:spPr>
          <a:xfrm>
            <a:off x="996950" y="365125"/>
            <a:ext cx="10198100" cy="549275"/>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80931F35-92AA-906E-FF1F-D624395AE0AF}"/>
              </a:ext>
            </a:extLst>
          </p:cNvPr>
          <p:cNvSpPr>
            <a:spLocks noGrp="1"/>
          </p:cNvSpPr>
          <p:nvPr>
            <p:ph type="body" idx="1"/>
          </p:nvPr>
        </p:nvSpPr>
        <p:spPr>
          <a:xfrm>
            <a:off x="996948" y="1825625"/>
            <a:ext cx="10198101"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424B4E9-585A-80D5-667C-B8F37CDE7C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5BBF48-C019-4F22-B29D-25F888B05673}" type="datetimeFigureOut">
              <a:rPr lang="en-US" smtClean="0"/>
              <a:t>8/1/2025</a:t>
            </a:fld>
            <a:endParaRPr lang="en-US"/>
          </a:p>
        </p:txBody>
      </p:sp>
      <p:sp>
        <p:nvSpPr>
          <p:cNvPr id="5" name="Footer Placeholder 4">
            <a:extLst>
              <a:ext uri="{FF2B5EF4-FFF2-40B4-BE49-F238E27FC236}">
                <a16:creationId xmlns:a16="http://schemas.microsoft.com/office/drawing/2014/main" id="{888EF3D7-965D-09F3-2D67-FB7FEC21E1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220EEF1-90EB-F089-0481-677523792D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DA2959-DE5F-4499-8037-106A9B921028}" type="slidenum">
              <a:rPr lang="en-US" smtClean="0"/>
              <a:t>‹#›</a:t>
            </a:fld>
            <a:endParaRPr lang="en-US"/>
          </a:p>
        </p:txBody>
      </p:sp>
      <p:sp>
        <p:nvSpPr>
          <p:cNvPr id="7" name="Rectangle 6">
            <a:extLst>
              <a:ext uri="{FF2B5EF4-FFF2-40B4-BE49-F238E27FC236}">
                <a16:creationId xmlns:a16="http://schemas.microsoft.com/office/drawing/2014/main" id="{4BF752B4-63C8-E932-96C1-265811F75F72}"/>
              </a:ext>
            </a:extLst>
          </p:cNvPr>
          <p:cNvSpPr/>
          <p:nvPr userDrawn="1"/>
        </p:nvSpPr>
        <p:spPr>
          <a:xfrm>
            <a:off x="11551298" y="6494106"/>
            <a:ext cx="640702" cy="22736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01798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Lst>
  <p:txStyles>
    <p:titleStyle>
      <a:lvl1pPr algn="l" defTabSz="914400" rtl="0" eaLnBrk="1" latinLnBrk="0" hangingPunct="1">
        <a:lnSpc>
          <a:spcPct val="90000"/>
        </a:lnSpc>
        <a:spcBef>
          <a:spcPct val="0"/>
        </a:spcBef>
        <a:buNone/>
        <a:defRPr sz="2600" b="1" kern="1200">
          <a:solidFill>
            <a:schemeClr val="tx1"/>
          </a:solidFill>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44" userDrawn="1">
          <p15:clr>
            <a:srgbClr val="F26B43"/>
          </p15:clr>
        </p15:guide>
        <p15:guide id="2" pos="628" userDrawn="1">
          <p15:clr>
            <a:srgbClr val="F26B43"/>
          </p15:clr>
        </p15:guide>
        <p15:guide id="3" pos="772" userDrawn="1">
          <p15:clr>
            <a:srgbClr val="F26B43"/>
          </p15:clr>
        </p15:guide>
        <p15:guide id="4" pos="1256" userDrawn="1">
          <p15:clr>
            <a:srgbClr val="F26B43"/>
          </p15:clr>
        </p15:guide>
        <p15:guide id="5" pos="1400" userDrawn="1">
          <p15:clr>
            <a:srgbClr val="F26B43"/>
          </p15:clr>
        </p15:guide>
        <p15:guide id="6" pos="1884" userDrawn="1">
          <p15:clr>
            <a:srgbClr val="F26B43"/>
          </p15:clr>
        </p15:guide>
        <p15:guide id="7" pos="2028" userDrawn="1">
          <p15:clr>
            <a:srgbClr val="F26B43"/>
          </p15:clr>
        </p15:guide>
        <p15:guide id="8" pos="2512" userDrawn="1">
          <p15:clr>
            <a:srgbClr val="F26B43"/>
          </p15:clr>
        </p15:guide>
        <p15:guide id="9" pos="2656" userDrawn="1">
          <p15:clr>
            <a:srgbClr val="F26B43"/>
          </p15:clr>
        </p15:guide>
        <p15:guide id="10" pos="3140" userDrawn="1">
          <p15:clr>
            <a:srgbClr val="F26B43"/>
          </p15:clr>
        </p15:guide>
        <p15:guide id="11" pos="3284" userDrawn="1">
          <p15:clr>
            <a:srgbClr val="F26B43"/>
          </p15:clr>
        </p15:guide>
        <p15:guide id="12" pos="3768" userDrawn="1">
          <p15:clr>
            <a:srgbClr val="F26B43"/>
          </p15:clr>
        </p15:guide>
        <p15:guide id="13" pos="3912" userDrawn="1">
          <p15:clr>
            <a:srgbClr val="F26B43"/>
          </p15:clr>
        </p15:guide>
        <p15:guide id="14" pos="4396" userDrawn="1">
          <p15:clr>
            <a:srgbClr val="F26B43"/>
          </p15:clr>
        </p15:guide>
        <p15:guide id="15" pos="4540" userDrawn="1">
          <p15:clr>
            <a:srgbClr val="F26B43"/>
          </p15:clr>
        </p15:guide>
        <p15:guide id="16" pos="5024" userDrawn="1">
          <p15:clr>
            <a:srgbClr val="F26B43"/>
          </p15:clr>
        </p15:guide>
        <p15:guide id="17" pos="5168" userDrawn="1">
          <p15:clr>
            <a:srgbClr val="F26B43"/>
          </p15:clr>
        </p15:guide>
        <p15:guide id="18" pos="5652" userDrawn="1">
          <p15:clr>
            <a:srgbClr val="F26B43"/>
          </p15:clr>
        </p15:guide>
        <p15:guide id="19" pos="5796" userDrawn="1">
          <p15:clr>
            <a:srgbClr val="F26B43"/>
          </p15:clr>
        </p15:guide>
        <p15:guide id="20" pos="6280" userDrawn="1">
          <p15:clr>
            <a:srgbClr val="F26B43"/>
          </p15:clr>
        </p15:guide>
        <p15:guide id="21" pos="6424" userDrawn="1">
          <p15:clr>
            <a:srgbClr val="F26B43"/>
          </p15:clr>
        </p15:guide>
        <p15:guide id="22" pos="6908" userDrawn="1">
          <p15:clr>
            <a:srgbClr val="F26B43"/>
          </p15:clr>
        </p15:guide>
        <p15:guide id="23" pos="7052" userDrawn="1">
          <p15:clr>
            <a:srgbClr val="F26B43"/>
          </p15:clr>
        </p15:guide>
        <p15:guide id="24" pos="75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mdpi.com/1911-8074/17/1/30" TargetMode="External"/><Relationship Id="rId2" Type="http://schemas.openxmlformats.org/officeDocument/2006/relationships/hyperlink" Target="https://www.jfds.org/article/big-data-aml-ml-streaming" TargetMode="External"/><Relationship Id="rId1" Type="http://schemas.openxmlformats.org/officeDocument/2006/relationships/slideLayout" Target="../slideLayouts/slideLayout1.xml"/><Relationship Id="rId5" Type="http://schemas.openxmlformats.org/officeDocument/2006/relationships/hyperlink" Target="https://ieeexplore.ieee.org/document/10050789" TargetMode="External"/><Relationship Id="rId4" Type="http://schemas.openxmlformats.org/officeDocument/2006/relationships/hyperlink" Target="https://doi.org/10.1016/j.eswa.2023.122408"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C37A9-3D1E-0EA4-31C9-960C98541C0F}"/>
              </a:ext>
            </a:extLst>
          </p:cNvPr>
          <p:cNvSpPr>
            <a:spLocks noGrp="1"/>
          </p:cNvSpPr>
          <p:nvPr>
            <p:ph type="ctrTitle"/>
          </p:nvPr>
        </p:nvSpPr>
        <p:spPr>
          <a:xfrm>
            <a:off x="1524000" y="2822713"/>
            <a:ext cx="9144000" cy="2126974"/>
          </a:xfrm>
        </p:spPr>
        <p:txBody>
          <a:bodyPr>
            <a:normAutofit fontScale="90000"/>
          </a:bodyPr>
          <a:lstStyle/>
          <a:p>
            <a:br>
              <a:rPr lang="en-US" dirty="0"/>
            </a:br>
            <a:r>
              <a:rPr lang="en-US" dirty="0"/>
              <a:t>Identifying Financial Fraud Detection in real time.</a:t>
            </a:r>
            <a:endParaRPr lang="en-IN" dirty="0"/>
          </a:p>
        </p:txBody>
      </p:sp>
      <p:sp>
        <p:nvSpPr>
          <p:cNvPr id="3" name="Subtitle 2">
            <a:extLst>
              <a:ext uri="{FF2B5EF4-FFF2-40B4-BE49-F238E27FC236}">
                <a16:creationId xmlns:a16="http://schemas.microsoft.com/office/drawing/2014/main" id="{C104ABF8-3F07-2580-580A-D540CF625083}"/>
              </a:ext>
            </a:extLst>
          </p:cNvPr>
          <p:cNvSpPr>
            <a:spLocks noGrp="1"/>
          </p:cNvSpPr>
          <p:nvPr>
            <p:ph type="subTitle" idx="1"/>
          </p:nvPr>
        </p:nvSpPr>
        <p:spPr>
          <a:xfrm>
            <a:off x="1524000" y="4403035"/>
            <a:ext cx="9144000" cy="2256182"/>
          </a:xfrm>
        </p:spPr>
        <p:txBody>
          <a:bodyPr>
            <a:normAutofit fontScale="70000" lnSpcReduction="20000"/>
          </a:bodyPr>
          <a:lstStyle/>
          <a:p>
            <a:endParaRPr lang="en-US" dirty="0"/>
          </a:p>
          <a:p>
            <a:endParaRPr lang="en-US" dirty="0"/>
          </a:p>
          <a:p>
            <a:endParaRPr lang="en-US" dirty="0"/>
          </a:p>
          <a:p>
            <a:r>
              <a:rPr lang="en-US" dirty="0"/>
              <a:t>Name: Nithin Joshi </a:t>
            </a:r>
            <a:r>
              <a:rPr lang="en-US" dirty="0" err="1"/>
              <a:t>Cherkupally</a:t>
            </a:r>
            <a:endParaRPr lang="en-US" dirty="0"/>
          </a:p>
          <a:p>
            <a:r>
              <a:rPr lang="en-US" dirty="0"/>
              <a:t>Student ID:15127022</a:t>
            </a:r>
          </a:p>
          <a:p>
            <a:r>
              <a:rPr lang="en-US" dirty="0"/>
              <a:t>Module Code: 7151CEM</a:t>
            </a:r>
          </a:p>
          <a:p>
            <a:r>
              <a:rPr lang="en-US" dirty="0"/>
              <a:t>Supervisor: Omid </a:t>
            </a:r>
            <a:r>
              <a:rPr lang="en-US" dirty="0" err="1"/>
              <a:t>Chatrabgoun</a:t>
            </a:r>
            <a:endParaRPr lang="en-IN" dirty="0"/>
          </a:p>
        </p:txBody>
      </p:sp>
      <p:pic>
        <p:nvPicPr>
          <p:cNvPr id="1028" name="Picture 4" descr="Coventry University – Khan Associates">
            <a:extLst>
              <a:ext uri="{FF2B5EF4-FFF2-40B4-BE49-F238E27FC236}">
                <a16:creationId xmlns:a16="http://schemas.microsoft.com/office/drawing/2014/main" id="{6DF7B045-CBDB-8602-52E7-64D153F40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4591" y="566532"/>
            <a:ext cx="3810000" cy="2484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9842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088ED-320D-B417-F3D9-269519CD4A07}"/>
              </a:ext>
            </a:extLst>
          </p:cNvPr>
          <p:cNvSpPr>
            <a:spLocks noGrp="1"/>
          </p:cNvSpPr>
          <p:nvPr>
            <p:ph type="ctrTitle"/>
          </p:nvPr>
        </p:nvSpPr>
        <p:spPr>
          <a:xfrm>
            <a:off x="1524000" y="218662"/>
            <a:ext cx="9144000" cy="397564"/>
          </a:xfrm>
        </p:spPr>
        <p:txBody>
          <a:bodyPr>
            <a:normAutofit/>
          </a:bodyPr>
          <a:lstStyle/>
          <a:p>
            <a:r>
              <a:rPr lang="en-IN" sz="1600" dirty="0"/>
              <a:t>Data Collection:</a:t>
            </a:r>
          </a:p>
        </p:txBody>
      </p:sp>
      <p:sp>
        <p:nvSpPr>
          <p:cNvPr id="3" name="Subtitle 2">
            <a:extLst>
              <a:ext uri="{FF2B5EF4-FFF2-40B4-BE49-F238E27FC236}">
                <a16:creationId xmlns:a16="http://schemas.microsoft.com/office/drawing/2014/main" id="{39E8DE5A-7BFF-67BF-D8C7-786209E7F9DB}"/>
              </a:ext>
            </a:extLst>
          </p:cNvPr>
          <p:cNvSpPr>
            <a:spLocks noGrp="1"/>
          </p:cNvSpPr>
          <p:nvPr>
            <p:ph type="subTitle" idx="1"/>
          </p:nvPr>
        </p:nvSpPr>
        <p:spPr>
          <a:xfrm>
            <a:off x="1523999" y="616228"/>
            <a:ext cx="9528313" cy="1500808"/>
          </a:xfrm>
        </p:spPr>
        <p:txBody>
          <a:bodyPr>
            <a:normAutofit/>
          </a:bodyPr>
          <a:lstStyle/>
          <a:p>
            <a:r>
              <a:rPr lang="en-IN" sz="1800" dirty="0">
                <a:latin typeface="Times New Roman" panose="02020603050405020304" pitchFamily="18" charset="0"/>
                <a:cs typeface="Times New Roman" panose="02020603050405020304" pitchFamily="18" charset="0"/>
              </a:rPr>
              <a:t>Data Source: Mendeley Dataset(~900000 data , csv format)</a:t>
            </a:r>
          </a:p>
          <a:p>
            <a:r>
              <a:rPr lang="en-IN" sz="1800" dirty="0">
                <a:latin typeface="Times New Roman" panose="02020603050405020304" pitchFamily="18" charset="0"/>
                <a:cs typeface="Times New Roman" panose="02020603050405020304" pitchFamily="18" charset="0"/>
              </a:rPr>
              <a:t>Target Variable: </a:t>
            </a:r>
            <a:r>
              <a:rPr lang="en-IN" sz="1800" dirty="0" err="1">
                <a:latin typeface="Times New Roman" panose="02020603050405020304" pitchFamily="18" charset="0"/>
                <a:cs typeface="Times New Roman" panose="02020603050405020304" pitchFamily="18" charset="0"/>
              </a:rPr>
              <a:t>credit_risk_score</a:t>
            </a:r>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Features: Income, </a:t>
            </a:r>
            <a:r>
              <a:rPr lang="en-IN" sz="1800" dirty="0" err="1">
                <a:latin typeface="Times New Roman" panose="02020603050405020304" pitchFamily="18" charset="0"/>
                <a:cs typeface="Times New Roman" panose="02020603050405020304" pitchFamily="18" charset="0"/>
              </a:rPr>
              <a:t>customer_age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payment_type</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employment_status</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days_since_request</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878925F-6756-FB81-CDF5-E97DB196AD17}"/>
              </a:ext>
            </a:extLst>
          </p:cNvPr>
          <p:cNvSpPr txBox="1"/>
          <p:nvPr/>
        </p:nvSpPr>
        <p:spPr>
          <a:xfrm>
            <a:off x="1523998" y="2298377"/>
            <a:ext cx="6097656" cy="338554"/>
          </a:xfrm>
          <a:prstGeom prst="rect">
            <a:avLst/>
          </a:prstGeom>
          <a:noFill/>
        </p:spPr>
        <p:txBody>
          <a:bodyPr wrap="square">
            <a:spAutoFit/>
          </a:bodyPr>
          <a:lstStyle/>
          <a:p>
            <a:r>
              <a:rPr kumimoji="0" lang="en-IN" sz="1600" b="1" i="0" u="none" strike="noStrike" kern="1200" cap="none" spc="0" normalizeH="0" baseline="0" noProof="0" dirty="0">
                <a:ln>
                  <a:noFill/>
                </a:ln>
                <a:solidFill>
                  <a:prstClr val="black"/>
                </a:solidFill>
                <a:effectLst/>
                <a:uLnTx/>
                <a:uFillTx/>
                <a:latin typeface="Aptos Display" panose="02110004020202020204"/>
                <a:ea typeface="+mj-ea"/>
                <a:cs typeface="+mj-cs"/>
              </a:rPr>
              <a:t>Data </a:t>
            </a:r>
            <a:r>
              <a:rPr lang="en-IN" sz="1600" b="1" dirty="0">
                <a:solidFill>
                  <a:prstClr val="black"/>
                </a:solidFill>
                <a:latin typeface="Aptos Display" panose="02110004020202020204"/>
                <a:ea typeface="+mj-ea"/>
                <a:cs typeface="+mj-cs"/>
              </a:rPr>
              <a:t>Preprocessing</a:t>
            </a:r>
            <a:r>
              <a:rPr kumimoji="0" lang="en-IN" sz="1600" b="1" i="0" u="none" strike="noStrike" kern="1200" cap="none" spc="0" normalizeH="0" baseline="0" noProof="0" dirty="0">
                <a:ln>
                  <a:noFill/>
                </a:ln>
                <a:solidFill>
                  <a:prstClr val="black"/>
                </a:solidFill>
                <a:effectLst/>
                <a:uLnTx/>
                <a:uFillTx/>
                <a:latin typeface="Aptos Display" panose="02110004020202020204"/>
                <a:ea typeface="+mj-ea"/>
                <a:cs typeface="+mj-cs"/>
              </a:rPr>
              <a:t>:</a:t>
            </a:r>
            <a:endParaRPr lang="en-IN" dirty="0"/>
          </a:p>
        </p:txBody>
      </p:sp>
      <p:sp>
        <p:nvSpPr>
          <p:cNvPr id="7" name="TextBox 6">
            <a:extLst>
              <a:ext uri="{FF2B5EF4-FFF2-40B4-BE49-F238E27FC236}">
                <a16:creationId xmlns:a16="http://schemas.microsoft.com/office/drawing/2014/main" id="{8CCB6F8E-1288-E829-517B-62F01F23AA3D}"/>
              </a:ext>
            </a:extLst>
          </p:cNvPr>
          <p:cNvSpPr txBox="1"/>
          <p:nvPr/>
        </p:nvSpPr>
        <p:spPr>
          <a:xfrm>
            <a:off x="1523999" y="2967985"/>
            <a:ext cx="9746975" cy="2585323"/>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Missing Values: Impute missing values like Categorical columns with mode() and Numerical columns with median().</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Encoding: Using </a:t>
            </a:r>
            <a:r>
              <a:rPr lang="en-IN" dirty="0" err="1">
                <a:latin typeface="Times New Roman" panose="02020603050405020304" pitchFamily="18" charset="0"/>
                <a:cs typeface="Times New Roman" panose="02020603050405020304" pitchFamily="18" charset="0"/>
              </a:rPr>
              <a:t>LabelEncoder</a:t>
            </a:r>
            <a:r>
              <a:rPr lang="en-IN" dirty="0">
                <a:latin typeface="Times New Roman" panose="02020603050405020304" pitchFamily="18" charset="0"/>
                <a:cs typeface="Times New Roman" panose="02020603050405020304" pitchFamily="18" charset="0"/>
              </a:rPr>
              <a:t>() for binary/ordinal categories.</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Feature Scaling: To normalize numeric data we are applying </a:t>
            </a:r>
            <a:r>
              <a:rPr lang="en-IN" dirty="0" err="1">
                <a:latin typeface="Times New Roman" panose="02020603050405020304" pitchFamily="18" charset="0"/>
                <a:cs typeface="Times New Roman" panose="02020603050405020304" pitchFamily="18" charset="0"/>
              </a:rPr>
              <a:t>StandardScaler</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Train – Test Split: Data will splitting into Training – 80% and Testing – 20% using </a:t>
            </a:r>
            <a:r>
              <a:rPr lang="en-IN" dirty="0" err="1">
                <a:latin typeface="Times New Roman" panose="02020603050405020304" pitchFamily="18" charset="0"/>
                <a:cs typeface="Times New Roman" panose="02020603050405020304" pitchFamily="18" charset="0"/>
              </a:rPr>
              <a:t>train_test_split</a:t>
            </a:r>
            <a:r>
              <a:rPr lang="en-IN" dirty="0">
                <a:latin typeface="Times New Roman" panose="02020603050405020304" pitchFamily="18" charset="0"/>
                <a:cs typeface="Times New Roman" panose="02020603050405020304" pitchFamily="18" charset="0"/>
              </a:rPr>
              <a:t>.</a:t>
            </a:r>
          </a:p>
          <a:p>
            <a:r>
              <a:rPr lang="en-IN" dirty="0"/>
              <a:t> </a:t>
            </a:r>
          </a:p>
        </p:txBody>
      </p:sp>
    </p:spTree>
    <p:extLst>
      <p:ext uri="{BB962C8B-B14F-4D97-AF65-F5344CB8AC3E}">
        <p14:creationId xmlns:p14="http://schemas.microsoft.com/office/powerpoint/2010/main" val="2368416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23D8E-9D29-D1DF-0DEE-E245A67A0470}"/>
              </a:ext>
            </a:extLst>
          </p:cNvPr>
          <p:cNvSpPr>
            <a:spLocks noGrp="1"/>
          </p:cNvSpPr>
          <p:nvPr>
            <p:ph type="ctrTitle"/>
          </p:nvPr>
        </p:nvSpPr>
        <p:spPr>
          <a:xfrm>
            <a:off x="1524000" y="491091"/>
            <a:ext cx="9144000" cy="830813"/>
          </a:xfrm>
        </p:spPr>
        <p:txBody>
          <a:bodyPr>
            <a:normAutofit fontScale="90000"/>
          </a:bodyPr>
          <a:lstStyle/>
          <a:p>
            <a:r>
              <a:rPr lang="en-IN" dirty="0"/>
              <a:t>Data cleaning and Preparation</a:t>
            </a:r>
          </a:p>
        </p:txBody>
      </p:sp>
      <p:sp>
        <p:nvSpPr>
          <p:cNvPr id="3" name="Subtitle 2">
            <a:extLst>
              <a:ext uri="{FF2B5EF4-FFF2-40B4-BE49-F238E27FC236}">
                <a16:creationId xmlns:a16="http://schemas.microsoft.com/office/drawing/2014/main" id="{4962B831-B15A-3186-6EA6-A3B769347FA1}"/>
              </a:ext>
            </a:extLst>
          </p:cNvPr>
          <p:cNvSpPr>
            <a:spLocks noGrp="1"/>
          </p:cNvSpPr>
          <p:nvPr>
            <p:ph type="subTitle" idx="1"/>
          </p:nvPr>
        </p:nvSpPr>
        <p:spPr>
          <a:xfrm>
            <a:off x="1523999" y="1321904"/>
            <a:ext cx="9985513" cy="4517422"/>
          </a:xfrm>
        </p:spPr>
        <p:txBody>
          <a:bodyPr>
            <a:normAutofit fontScale="92500"/>
          </a:bodyPr>
          <a:lstStyle/>
          <a:p>
            <a:r>
              <a:rPr lang="en-IN" b="1" dirty="0">
                <a:latin typeface="Times New Roman" panose="02020603050405020304" pitchFamily="18" charset="0"/>
                <a:cs typeface="Times New Roman" panose="02020603050405020304" pitchFamily="18" charset="0"/>
              </a:rPr>
              <a:t>Handling Missing values: </a:t>
            </a:r>
          </a:p>
          <a:p>
            <a:r>
              <a:rPr lang="en-IN" dirty="0"/>
              <a:t>Handling missing values is a critical preprocessing steps in data science and machine learning, especially in financial fraud detection, where the accuracy of models depends on clean and consistent data and dropping missing values.</a:t>
            </a:r>
          </a:p>
          <a:p>
            <a:r>
              <a:rPr lang="en-IN" b="1" dirty="0">
                <a:latin typeface="Times New Roman" panose="02020603050405020304" pitchFamily="18" charset="0"/>
                <a:cs typeface="Times New Roman" panose="02020603050405020304" pitchFamily="18" charset="0"/>
              </a:rPr>
              <a:t>Feature Selection:</a:t>
            </a:r>
          </a:p>
          <a:p>
            <a:r>
              <a:rPr lang="en-IN" dirty="0"/>
              <a:t>Feature selection is for contribute to predicting the target variable by choosing the most relevant variables from dataset . Used for the Improves model accuracy, Reduces overfitting, Speeds up training time. </a:t>
            </a:r>
          </a:p>
          <a:p>
            <a:r>
              <a:rPr lang="en-IN" b="1" dirty="0">
                <a:latin typeface="Times New Roman" panose="02020603050405020304" pitchFamily="18" charset="0"/>
                <a:cs typeface="Times New Roman" panose="02020603050405020304" pitchFamily="18" charset="0"/>
              </a:rPr>
              <a:t>Normalization and Encoding:</a:t>
            </a:r>
          </a:p>
          <a:p>
            <a:r>
              <a:rPr lang="en-IN" dirty="0"/>
              <a:t>Normalization is the process of scaling numeric features so they fall within a specific range(0,1).Encoding transforms categorical (text-based) features into numerical format that ML models can understand.</a:t>
            </a:r>
          </a:p>
        </p:txBody>
      </p:sp>
    </p:spTree>
    <p:extLst>
      <p:ext uri="{BB962C8B-B14F-4D97-AF65-F5344CB8AC3E}">
        <p14:creationId xmlns:p14="http://schemas.microsoft.com/office/powerpoint/2010/main" val="327764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AA913-710B-EF6A-8C26-9AF68B730E9E}"/>
              </a:ext>
            </a:extLst>
          </p:cNvPr>
          <p:cNvSpPr>
            <a:spLocks noGrp="1"/>
          </p:cNvSpPr>
          <p:nvPr>
            <p:ph type="title"/>
          </p:nvPr>
        </p:nvSpPr>
        <p:spPr/>
        <p:txBody>
          <a:bodyPr/>
          <a:lstStyle/>
          <a:p>
            <a:r>
              <a:rPr lang="en-IN" dirty="0"/>
              <a:t>Common Algorithms Used</a:t>
            </a:r>
          </a:p>
        </p:txBody>
      </p:sp>
      <p:sp>
        <p:nvSpPr>
          <p:cNvPr id="3" name="Text Placeholder 2">
            <a:extLst>
              <a:ext uri="{FF2B5EF4-FFF2-40B4-BE49-F238E27FC236}">
                <a16:creationId xmlns:a16="http://schemas.microsoft.com/office/drawing/2014/main" id="{AC18DC23-1E63-F9AC-DC7B-06F728A2962D}"/>
              </a:ext>
            </a:extLst>
          </p:cNvPr>
          <p:cNvSpPr>
            <a:spLocks noGrp="1"/>
          </p:cNvSpPr>
          <p:nvPr>
            <p:ph type="body" sz="quarter" idx="14"/>
          </p:nvPr>
        </p:nvSpPr>
        <p:spPr>
          <a:xfrm>
            <a:off x="497566" y="2152849"/>
            <a:ext cx="2224320" cy="549275"/>
          </a:xfrm>
        </p:spPr>
        <p:txBody>
          <a:bodyPr/>
          <a:lstStyle/>
          <a:p>
            <a:r>
              <a:rPr lang="en-IN" dirty="0"/>
              <a:t>Logistic Regression</a:t>
            </a:r>
          </a:p>
        </p:txBody>
      </p:sp>
      <p:sp>
        <p:nvSpPr>
          <p:cNvPr id="4" name="Text Placeholder 3">
            <a:extLst>
              <a:ext uri="{FF2B5EF4-FFF2-40B4-BE49-F238E27FC236}">
                <a16:creationId xmlns:a16="http://schemas.microsoft.com/office/drawing/2014/main" id="{B377BCFE-031D-AD5A-C96A-E8AD1015C4D4}"/>
              </a:ext>
            </a:extLst>
          </p:cNvPr>
          <p:cNvSpPr>
            <a:spLocks noGrp="1"/>
          </p:cNvSpPr>
          <p:nvPr>
            <p:ph type="body" sz="quarter" idx="15"/>
          </p:nvPr>
        </p:nvSpPr>
        <p:spPr>
          <a:xfrm>
            <a:off x="546100" y="2702124"/>
            <a:ext cx="2224320" cy="2864487"/>
          </a:xfrm>
        </p:spPr>
        <p:txBody>
          <a:bodyPr/>
          <a:lstStyle/>
          <a:p>
            <a:r>
              <a:rPr lang="en-IN" dirty="0"/>
              <a:t>Logistic Regression is a supervised   classification ML algorithm which is used to predict the probability that a financial transaction is fraudulent based on input features such as transaction amount, time and user behaviour patterns.</a:t>
            </a:r>
          </a:p>
          <a:p>
            <a:r>
              <a:rPr lang="en-IN" dirty="0"/>
              <a:t>Its output is 0 or 1. </a:t>
            </a:r>
          </a:p>
        </p:txBody>
      </p:sp>
      <p:sp>
        <p:nvSpPr>
          <p:cNvPr id="5" name="Text Placeholder 4">
            <a:extLst>
              <a:ext uri="{FF2B5EF4-FFF2-40B4-BE49-F238E27FC236}">
                <a16:creationId xmlns:a16="http://schemas.microsoft.com/office/drawing/2014/main" id="{28C3CB72-1CAF-A374-A999-C44108BCC8B8}"/>
              </a:ext>
            </a:extLst>
          </p:cNvPr>
          <p:cNvSpPr>
            <a:spLocks noGrp="1"/>
          </p:cNvSpPr>
          <p:nvPr>
            <p:ph type="body" sz="quarter" idx="16"/>
          </p:nvPr>
        </p:nvSpPr>
        <p:spPr/>
        <p:txBody>
          <a:bodyPr/>
          <a:lstStyle/>
          <a:p>
            <a:r>
              <a:rPr lang="en-IN" dirty="0"/>
              <a:t>Random Forest</a:t>
            </a:r>
          </a:p>
        </p:txBody>
      </p:sp>
      <p:sp>
        <p:nvSpPr>
          <p:cNvPr id="6" name="Text Placeholder 5">
            <a:extLst>
              <a:ext uri="{FF2B5EF4-FFF2-40B4-BE49-F238E27FC236}">
                <a16:creationId xmlns:a16="http://schemas.microsoft.com/office/drawing/2014/main" id="{F2D4C4AA-9E49-DEE0-148D-025B5A9E1988}"/>
              </a:ext>
            </a:extLst>
          </p:cNvPr>
          <p:cNvSpPr>
            <a:spLocks noGrp="1"/>
          </p:cNvSpPr>
          <p:nvPr>
            <p:ph type="body" sz="quarter" idx="17"/>
          </p:nvPr>
        </p:nvSpPr>
        <p:spPr>
          <a:xfrm>
            <a:off x="3536950" y="2702125"/>
            <a:ext cx="2175785" cy="2257502"/>
          </a:xfrm>
        </p:spPr>
        <p:txBody>
          <a:bodyPr>
            <a:normAutofit/>
          </a:bodyPr>
          <a:lstStyle/>
          <a:p>
            <a:r>
              <a:rPr lang="en-IN" dirty="0"/>
              <a:t>Random Forest is used in financial fraud detection to accurately classify whether a transaction is fraudulent or legitimate.</a:t>
            </a:r>
          </a:p>
          <a:p>
            <a:r>
              <a:rPr lang="en-IN" dirty="0"/>
              <a:t>It works by constructing multiple decision trees during training and aggregating their predictions.</a:t>
            </a:r>
          </a:p>
        </p:txBody>
      </p:sp>
      <p:sp>
        <p:nvSpPr>
          <p:cNvPr id="7" name="Text Placeholder 6">
            <a:extLst>
              <a:ext uri="{FF2B5EF4-FFF2-40B4-BE49-F238E27FC236}">
                <a16:creationId xmlns:a16="http://schemas.microsoft.com/office/drawing/2014/main" id="{2075B3B8-EF46-0F7D-6E64-D3D75C8C7101}"/>
              </a:ext>
            </a:extLst>
          </p:cNvPr>
          <p:cNvSpPr>
            <a:spLocks noGrp="1"/>
          </p:cNvSpPr>
          <p:nvPr>
            <p:ph type="body" sz="quarter" idx="18"/>
          </p:nvPr>
        </p:nvSpPr>
        <p:spPr/>
        <p:txBody>
          <a:bodyPr/>
          <a:lstStyle/>
          <a:p>
            <a:r>
              <a:rPr lang="en-IN" dirty="0"/>
              <a:t>XG Boost</a:t>
            </a:r>
          </a:p>
        </p:txBody>
      </p:sp>
      <p:sp>
        <p:nvSpPr>
          <p:cNvPr id="8" name="Text Placeholder 7">
            <a:extLst>
              <a:ext uri="{FF2B5EF4-FFF2-40B4-BE49-F238E27FC236}">
                <a16:creationId xmlns:a16="http://schemas.microsoft.com/office/drawing/2014/main" id="{F7F85534-9608-28F4-2BBC-311DD1B80525}"/>
              </a:ext>
            </a:extLst>
          </p:cNvPr>
          <p:cNvSpPr>
            <a:spLocks noGrp="1"/>
          </p:cNvSpPr>
          <p:nvPr>
            <p:ph type="body" sz="quarter" idx="19"/>
          </p:nvPr>
        </p:nvSpPr>
        <p:spPr>
          <a:xfrm>
            <a:off x="6527800" y="2702125"/>
            <a:ext cx="2175785" cy="2168456"/>
          </a:xfrm>
        </p:spPr>
        <p:txBody>
          <a:bodyPr>
            <a:normAutofit fontScale="92500" lnSpcReduction="20000"/>
          </a:bodyPr>
          <a:lstStyle/>
          <a:p>
            <a:r>
              <a:rPr lang="en-IN" dirty="0"/>
              <a:t>XG boost is a ensemble learning algorithm where widely used for its high accuracy speed.in financial fraud detection.</a:t>
            </a:r>
          </a:p>
          <a:p>
            <a:r>
              <a:rPr lang="en-IN" dirty="0"/>
              <a:t>XG boost works by building a series of decision trees sequentially.</a:t>
            </a:r>
          </a:p>
          <a:p>
            <a:r>
              <a:rPr lang="en-IN" dirty="0"/>
              <a:t>By Using gradient descent optimization , new tree  corrects the errors of old one. </a:t>
            </a:r>
          </a:p>
        </p:txBody>
      </p:sp>
      <p:sp>
        <p:nvSpPr>
          <p:cNvPr id="9" name="Text Placeholder 8">
            <a:extLst>
              <a:ext uri="{FF2B5EF4-FFF2-40B4-BE49-F238E27FC236}">
                <a16:creationId xmlns:a16="http://schemas.microsoft.com/office/drawing/2014/main" id="{05AE02AA-A1DB-65F0-D442-2DCC4796346B}"/>
              </a:ext>
            </a:extLst>
          </p:cNvPr>
          <p:cNvSpPr>
            <a:spLocks noGrp="1"/>
          </p:cNvSpPr>
          <p:nvPr>
            <p:ph type="body" sz="quarter" idx="20"/>
          </p:nvPr>
        </p:nvSpPr>
        <p:spPr/>
        <p:txBody>
          <a:bodyPr/>
          <a:lstStyle/>
          <a:p>
            <a:r>
              <a:rPr lang="en-IN" dirty="0"/>
              <a:t>Neural Network(MLP)</a:t>
            </a:r>
          </a:p>
        </p:txBody>
      </p:sp>
      <p:sp>
        <p:nvSpPr>
          <p:cNvPr id="10" name="Text Placeholder 9">
            <a:extLst>
              <a:ext uri="{FF2B5EF4-FFF2-40B4-BE49-F238E27FC236}">
                <a16:creationId xmlns:a16="http://schemas.microsoft.com/office/drawing/2014/main" id="{6EA59974-C1AB-2DE4-562C-03369575A5E4}"/>
              </a:ext>
            </a:extLst>
          </p:cNvPr>
          <p:cNvSpPr>
            <a:spLocks noGrp="1"/>
          </p:cNvSpPr>
          <p:nvPr>
            <p:ph type="body" sz="quarter" idx="21"/>
          </p:nvPr>
        </p:nvSpPr>
        <p:spPr>
          <a:xfrm>
            <a:off x="9518650" y="2702125"/>
            <a:ext cx="2175785" cy="2168456"/>
          </a:xfrm>
        </p:spPr>
        <p:txBody>
          <a:bodyPr>
            <a:normAutofit fontScale="92500" lnSpcReduction="10000"/>
          </a:bodyPr>
          <a:lstStyle/>
          <a:p>
            <a:r>
              <a:rPr lang="en-IN" dirty="0"/>
              <a:t>A neural Network, Multilayer Perceptron(MLP), is a deep learning model to identify complex, non-linear patterns in transaction data. </a:t>
            </a:r>
          </a:p>
          <a:p>
            <a:r>
              <a:rPr lang="en-IN" dirty="0"/>
              <a:t>It consists of  different layers of interconnected neurons which includes input layer, one output layers and one or more than one hidden layers.</a:t>
            </a:r>
          </a:p>
        </p:txBody>
      </p:sp>
    </p:spTree>
    <p:extLst>
      <p:ext uri="{BB962C8B-B14F-4D97-AF65-F5344CB8AC3E}">
        <p14:creationId xmlns:p14="http://schemas.microsoft.com/office/powerpoint/2010/main" val="1140771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Speed vs. Interpretability Trade-offs</a:t>
            </a:r>
          </a:p>
          <a:p>
            <a:endParaRPr/>
          </a:p>
        </p:txBody>
      </p:sp>
      <p:sp>
        <p:nvSpPr>
          <p:cNvPr id="3" name="Text Placeholder 2" descr="Subtitle"/>
          <p:cNvSpPr>
            <a:spLocks noGrp="1"/>
          </p:cNvSpPr>
          <p:nvPr>
            <p:ph type="body" sz="quarter" idx="16"/>
          </p:nvPr>
        </p:nvSpPr>
        <p:spPr/>
        <p:txBody>
          <a:bodyPr>
            <a:noAutofit/>
          </a:bodyPr>
          <a:lstStyle/>
          <a:p>
            <a:r>
              <a:t>Model Speed
</a:t>
            </a:r>
          </a:p>
        </p:txBody>
      </p:sp>
      <p:sp>
        <p:nvSpPr>
          <p:cNvPr id="4" name="Text Placeholder 3"/>
          <p:cNvSpPr>
            <a:spLocks noGrp="1"/>
          </p:cNvSpPr>
          <p:nvPr>
            <p:ph type="body" sz="quarter" idx="17"/>
          </p:nvPr>
        </p:nvSpPr>
        <p:spPr/>
        <p:txBody>
          <a:bodyPr>
            <a:noAutofit/>
          </a:bodyPr>
          <a:lstStyle/>
          <a:p>
            <a:r>
              <a:rPr dirty="0"/>
              <a:t>Comparison of model speeds:</a:t>
            </a:r>
            <a:endParaRPr lang="en-IN" dirty="0"/>
          </a:p>
          <a:p>
            <a:r>
              <a:rPr dirty="0"/>
              <a:t> </a:t>
            </a:r>
            <a:r>
              <a:rPr b="1" dirty="0"/>
              <a:t>Logistic Regression</a:t>
            </a:r>
            <a:r>
              <a:rPr dirty="0"/>
              <a:t>: Generally faster due to its simplicity</a:t>
            </a:r>
            <a:r>
              <a:rPr lang="en-IN" dirty="0"/>
              <a:t> </a:t>
            </a:r>
          </a:p>
          <a:p>
            <a:r>
              <a:rPr lang="en-IN" b="1" dirty="0"/>
              <a:t>Random Forests</a:t>
            </a:r>
            <a:r>
              <a:rPr dirty="0"/>
              <a:t>: Can be fast, but </a:t>
            </a:r>
            <a:r>
              <a:rPr lang="en-IN" dirty="0"/>
              <a:t>decision </a:t>
            </a:r>
            <a:r>
              <a:rPr dirty="0"/>
              <a:t>trees </a:t>
            </a:r>
            <a:r>
              <a:rPr lang="en-IN" dirty="0"/>
              <a:t>to make predictions.</a:t>
            </a:r>
            <a:r>
              <a:rPr dirty="0"/>
              <a:t> </a:t>
            </a:r>
            <a:endParaRPr lang="en-IN" dirty="0"/>
          </a:p>
          <a:p>
            <a:r>
              <a:rPr lang="en-IN" b="1" dirty="0"/>
              <a:t>XG Boost</a:t>
            </a:r>
            <a:r>
              <a:rPr dirty="0"/>
              <a:t>: Can be </a:t>
            </a:r>
            <a:r>
              <a:rPr lang="en-IN" dirty="0"/>
              <a:t>known for its </a:t>
            </a:r>
            <a:r>
              <a:rPr dirty="0"/>
              <a:t>s</a:t>
            </a:r>
            <a:r>
              <a:rPr lang="en-IN" dirty="0"/>
              <a:t>peed</a:t>
            </a:r>
            <a:r>
              <a:rPr dirty="0"/>
              <a:t>,</a:t>
            </a:r>
            <a:r>
              <a:rPr lang="en-IN" dirty="0"/>
              <a:t>efficiency and </a:t>
            </a:r>
            <a:r>
              <a:rPr dirty="0"/>
              <a:t> </a:t>
            </a:r>
            <a:r>
              <a:rPr lang="en-IN" dirty="0"/>
              <a:t>handle</a:t>
            </a:r>
            <a:r>
              <a:rPr dirty="0"/>
              <a:t> with large datasets. </a:t>
            </a:r>
            <a:endParaRPr lang="en-IN" dirty="0"/>
          </a:p>
          <a:p>
            <a:r>
              <a:rPr b="1" dirty="0"/>
              <a:t>Neural Networks</a:t>
            </a:r>
            <a:r>
              <a:rPr dirty="0"/>
              <a:t>: Often the slowest due to computational complexity.
</a:t>
            </a:r>
          </a:p>
        </p:txBody>
      </p:sp>
      <p:sp>
        <p:nvSpPr>
          <p:cNvPr id="5" name="Text Placeholder 4" descr="Subtitle"/>
          <p:cNvSpPr>
            <a:spLocks noGrp="1"/>
          </p:cNvSpPr>
          <p:nvPr>
            <p:ph type="body" sz="quarter" idx="18"/>
          </p:nvPr>
        </p:nvSpPr>
        <p:spPr/>
        <p:txBody>
          <a:bodyPr>
            <a:noAutofit/>
          </a:bodyPr>
          <a:lstStyle/>
          <a:p>
            <a:r>
              <a:t>Interpretability and Practical Preferences
</a:t>
            </a:r>
          </a:p>
        </p:txBody>
      </p:sp>
      <p:sp>
        <p:nvSpPr>
          <p:cNvPr id="6" name="Text Placeholder 5"/>
          <p:cNvSpPr>
            <a:spLocks noGrp="1"/>
          </p:cNvSpPr>
          <p:nvPr>
            <p:ph type="body" sz="quarter" idx="19"/>
          </p:nvPr>
        </p:nvSpPr>
        <p:spPr/>
        <p:txBody>
          <a:bodyPr>
            <a:noAutofit/>
          </a:bodyPr>
          <a:lstStyle/>
          <a:p>
            <a:r>
              <a:rPr dirty="0"/>
              <a:t>Comparison of model interpretability:</a:t>
            </a:r>
            <a:endParaRPr lang="en-IN" dirty="0"/>
          </a:p>
          <a:p>
            <a:r>
              <a:rPr dirty="0"/>
              <a:t> </a:t>
            </a:r>
            <a:r>
              <a:rPr b="1" dirty="0"/>
              <a:t>Logistic Regression</a:t>
            </a:r>
            <a:r>
              <a:rPr dirty="0"/>
              <a:t>: Highly interpretable; coefficients indicate feature importance. </a:t>
            </a:r>
            <a:endParaRPr lang="en-IN" dirty="0"/>
          </a:p>
          <a:p>
            <a:r>
              <a:rPr lang="en-IN" b="1" dirty="0"/>
              <a:t>Random Forests </a:t>
            </a:r>
            <a:r>
              <a:rPr dirty="0"/>
              <a:t>: Relatively interpretable, especially for </a:t>
            </a:r>
            <a:r>
              <a:rPr lang="en-IN" dirty="0"/>
              <a:t>decision</a:t>
            </a:r>
            <a:r>
              <a:rPr dirty="0"/>
              <a:t> trees.</a:t>
            </a:r>
            <a:endParaRPr lang="en-IN" dirty="0"/>
          </a:p>
          <a:p>
            <a:r>
              <a:rPr dirty="0"/>
              <a:t> </a:t>
            </a:r>
            <a:r>
              <a:rPr lang="en-IN" b="1" dirty="0"/>
              <a:t>XG Boost </a:t>
            </a:r>
            <a:r>
              <a:rPr dirty="0"/>
              <a:t>: Less interpretable; difficult to understand the impact of individual features.</a:t>
            </a:r>
            <a:endParaRPr lang="en-IN" dirty="0"/>
          </a:p>
          <a:p>
            <a:r>
              <a:rPr dirty="0"/>
              <a:t> </a:t>
            </a:r>
            <a:r>
              <a:rPr b="1" dirty="0"/>
              <a:t>Neural Networks</a:t>
            </a:r>
            <a:r>
              <a:rPr dirty="0"/>
              <a:t>: Black boxes; very difficult to interpret. Practical Preferences: The choice depends on the specific application. If interpretability is crucial, logistic regression or </a:t>
            </a:r>
            <a:r>
              <a:rPr lang="en-IN" dirty="0"/>
              <a:t>random forests</a:t>
            </a:r>
            <a:r>
              <a:rPr dirty="0"/>
              <a:t> might be preferred. If high accuracy is the priority, neural networks might be considered despite their complexity.
</a:t>
            </a:r>
          </a:p>
        </p:txBody>
      </p:sp>
    </p:spTree>
    <p:extLst>
      <p:ext uri="{BB962C8B-B14F-4D97-AF65-F5344CB8AC3E}">
        <p14:creationId xmlns:p14="http://schemas.microsoft.com/office/powerpoint/2010/main" val="327511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Evaluation Metrics</a:t>
            </a:r>
          </a:p>
          <a:p>
            <a:endParaRPr dirty="0"/>
          </a:p>
        </p:txBody>
      </p:sp>
      <p:pic>
        <p:nvPicPr>
          <p:cNvPr id="3" name="Picture Placeholder 2" descr="image.jpg"/>
          <p:cNvPicPr>
            <a:picLocks noGrp="1" noChangeAspect="1"/>
          </p:cNvPicPr>
          <p:nvPr>
            <p:ph type="pic" sz="quarter" idx="13"/>
          </p:nvPr>
        </p:nvPicPr>
        <p:blipFill>
          <a:blip r:embed="rId3"/>
          <a:srcRect/>
          <a:stretch>
            <a:fillRect/>
          </a:stretch>
        </p:blipFill>
        <p:spPr>
          <a:xfrm>
            <a:off x="7961242" y="365125"/>
            <a:ext cx="3101009" cy="5643789"/>
          </a:xfrm>
        </p:spPr>
      </p:pic>
      <p:sp>
        <p:nvSpPr>
          <p:cNvPr id="4" name="Text Placeholder 3"/>
          <p:cNvSpPr>
            <a:spLocks noGrp="1"/>
          </p:cNvSpPr>
          <p:nvPr>
            <p:ph type="body" sz="quarter" idx="14"/>
          </p:nvPr>
        </p:nvSpPr>
        <p:spPr>
          <a:xfrm>
            <a:off x="996949" y="844826"/>
            <a:ext cx="5542999" cy="5643789"/>
          </a:xfrm>
        </p:spPr>
        <p:txBody>
          <a:bodyPr>
            <a:noAutofit/>
          </a:bodyPr>
          <a:lstStyle/>
          <a:p>
            <a:pPr marL="0" lvl="1" indent="0">
              <a:buNone/>
            </a:pPr>
            <a:r>
              <a:rPr b="1" dirty="0"/>
              <a:t>Accuracy</a:t>
            </a:r>
            <a:r>
              <a:rPr lang="en-IN" b="1" dirty="0"/>
              <a:t> and Precision.</a:t>
            </a:r>
          </a:p>
          <a:p>
            <a:pPr marL="0" lvl="1" indent="0">
              <a:buNone/>
            </a:pPr>
            <a:r>
              <a:rPr lang="en-IN" dirty="0">
                <a:latin typeface="Times New Roman" panose="02020603050405020304" pitchFamily="18" charset="0"/>
                <a:cs typeface="Times New Roman" panose="02020603050405020304" pitchFamily="18" charset="0"/>
              </a:rPr>
              <a:t>Accuracy refers to how close a measurement is true or accepted value.</a:t>
            </a:r>
          </a:p>
          <a:p>
            <a:pPr marL="0" lvl="1" indent="0">
              <a:buNone/>
            </a:pPr>
            <a:r>
              <a:rPr lang="en-IN" dirty="0">
                <a:latin typeface="Times New Roman" panose="02020603050405020304" pitchFamily="18" charset="0"/>
                <a:cs typeface="Times New Roman" panose="02020603050405020304" pitchFamily="18" charset="0"/>
              </a:rPr>
              <a:t>Precision refers to the consistency or reproducibility of measurements,  regardless of whether they are close to the true value.</a:t>
            </a:r>
          </a:p>
          <a:p>
            <a:pPr marL="0" indent="0"/>
            <a:r>
              <a:rPr lang="en-GB" sz="1600" b="1" dirty="0">
                <a:latin typeface="Times New Roman" panose="02020603050405020304" pitchFamily="18" charset="0"/>
                <a:cs typeface="Times New Roman" panose="02020603050405020304" pitchFamily="18" charset="0"/>
              </a:rPr>
              <a:t>Recall and F1 Score:</a:t>
            </a:r>
          </a:p>
          <a:p>
            <a:pPr marL="0" indent="0"/>
            <a:r>
              <a:rPr lang="en-GB" dirty="0">
                <a:latin typeface="Times New Roman" panose="02020603050405020304" pitchFamily="18" charset="0"/>
                <a:cs typeface="Times New Roman" panose="02020603050405020304" pitchFamily="18" charset="0"/>
              </a:rPr>
              <a:t>Recall measures a model’s ability to identify all relevant instances (True/Positive) out of all actual positives in a dataset.</a:t>
            </a:r>
          </a:p>
          <a:p>
            <a:pPr marL="0" indent="0"/>
            <a:r>
              <a:rPr lang="en-GB" dirty="0">
                <a:latin typeface="Times New Roman" panose="02020603050405020304" pitchFamily="18" charset="0"/>
                <a:cs typeface="Times New Roman" panose="02020603050405020304" pitchFamily="18" charset="0"/>
              </a:rPr>
              <a:t>F1 Score is the harmonic mean of precision and recall. It provides a balanced measure of a model’s performance , especially useful when precision and recall are in a trade – off relationship.</a:t>
            </a:r>
          </a:p>
          <a:p>
            <a:pPr marL="0" indent="0"/>
            <a:r>
              <a:rPr lang="en-GB" dirty="0">
                <a:latin typeface="Times New Roman" panose="02020603050405020304" pitchFamily="18" charset="0"/>
                <a:cs typeface="Times New Roman" panose="02020603050405020304" pitchFamily="18" charset="0"/>
              </a:rPr>
              <a:t>F1 = 2 * (precision * recall) /  (precision + recall).</a:t>
            </a:r>
          </a:p>
          <a:p>
            <a:pPr marL="0" indent="0"/>
            <a:r>
              <a:rPr lang="en-GB" sz="1600" b="1" dirty="0">
                <a:latin typeface="Times New Roman" panose="02020603050405020304" pitchFamily="18" charset="0"/>
                <a:cs typeface="Times New Roman" panose="02020603050405020304" pitchFamily="18" charset="0"/>
              </a:rPr>
              <a:t>AUC and ROC curve</a:t>
            </a:r>
          </a:p>
          <a:p>
            <a:pPr marL="0" indent="0"/>
            <a:r>
              <a:rPr lang="en-GB" dirty="0">
                <a:latin typeface="Times New Roman" panose="02020603050405020304" pitchFamily="18" charset="0"/>
                <a:cs typeface="Times New Roman" panose="02020603050405020304" pitchFamily="18" charset="0"/>
              </a:rPr>
              <a:t>The AUC(Area Under the Curve) is a scalar value that summarizes the classifiers overall performance, representing the area under the ROC curve.</a:t>
            </a:r>
          </a:p>
          <a:p>
            <a:pPr marL="0" indent="0"/>
            <a:r>
              <a:rPr lang="en-GB" dirty="0">
                <a:latin typeface="Times New Roman" panose="02020603050405020304" pitchFamily="18" charset="0"/>
                <a:cs typeface="Times New Roman" panose="02020603050405020304" pitchFamily="18" charset="0"/>
              </a:rPr>
              <a:t>The ROC(Receiver Operating Characteristic) curve is a graphical representation of a binary classifier’s  performance across various classification thresholds.</a:t>
            </a:r>
          </a:p>
          <a:p>
            <a:pPr marL="0" indent="0"/>
            <a:endParaRPr lang="en-IN" dirty="0"/>
          </a:p>
          <a:p>
            <a:pPr marL="0" indent="0"/>
            <a:r>
              <a:rPr sz="1800" b="1" dirty="0">
                <a:latin typeface="Times New Roman" panose="02020603050405020304" pitchFamily="18" charset="0"/>
                <a:cs typeface="Times New Roman" panose="02020603050405020304" pitchFamily="18" charset="0"/>
              </a:rPr>
              <a:t>Goal: </a:t>
            </a:r>
            <a:r>
              <a:rPr dirty="0">
                <a:latin typeface="Times New Roman" panose="02020603050405020304" pitchFamily="18" charset="0"/>
                <a:cs typeface="Times New Roman" panose="02020603050405020304" pitchFamily="18" charset="0"/>
              </a:rPr>
              <a:t>The goal is to determine which model provides the best </a:t>
            </a:r>
            <a:r>
              <a:rPr lang="en-IN" dirty="0">
                <a:latin typeface="Times New Roman" panose="02020603050405020304" pitchFamily="18" charset="0"/>
                <a:cs typeface="Times New Roman" panose="02020603050405020304" pitchFamily="18" charset="0"/>
              </a:rPr>
              <a:t>results</a:t>
            </a:r>
            <a:r>
              <a:rPr dirty="0">
                <a:latin typeface="Times New Roman" panose="02020603050405020304" pitchFamily="18" charset="0"/>
                <a:cs typeface="Times New Roman" panose="02020603050405020304" pitchFamily="18" charset="0"/>
              </a:rPr>
              <a:t> of accuracy, precision, and recall for fraud detection.</a:t>
            </a:r>
          </a:p>
        </p:txBody>
      </p:sp>
    </p:spTree>
    <p:extLst>
      <p:ext uri="{BB962C8B-B14F-4D97-AF65-F5344CB8AC3E}">
        <p14:creationId xmlns:p14="http://schemas.microsoft.com/office/powerpoint/2010/main" val="2886846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693BE-FE86-5F32-EDE7-02372DB9F278}"/>
              </a:ext>
            </a:extLst>
          </p:cNvPr>
          <p:cNvSpPr>
            <a:spLocks noGrp="1"/>
          </p:cNvSpPr>
          <p:nvPr>
            <p:ph type="title"/>
          </p:nvPr>
        </p:nvSpPr>
        <p:spPr>
          <a:xfrm>
            <a:off x="1006889" y="228600"/>
            <a:ext cx="10198100" cy="1096955"/>
          </a:xfrm>
        </p:spPr>
        <p:txBody>
          <a:bodyPr>
            <a:normAutofit/>
          </a:bodyPr>
          <a:lstStyle/>
          <a:p>
            <a:r>
              <a:rPr lang="en-IN" sz="2400" dirty="0">
                <a:latin typeface="Times New Roman" panose="02020603050405020304" pitchFamily="18" charset="0"/>
                <a:cs typeface="Times New Roman" panose="02020603050405020304" pitchFamily="18" charset="0"/>
              </a:rPr>
              <a:t>Results</a:t>
            </a:r>
            <a:br>
              <a:rPr lang="en-IN" sz="2400" dirty="0">
                <a:latin typeface="Times New Roman" panose="02020603050405020304" pitchFamily="18" charset="0"/>
                <a:cs typeface="Times New Roman" panose="02020603050405020304" pitchFamily="18" charset="0"/>
              </a:rPr>
            </a:b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Comparison of Models</a:t>
            </a:r>
          </a:p>
        </p:txBody>
      </p:sp>
      <p:sp>
        <p:nvSpPr>
          <p:cNvPr id="3" name="Text Placeholder 2">
            <a:extLst>
              <a:ext uri="{FF2B5EF4-FFF2-40B4-BE49-F238E27FC236}">
                <a16:creationId xmlns:a16="http://schemas.microsoft.com/office/drawing/2014/main" id="{AEBDDA89-C8B6-D4C1-AF75-5E89CBC964EA}"/>
              </a:ext>
            </a:extLst>
          </p:cNvPr>
          <p:cNvSpPr>
            <a:spLocks noGrp="1"/>
          </p:cNvSpPr>
          <p:nvPr>
            <p:ph type="body" sz="quarter" idx="16"/>
          </p:nvPr>
        </p:nvSpPr>
        <p:spPr>
          <a:xfrm>
            <a:off x="996951" y="1480931"/>
            <a:ext cx="4629407" cy="536712"/>
          </a:xfrm>
        </p:spPr>
        <p:txBody>
          <a:bodyPr/>
          <a:lstStyle/>
          <a:p>
            <a:r>
              <a:rPr lang="en-IN" dirty="0"/>
              <a:t>Logistic Regression</a:t>
            </a:r>
          </a:p>
        </p:txBody>
      </p:sp>
      <p:sp>
        <p:nvSpPr>
          <p:cNvPr id="4" name="Text Placeholder 3">
            <a:extLst>
              <a:ext uri="{FF2B5EF4-FFF2-40B4-BE49-F238E27FC236}">
                <a16:creationId xmlns:a16="http://schemas.microsoft.com/office/drawing/2014/main" id="{E54670FE-E1A5-BFF0-048E-4037E9E792E1}"/>
              </a:ext>
            </a:extLst>
          </p:cNvPr>
          <p:cNvSpPr>
            <a:spLocks noGrp="1"/>
          </p:cNvSpPr>
          <p:nvPr>
            <p:ph type="body" sz="quarter" idx="17"/>
          </p:nvPr>
        </p:nvSpPr>
        <p:spPr>
          <a:xfrm>
            <a:off x="996951" y="2017643"/>
            <a:ext cx="4629408" cy="3524742"/>
          </a:xfrm>
        </p:spPr>
        <p:txBody>
          <a:bodyPr/>
          <a:lstStyle/>
          <a:p>
            <a:pPr marL="285750" indent="-285750">
              <a:buFont typeface="Wingdings" panose="05000000000000000000" pitchFamily="2" charset="2"/>
              <a:buChar char="§"/>
            </a:pPr>
            <a:r>
              <a:rPr lang="en-IN" dirty="0"/>
              <a:t>Logistic Regression is used for predicting the binary outcomes. Output is 0 or 1.</a:t>
            </a:r>
          </a:p>
          <a:p>
            <a:pPr marL="285750" indent="-285750">
              <a:buFont typeface="Wingdings" panose="05000000000000000000" pitchFamily="2" charset="2"/>
              <a:buChar char="§"/>
            </a:pPr>
            <a:r>
              <a:rPr lang="en-IN" dirty="0"/>
              <a:t>Predicting fraud transactions or genuine .</a:t>
            </a:r>
          </a:p>
          <a:p>
            <a:pPr marL="285750" indent="-285750">
              <a:buFont typeface="Wingdings" panose="05000000000000000000" pitchFamily="2" charset="2"/>
              <a:buChar char="§"/>
            </a:pPr>
            <a:r>
              <a:rPr lang="en-IN" dirty="0"/>
              <a:t>Simple for use and giving output fast and accurate.</a:t>
            </a:r>
          </a:p>
          <a:p>
            <a:pPr marL="285750" indent="-285750">
              <a:buFont typeface="Wingdings" panose="05000000000000000000" pitchFamily="2" charset="2"/>
              <a:buChar char="§"/>
            </a:pPr>
            <a:r>
              <a:rPr lang="en-IN" dirty="0"/>
              <a:t>Accuracy: 0.5906</a:t>
            </a:r>
          </a:p>
          <a:p>
            <a:pPr marL="285750" indent="-285750">
              <a:buFont typeface="Wingdings" panose="05000000000000000000" pitchFamily="2" charset="2"/>
              <a:buChar char="§"/>
            </a:pPr>
            <a:r>
              <a:rPr lang="en-IN" dirty="0"/>
              <a:t>Precision: 0.6218</a:t>
            </a:r>
          </a:p>
          <a:p>
            <a:pPr marL="285750" indent="-285750">
              <a:buFont typeface="Wingdings" panose="05000000000000000000" pitchFamily="2" charset="2"/>
              <a:buChar char="§"/>
            </a:pPr>
            <a:r>
              <a:rPr lang="en-IN" dirty="0"/>
              <a:t>Recall: 0.5873</a:t>
            </a:r>
          </a:p>
          <a:p>
            <a:pPr marL="285750" indent="-285750">
              <a:buFont typeface="Wingdings" panose="05000000000000000000" pitchFamily="2" charset="2"/>
              <a:buChar char="§"/>
            </a:pPr>
            <a:r>
              <a:rPr lang="en-IN" dirty="0"/>
              <a:t>F1-Score: 0.6040</a:t>
            </a:r>
          </a:p>
          <a:p>
            <a:pPr marL="285750" indent="-285750">
              <a:buFont typeface="Wingdings" panose="05000000000000000000" pitchFamily="2" charset="2"/>
              <a:buChar char="§"/>
            </a:pPr>
            <a:r>
              <a:rPr lang="en-IN" dirty="0"/>
              <a:t>ROC – AUC:0.6262</a:t>
            </a:r>
          </a:p>
          <a:p>
            <a:pPr marL="285750" indent="-285750">
              <a:buFont typeface="Wingdings" panose="05000000000000000000" pitchFamily="2" charset="2"/>
              <a:buChar char="§"/>
            </a:pPr>
            <a:r>
              <a:rPr lang="en-IN" dirty="0"/>
              <a:t>AUC : 0.63</a:t>
            </a:r>
          </a:p>
        </p:txBody>
      </p:sp>
      <p:sp>
        <p:nvSpPr>
          <p:cNvPr id="5" name="Text Placeholder 4">
            <a:extLst>
              <a:ext uri="{FF2B5EF4-FFF2-40B4-BE49-F238E27FC236}">
                <a16:creationId xmlns:a16="http://schemas.microsoft.com/office/drawing/2014/main" id="{6D014BDA-EB6A-D6F0-1529-5E3CBA479AF0}"/>
              </a:ext>
            </a:extLst>
          </p:cNvPr>
          <p:cNvSpPr>
            <a:spLocks noGrp="1"/>
          </p:cNvSpPr>
          <p:nvPr>
            <p:ph type="body" sz="quarter" idx="18"/>
          </p:nvPr>
        </p:nvSpPr>
        <p:spPr>
          <a:xfrm>
            <a:off x="6565643" y="1480931"/>
            <a:ext cx="4629407" cy="682393"/>
          </a:xfrm>
        </p:spPr>
        <p:txBody>
          <a:bodyPr/>
          <a:lstStyle/>
          <a:p>
            <a:r>
              <a:rPr lang="en-IN" dirty="0"/>
              <a:t>Random Forest</a:t>
            </a:r>
          </a:p>
        </p:txBody>
      </p:sp>
      <p:sp>
        <p:nvSpPr>
          <p:cNvPr id="6" name="Text Placeholder 5">
            <a:extLst>
              <a:ext uri="{FF2B5EF4-FFF2-40B4-BE49-F238E27FC236}">
                <a16:creationId xmlns:a16="http://schemas.microsoft.com/office/drawing/2014/main" id="{D1D59195-7240-1095-30CA-3C78A44F29C8}"/>
              </a:ext>
            </a:extLst>
          </p:cNvPr>
          <p:cNvSpPr>
            <a:spLocks noGrp="1"/>
          </p:cNvSpPr>
          <p:nvPr>
            <p:ph type="body" sz="quarter" idx="19"/>
          </p:nvPr>
        </p:nvSpPr>
        <p:spPr>
          <a:xfrm>
            <a:off x="6565643" y="2017644"/>
            <a:ext cx="4629408" cy="3438940"/>
          </a:xfrm>
        </p:spPr>
        <p:txBody>
          <a:bodyPr/>
          <a:lstStyle/>
          <a:p>
            <a:pPr marL="285750" indent="-285750">
              <a:buFont typeface="Arial" panose="020B0604020202020204" pitchFamily="34" charset="0"/>
              <a:buChar char="•"/>
            </a:pPr>
            <a:r>
              <a:rPr lang="en-IN" dirty="0"/>
              <a:t>Random Forest is a ML algorithm that uses an ensemble of decision trees to make predictions.</a:t>
            </a:r>
          </a:p>
          <a:p>
            <a:pPr marL="285750" indent="-285750">
              <a:buFont typeface="Arial" panose="020B0604020202020204" pitchFamily="34" charset="0"/>
              <a:buChar char="•"/>
            </a:pPr>
            <a:r>
              <a:rPr lang="en-IN" dirty="0"/>
              <a:t>It combines the outputs of many decision trees.</a:t>
            </a:r>
          </a:p>
          <a:p>
            <a:pPr marL="285750" indent="-285750">
              <a:buFont typeface="Arial" panose="020B0604020202020204" pitchFamily="34" charset="0"/>
              <a:buChar char="•"/>
            </a:pPr>
            <a:r>
              <a:rPr lang="en-IN" dirty="0"/>
              <a:t>Accuracy:  0.5860</a:t>
            </a:r>
          </a:p>
          <a:p>
            <a:pPr marL="285750" indent="-285750">
              <a:buFont typeface="Arial" panose="020B0604020202020204" pitchFamily="34" charset="0"/>
              <a:buChar char="•"/>
            </a:pPr>
            <a:r>
              <a:rPr lang="en-IN" dirty="0"/>
              <a:t>Precision:  0.5990</a:t>
            </a:r>
          </a:p>
          <a:p>
            <a:pPr marL="285750" indent="-285750">
              <a:buFont typeface="Arial" panose="020B0604020202020204" pitchFamily="34" charset="0"/>
              <a:buChar char="•"/>
            </a:pPr>
            <a:r>
              <a:rPr lang="en-IN" dirty="0"/>
              <a:t>Recall:         0.6697</a:t>
            </a:r>
          </a:p>
          <a:p>
            <a:pPr marL="285750" indent="-285750">
              <a:buFont typeface="Arial" panose="020B0604020202020204" pitchFamily="34" charset="0"/>
              <a:buChar char="•"/>
            </a:pPr>
            <a:r>
              <a:rPr lang="en-IN" dirty="0"/>
              <a:t>F1-Score:     0.6324</a:t>
            </a:r>
          </a:p>
          <a:p>
            <a:pPr marL="285750" indent="-285750">
              <a:buFont typeface="Arial" panose="020B0604020202020204" pitchFamily="34" charset="0"/>
              <a:buChar char="•"/>
            </a:pPr>
            <a:r>
              <a:rPr lang="en-IN" dirty="0"/>
              <a:t>ROC – AUC: 0.6149</a:t>
            </a:r>
          </a:p>
          <a:p>
            <a:pPr marL="285750" indent="-285750">
              <a:buFont typeface="Arial" panose="020B0604020202020204" pitchFamily="34" charset="0"/>
              <a:buChar char="•"/>
            </a:pPr>
            <a:r>
              <a:rPr lang="en-IN" dirty="0"/>
              <a:t>AUC :  0.61</a:t>
            </a:r>
          </a:p>
        </p:txBody>
      </p:sp>
    </p:spTree>
    <p:extLst>
      <p:ext uri="{BB962C8B-B14F-4D97-AF65-F5344CB8AC3E}">
        <p14:creationId xmlns:p14="http://schemas.microsoft.com/office/powerpoint/2010/main" val="1087933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B72C8-1AC6-CB7E-2D92-383C94552910}"/>
              </a:ext>
            </a:extLst>
          </p:cNvPr>
          <p:cNvSpPr>
            <a:spLocks noGrp="1"/>
          </p:cNvSpPr>
          <p:nvPr>
            <p:ph type="title"/>
          </p:nvPr>
        </p:nvSpPr>
        <p:spPr/>
        <p:txBody>
          <a:bodyPr/>
          <a:lstStyle/>
          <a:p>
            <a:r>
              <a:rPr lang="en-IN" sz="2800" dirty="0">
                <a:latin typeface="Times New Roman" panose="02020603050405020304" pitchFamily="18" charset="0"/>
                <a:cs typeface="Times New Roman" panose="02020603050405020304" pitchFamily="18" charset="0"/>
              </a:rPr>
              <a:t>Comparison of Models</a:t>
            </a:r>
            <a:endParaRPr lang="en-IN" dirty="0"/>
          </a:p>
        </p:txBody>
      </p:sp>
      <p:sp>
        <p:nvSpPr>
          <p:cNvPr id="3" name="Text Placeholder 2">
            <a:extLst>
              <a:ext uri="{FF2B5EF4-FFF2-40B4-BE49-F238E27FC236}">
                <a16:creationId xmlns:a16="http://schemas.microsoft.com/office/drawing/2014/main" id="{08E76FF4-7E51-626B-8CCE-39CA19BD465A}"/>
              </a:ext>
            </a:extLst>
          </p:cNvPr>
          <p:cNvSpPr>
            <a:spLocks noGrp="1"/>
          </p:cNvSpPr>
          <p:nvPr>
            <p:ph type="body" sz="quarter" idx="16"/>
          </p:nvPr>
        </p:nvSpPr>
        <p:spPr>
          <a:xfrm>
            <a:off x="996951" y="1043610"/>
            <a:ext cx="4629407" cy="549276"/>
          </a:xfrm>
        </p:spPr>
        <p:txBody>
          <a:bodyPr/>
          <a:lstStyle/>
          <a:p>
            <a:r>
              <a:rPr lang="en-IN" dirty="0"/>
              <a:t>XG Boost</a:t>
            </a:r>
          </a:p>
        </p:txBody>
      </p:sp>
      <p:sp>
        <p:nvSpPr>
          <p:cNvPr id="4" name="Text Placeholder 3">
            <a:extLst>
              <a:ext uri="{FF2B5EF4-FFF2-40B4-BE49-F238E27FC236}">
                <a16:creationId xmlns:a16="http://schemas.microsoft.com/office/drawing/2014/main" id="{2253CDD4-42A8-4D53-7882-B9FB01FD7FCF}"/>
              </a:ext>
            </a:extLst>
          </p:cNvPr>
          <p:cNvSpPr>
            <a:spLocks noGrp="1"/>
          </p:cNvSpPr>
          <p:nvPr>
            <p:ph type="body" sz="quarter" idx="17"/>
          </p:nvPr>
        </p:nvSpPr>
        <p:spPr>
          <a:xfrm>
            <a:off x="996951" y="1722096"/>
            <a:ext cx="4629408" cy="3820289"/>
          </a:xfrm>
        </p:spPr>
        <p:txBody>
          <a:bodyPr>
            <a:normAutofit/>
          </a:bodyPr>
          <a:lstStyle/>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XG BOOST(Xtreme Gradient Boosting) is a  popular </a:t>
            </a:r>
          </a:p>
          <a:p>
            <a:r>
              <a:rPr lang="en-IN" dirty="0">
                <a:latin typeface="Times New Roman" panose="02020603050405020304" pitchFamily="18" charset="0"/>
                <a:cs typeface="Times New Roman" panose="02020603050405020304" pitchFamily="18" charset="0"/>
              </a:rPr>
              <a:t>open – source ML library that implements the gradient boosting algorithm.</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Known for speed, efficiency, handling large datasets.</a:t>
            </a:r>
          </a:p>
          <a:p>
            <a:pPr marL="285750" indent="-285750">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 Used for both Classification and Regression tasks.</a:t>
            </a:r>
          </a:p>
          <a:p>
            <a:pPr marL="285750" indent="-285750">
              <a:buFont typeface="Wingdings" panose="05000000000000000000" pitchFamily="2" charset="2"/>
              <a:buChar char="Ø"/>
            </a:pPr>
            <a:r>
              <a:rPr lang="en-IN" dirty="0"/>
              <a:t>Accuracy:       0.5964</a:t>
            </a:r>
          </a:p>
          <a:p>
            <a:pPr marL="285750" indent="-285750">
              <a:buFont typeface="Wingdings" panose="05000000000000000000" pitchFamily="2" charset="2"/>
              <a:buChar char="Ø"/>
            </a:pPr>
            <a:r>
              <a:rPr lang="en-IN" dirty="0"/>
              <a:t>Precision:        0.6091</a:t>
            </a:r>
          </a:p>
          <a:p>
            <a:pPr marL="285750" indent="-285750">
              <a:buFont typeface="Wingdings" panose="05000000000000000000" pitchFamily="2" charset="2"/>
              <a:buChar char="Ø"/>
            </a:pPr>
            <a:r>
              <a:rPr lang="en-IN" dirty="0"/>
              <a:t>Recall:              0.6722</a:t>
            </a:r>
          </a:p>
          <a:p>
            <a:pPr marL="285750" indent="-285750">
              <a:buFont typeface="Wingdings" panose="05000000000000000000" pitchFamily="2" charset="2"/>
              <a:buChar char="Ø"/>
            </a:pPr>
            <a:r>
              <a:rPr lang="en-IN" dirty="0"/>
              <a:t>F1-Score:        0.6391</a:t>
            </a:r>
          </a:p>
          <a:p>
            <a:pPr marL="285750" indent="-285750">
              <a:buFont typeface="Wingdings" panose="05000000000000000000" pitchFamily="2" charset="2"/>
              <a:buChar char="Ø"/>
            </a:pPr>
            <a:r>
              <a:rPr lang="en-IN" dirty="0"/>
              <a:t>ROC – AUC:   0.6301</a:t>
            </a:r>
          </a:p>
          <a:p>
            <a:pPr marL="285750" indent="-285750">
              <a:buFont typeface="Wingdings" panose="05000000000000000000" pitchFamily="2" charset="2"/>
              <a:buChar char="Ø"/>
            </a:pPr>
            <a:r>
              <a:rPr lang="en-IN" dirty="0"/>
              <a:t>AUC :   0.63</a:t>
            </a:r>
          </a:p>
          <a:p>
            <a:pPr marL="285750" indent="-285750">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766CF767-A387-B7EF-E0BF-66D3881D7E1C}"/>
              </a:ext>
            </a:extLst>
          </p:cNvPr>
          <p:cNvSpPr>
            <a:spLocks noGrp="1"/>
          </p:cNvSpPr>
          <p:nvPr>
            <p:ph type="body" sz="quarter" idx="18"/>
          </p:nvPr>
        </p:nvSpPr>
        <p:spPr>
          <a:xfrm>
            <a:off x="6565643" y="1043611"/>
            <a:ext cx="4629407" cy="549276"/>
          </a:xfrm>
        </p:spPr>
        <p:txBody>
          <a:bodyPr/>
          <a:lstStyle/>
          <a:p>
            <a:r>
              <a:rPr lang="en-IN" dirty="0"/>
              <a:t>Neural Network(MLP)</a:t>
            </a:r>
          </a:p>
        </p:txBody>
      </p:sp>
      <p:sp>
        <p:nvSpPr>
          <p:cNvPr id="6" name="Text Placeholder 5">
            <a:extLst>
              <a:ext uri="{FF2B5EF4-FFF2-40B4-BE49-F238E27FC236}">
                <a16:creationId xmlns:a16="http://schemas.microsoft.com/office/drawing/2014/main" id="{0DD482B9-74A5-4940-078F-EED0610C4588}"/>
              </a:ext>
            </a:extLst>
          </p:cNvPr>
          <p:cNvSpPr>
            <a:spLocks noGrp="1"/>
          </p:cNvSpPr>
          <p:nvPr>
            <p:ph type="body" sz="quarter" idx="19"/>
          </p:nvPr>
        </p:nvSpPr>
        <p:spPr>
          <a:xfrm>
            <a:off x="6565643" y="1722097"/>
            <a:ext cx="4629408" cy="3820288"/>
          </a:xfrm>
        </p:spPr>
        <p:txBody>
          <a:bodyPr>
            <a:normAutofit/>
          </a:bodyPr>
          <a:lstStyle/>
          <a:p>
            <a:pPr marL="285750" indent="-285750">
              <a:buFont typeface="Wingdings" panose="05000000000000000000" pitchFamily="2" charset="2"/>
              <a:buChar char="q"/>
            </a:pPr>
            <a:r>
              <a:rPr lang="en-IN" dirty="0"/>
              <a:t>Multilayer Perceptron(MLP) is a type of artificial neural network that utilizes multiple layers of interconnected nodes(neurons) to process information.</a:t>
            </a:r>
          </a:p>
          <a:p>
            <a:pPr marL="285750" indent="-285750">
              <a:buFont typeface="Wingdings" panose="05000000000000000000" pitchFamily="2" charset="2"/>
              <a:buChar char="q"/>
            </a:pPr>
            <a:r>
              <a:rPr lang="en-IN" dirty="0"/>
              <a:t>It is a feedforward network, which means information moves in one direction – from input to output through the layers.</a:t>
            </a:r>
          </a:p>
          <a:p>
            <a:pPr marL="285750" indent="-285750">
              <a:buFont typeface="Wingdings" panose="05000000000000000000" pitchFamily="2" charset="2"/>
              <a:buChar char="q"/>
            </a:pPr>
            <a:r>
              <a:rPr lang="en-IN" dirty="0"/>
              <a:t>Used for handling data, learn complex and non linear relationships within data.</a:t>
            </a:r>
          </a:p>
          <a:p>
            <a:pPr marL="285750" indent="-285750">
              <a:buFont typeface="Wingdings" panose="05000000000000000000" pitchFamily="2" charset="2"/>
              <a:buChar char="q"/>
            </a:pPr>
            <a:r>
              <a:rPr lang="en-IN" dirty="0"/>
              <a:t>Accuracy:      0.5364</a:t>
            </a:r>
          </a:p>
          <a:p>
            <a:pPr marL="285750" indent="-285750">
              <a:buFont typeface="Wingdings" panose="05000000000000000000" pitchFamily="2" charset="2"/>
              <a:buChar char="q"/>
            </a:pPr>
            <a:r>
              <a:rPr lang="en-IN" dirty="0"/>
              <a:t>Precision:      0.5653</a:t>
            </a:r>
          </a:p>
          <a:p>
            <a:pPr marL="285750" indent="-285750">
              <a:buFont typeface="Wingdings" panose="05000000000000000000" pitchFamily="2" charset="2"/>
              <a:buChar char="q"/>
            </a:pPr>
            <a:r>
              <a:rPr lang="en-IN" dirty="0"/>
              <a:t>Recall:            0.5539 </a:t>
            </a:r>
          </a:p>
          <a:p>
            <a:pPr marL="285750" indent="-285750">
              <a:buFont typeface="Wingdings" panose="05000000000000000000" pitchFamily="2" charset="2"/>
              <a:buChar char="q"/>
            </a:pPr>
            <a:r>
              <a:rPr lang="en-IN" dirty="0"/>
              <a:t>F1-Score:       0.5596</a:t>
            </a:r>
          </a:p>
          <a:p>
            <a:pPr marL="285750" indent="-285750">
              <a:buFont typeface="Wingdings" panose="05000000000000000000" pitchFamily="2" charset="2"/>
              <a:buChar char="q"/>
            </a:pPr>
            <a:r>
              <a:rPr lang="en-IN" dirty="0"/>
              <a:t>ROC – AUC:   0.5436</a:t>
            </a:r>
          </a:p>
          <a:p>
            <a:pPr marL="285750" indent="-285750">
              <a:buFont typeface="Wingdings" panose="05000000000000000000" pitchFamily="2" charset="2"/>
              <a:buChar char="q"/>
            </a:pPr>
            <a:r>
              <a:rPr lang="en-IN" dirty="0"/>
              <a:t>AUC :   0.54</a:t>
            </a:r>
          </a:p>
          <a:p>
            <a:pPr marL="285750" indent="-285750">
              <a:buFont typeface="Wingdings" panose="05000000000000000000" pitchFamily="2" charset="2"/>
              <a:buChar char="q"/>
            </a:pPr>
            <a:endParaRPr lang="en-IN" dirty="0"/>
          </a:p>
          <a:p>
            <a:pPr marL="285750" indent="-285750">
              <a:buFont typeface="Wingdings" panose="05000000000000000000" pitchFamily="2" charset="2"/>
              <a:buChar char="q"/>
            </a:pPr>
            <a:endParaRPr lang="en-IN" dirty="0"/>
          </a:p>
        </p:txBody>
      </p:sp>
    </p:spTree>
    <p:extLst>
      <p:ext uri="{BB962C8B-B14F-4D97-AF65-F5344CB8AC3E}">
        <p14:creationId xmlns:p14="http://schemas.microsoft.com/office/powerpoint/2010/main" val="139008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 Real-world Application</a:t>
            </a:r>
          </a:p>
          <a:p>
            <a:endParaRPr/>
          </a:p>
        </p:txBody>
      </p:sp>
      <p:sp>
        <p:nvSpPr>
          <p:cNvPr id="3" name="Text Placeholder 2" descr="Subtitle"/>
          <p:cNvSpPr>
            <a:spLocks noGrp="1"/>
          </p:cNvSpPr>
          <p:nvPr>
            <p:ph type="body" sz="quarter" idx="14"/>
          </p:nvPr>
        </p:nvSpPr>
        <p:spPr/>
        <p:txBody>
          <a:bodyPr>
            <a:noAutofit/>
          </a:bodyPr>
          <a:lstStyle/>
          <a:p>
            <a:r>
              <a:t>Exploration
</a:t>
            </a:r>
          </a:p>
        </p:txBody>
      </p:sp>
      <p:sp>
        <p:nvSpPr>
          <p:cNvPr id="4" name="Text Placeholder 3"/>
          <p:cNvSpPr>
            <a:spLocks noGrp="1"/>
          </p:cNvSpPr>
          <p:nvPr>
            <p:ph type="body" sz="quarter" idx="15"/>
          </p:nvPr>
        </p:nvSpPr>
        <p:spPr/>
        <p:txBody>
          <a:bodyPr>
            <a:noAutofit/>
          </a:bodyPr>
          <a:lstStyle/>
          <a:p>
            <a:r>
              <a:t>This section explores a successful </a:t>
            </a:r>
            <a:r>
              <a:rPr b="1"/>
              <a:t>case study</a:t>
            </a:r>
            <a:r>
              <a:t> where </a:t>
            </a:r>
            <a:r>
              <a:rPr b="1"/>
              <a:t>ML</a:t>
            </a:r>
            <a:r>
              <a:t> has been utilized for </a:t>
            </a:r>
            <a:r>
              <a:rPr b="1"/>
              <a:t>fraud detection</a:t>
            </a:r>
            <a:r>
              <a:t>.
</a:t>
            </a:r>
          </a:p>
        </p:txBody>
      </p:sp>
      <p:sp>
        <p:nvSpPr>
          <p:cNvPr id="5" name="Text Placeholder 4" descr="Subtitle"/>
          <p:cNvSpPr>
            <a:spLocks noGrp="1"/>
          </p:cNvSpPr>
          <p:nvPr>
            <p:ph type="body" sz="quarter" idx="16"/>
          </p:nvPr>
        </p:nvSpPr>
        <p:spPr/>
        <p:txBody>
          <a:bodyPr>
            <a:noAutofit/>
          </a:bodyPr>
          <a:lstStyle/>
          <a:p>
            <a:r>
              <a:t>Practical Implementation
</a:t>
            </a:r>
          </a:p>
        </p:txBody>
      </p:sp>
      <p:sp>
        <p:nvSpPr>
          <p:cNvPr id="6" name="Text Placeholder 5"/>
          <p:cNvSpPr>
            <a:spLocks noGrp="1"/>
          </p:cNvSpPr>
          <p:nvPr>
            <p:ph type="body" sz="quarter" idx="17"/>
          </p:nvPr>
        </p:nvSpPr>
        <p:spPr/>
        <p:txBody>
          <a:bodyPr>
            <a:noAutofit/>
          </a:bodyPr>
          <a:lstStyle/>
          <a:p>
            <a:r>
              <a:t>The </a:t>
            </a:r>
            <a:r>
              <a:rPr b="1"/>
              <a:t>case study</a:t>
            </a:r>
            <a:r>
              <a:t> illustrates how </a:t>
            </a:r>
            <a:r>
              <a:rPr b="1"/>
              <a:t>ML models</a:t>
            </a:r>
            <a:r>
              <a:t> are implemented in a </a:t>
            </a:r>
            <a:r>
              <a:rPr b="1"/>
              <a:t>real financial system</a:t>
            </a:r>
            <a:r>
              <a:t>.
</a:t>
            </a:r>
          </a:p>
        </p:txBody>
      </p:sp>
      <p:sp>
        <p:nvSpPr>
          <p:cNvPr id="7" name="Text Placeholder 6" descr="Subtitle"/>
          <p:cNvSpPr>
            <a:spLocks noGrp="1"/>
          </p:cNvSpPr>
          <p:nvPr>
            <p:ph type="body" sz="quarter" idx="18"/>
          </p:nvPr>
        </p:nvSpPr>
        <p:spPr/>
        <p:txBody>
          <a:bodyPr>
            <a:noAutofit/>
          </a:bodyPr>
          <a:lstStyle/>
          <a:p>
            <a:r>
              <a:t>Results
</a:t>
            </a:r>
          </a:p>
        </p:txBody>
      </p:sp>
      <p:sp>
        <p:nvSpPr>
          <p:cNvPr id="8" name="Text Placeholder 7"/>
          <p:cNvSpPr>
            <a:spLocks noGrp="1"/>
          </p:cNvSpPr>
          <p:nvPr>
            <p:ph type="body" sz="quarter" idx="19"/>
          </p:nvPr>
        </p:nvSpPr>
        <p:spPr/>
        <p:txBody>
          <a:bodyPr>
            <a:noAutofit/>
          </a:bodyPr>
          <a:lstStyle/>
          <a:p>
            <a:r>
              <a:rPr b="1"/>
              <a:t>ML models</a:t>
            </a:r>
            <a:r>
              <a:t> significantly increased the </a:t>
            </a:r>
            <a:r>
              <a:rPr b="1"/>
              <a:t>detection rate</a:t>
            </a:r>
            <a:r>
              <a:t> of </a:t>
            </a:r>
            <a:r>
              <a:rPr b="1"/>
              <a:t>fraudulent transactions</a:t>
            </a:r>
            <a:r>
              <a:t>, reduced </a:t>
            </a:r>
            <a:r>
              <a:rPr b="1"/>
              <a:t>false positives</a:t>
            </a:r>
            <a:r>
              <a:t>, and led to substantial </a:t>
            </a:r>
            <a:r>
              <a:rPr b="1"/>
              <a:t>cost savings</a:t>
            </a:r>
            <a:r>
              <a:t> by preventing </a:t>
            </a:r>
            <a:r>
              <a:rPr b="1"/>
              <a:t>fraudulent activities</a:t>
            </a:r>
            <a:r>
              <a:t>.
</a:t>
            </a:r>
          </a:p>
        </p:txBody>
      </p:sp>
    </p:spTree>
    <p:extLst>
      <p:ext uri="{BB962C8B-B14F-4D97-AF65-F5344CB8AC3E}">
        <p14:creationId xmlns:p14="http://schemas.microsoft.com/office/powerpoint/2010/main" val="2744349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Directions in Fraud Detection</a:t>
            </a:r>
          </a:p>
          <a:p>
            <a:endParaRPr/>
          </a:p>
        </p:txBody>
      </p:sp>
      <p:sp>
        <p:nvSpPr>
          <p:cNvPr id="3" name="Text Placeholder 2" descr="Subtitle"/>
          <p:cNvSpPr>
            <a:spLocks noGrp="1"/>
          </p:cNvSpPr>
          <p:nvPr>
            <p:ph type="body" sz="quarter" idx="14"/>
          </p:nvPr>
        </p:nvSpPr>
        <p:spPr/>
        <p:txBody>
          <a:bodyPr>
            <a:noAutofit/>
          </a:bodyPr>
          <a:lstStyle/>
          <a:p>
            <a:r>
              <a:t>Emerging Trends
</a:t>
            </a:r>
          </a:p>
        </p:txBody>
      </p:sp>
      <p:sp>
        <p:nvSpPr>
          <p:cNvPr id="4" name="Text Placeholder 3"/>
          <p:cNvSpPr>
            <a:spLocks noGrp="1"/>
          </p:cNvSpPr>
          <p:nvPr>
            <p:ph type="body" sz="quarter" idx="15"/>
          </p:nvPr>
        </p:nvSpPr>
        <p:spPr/>
        <p:txBody>
          <a:bodyPr>
            <a:noAutofit/>
          </a:bodyPr>
          <a:lstStyle/>
          <a:p>
            <a:r>
              <a:t>The discussion will cover </a:t>
            </a:r>
            <a:r>
              <a:rPr b="1"/>
              <a:t>emerging trends</a:t>
            </a:r>
            <a:r>
              <a:t> and </a:t>
            </a:r>
            <a:r>
              <a:rPr b="1"/>
              <a:t>future research areas</a:t>
            </a:r>
            <a:r>
              <a:t> in </a:t>
            </a:r>
            <a:r>
              <a:rPr b="1"/>
              <a:t>financial fraud detection</a:t>
            </a:r>
            <a:r>
              <a:t> using </a:t>
            </a:r>
            <a:r>
              <a:rPr b="1"/>
              <a:t>machine learning</a:t>
            </a:r>
            <a:r>
              <a:t>.
</a:t>
            </a:r>
          </a:p>
        </p:txBody>
      </p:sp>
      <p:sp>
        <p:nvSpPr>
          <p:cNvPr id="5" name="Text Placeholder 4" descr="Subtitle"/>
          <p:cNvSpPr>
            <a:spLocks noGrp="1"/>
          </p:cNvSpPr>
          <p:nvPr>
            <p:ph type="body" sz="quarter" idx="16"/>
          </p:nvPr>
        </p:nvSpPr>
        <p:spPr/>
        <p:txBody>
          <a:bodyPr>
            <a:noAutofit/>
          </a:bodyPr>
          <a:lstStyle/>
          <a:p>
            <a:r>
              <a:t>Areas of Research
</a:t>
            </a:r>
          </a:p>
        </p:txBody>
      </p:sp>
      <p:sp>
        <p:nvSpPr>
          <p:cNvPr id="6" name="Text Placeholder 5"/>
          <p:cNvSpPr>
            <a:spLocks noGrp="1"/>
          </p:cNvSpPr>
          <p:nvPr>
            <p:ph type="body" sz="quarter" idx="17"/>
          </p:nvPr>
        </p:nvSpPr>
        <p:spPr/>
        <p:txBody>
          <a:bodyPr>
            <a:noAutofit/>
          </a:bodyPr>
          <a:lstStyle/>
          <a:p>
            <a:r>
              <a:t>Key areas of research include </a:t>
            </a:r>
            <a:r>
              <a:rPr b="1"/>
              <a:t>adversarial machine learning</a:t>
            </a:r>
            <a:r>
              <a:t>, </a:t>
            </a:r>
            <a:r>
              <a:rPr b="1"/>
              <a:t>federated learning</a:t>
            </a:r>
            <a:r>
              <a:t>, and </a:t>
            </a:r>
            <a:r>
              <a:rPr b="1"/>
              <a:t>explainable AI (XAI)</a:t>
            </a:r>
            <a:r>
              <a:t>.
</a:t>
            </a:r>
          </a:p>
        </p:txBody>
      </p:sp>
      <p:sp>
        <p:nvSpPr>
          <p:cNvPr id="7" name="Text Placeholder 6" descr="Subtitle"/>
          <p:cNvSpPr>
            <a:spLocks noGrp="1"/>
          </p:cNvSpPr>
          <p:nvPr>
            <p:ph type="body" sz="quarter" idx="18"/>
          </p:nvPr>
        </p:nvSpPr>
        <p:spPr/>
        <p:txBody>
          <a:bodyPr>
            <a:noAutofit/>
          </a:bodyPr>
          <a:lstStyle/>
          <a:p>
            <a:r>
              <a:t>Potential Advancements
</a:t>
            </a:r>
          </a:p>
        </p:txBody>
      </p:sp>
      <p:sp>
        <p:nvSpPr>
          <p:cNvPr id="8" name="Text Placeholder 7"/>
          <p:cNvSpPr>
            <a:spLocks noGrp="1"/>
          </p:cNvSpPr>
          <p:nvPr>
            <p:ph type="body" sz="quarter" idx="19"/>
          </p:nvPr>
        </p:nvSpPr>
        <p:spPr/>
        <p:txBody>
          <a:bodyPr>
            <a:noAutofit/>
          </a:bodyPr>
          <a:lstStyle/>
          <a:p>
            <a:r>
              <a:t>These advancements promise to further enhance the </a:t>
            </a:r>
            <a:r>
              <a:rPr b="1"/>
              <a:t>effectiveness</a:t>
            </a:r>
            <a:r>
              <a:t> and </a:t>
            </a:r>
            <a:r>
              <a:rPr b="1"/>
              <a:t>reliability</a:t>
            </a:r>
            <a:r>
              <a:t> of </a:t>
            </a:r>
            <a:r>
              <a:rPr b="1"/>
              <a:t>fraud detection systems</a:t>
            </a:r>
            <a:r>
              <a:t>.
</a:t>
            </a:r>
          </a:p>
        </p:txBody>
      </p:sp>
    </p:spTree>
    <p:extLst>
      <p:ext uri="{BB962C8B-B14F-4D97-AF65-F5344CB8AC3E}">
        <p14:creationId xmlns:p14="http://schemas.microsoft.com/office/powerpoint/2010/main" val="14471862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Conclusion: The Future of Fraud Detection in Finance</a:t>
            </a:r>
          </a:p>
          <a:p>
            <a:endParaRPr/>
          </a:p>
        </p:txBody>
      </p:sp>
      <p:pic>
        <p:nvPicPr>
          <p:cNvPr id="3" name="Picture Placeholder 2" descr="image.jpg"/>
          <p:cNvPicPr>
            <a:picLocks noGrp="1" noChangeAspect="1"/>
          </p:cNvPicPr>
          <p:nvPr>
            <p:ph type="pic" sz="quarter" idx="13"/>
          </p:nvPr>
        </p:nvPicPr>
        <p:blipFill>
          <a:blip r:embed="rId3"/>
          <a:srcRect/>
          <a:stretch>
            <a:fillRect/>
          </a:stretch>
        </p:blipFill>
        <p:spPr>
          <a:xfrm>
            <a:off x="7682794" y="462250"/>
            <a:ext cx="2808112" cy="5616225"/>
          </a:xfrm>
        </p:spPr>
      </p:pic>
      <p:sp>
        <p:nvSpPr>
          <p:cNvPr id="4" name="Text Placeholder 3"/>
          <p:cNvSpPr>
            <a:spLocks noGrp="1"/>
          </p:cNvSpPr>
          <p:nvPr>
            <p:ph type="body" sz="quarter" idx="14"/>
          </p:nvPr>
        </p:nvSpPr>
        <p:spPr/>
        <p:txBody>
          <a:bodyPr>
            <a:noAutofit/>
          </a:bodyPr>
          <a:lstStyle/>
          <a:p>
            <a:r>
              <a:rPr b="1" dirty="0"/>
              <a:t>Summation</a:t>
            </a:r>
            <a:r>
              <a:rPr dirty="0"/>
              <a:t>
This presentation has examined the application of machine learning in financial fraud detection, comparing traditional methods with  ML models.
</a:t>
            </a:r>
            <a:r>
              <a:rPr b="1" dirty="0"/>
              <a:t>Key Findings</a:t>
            </a:r>
            <a:r>
              <a:rPr dirty="0"/>
              <a:t>
ML models generally outperform logistic regression</a:t>
            </a:r>
            <a:r>
              <a:rPr lang="en-IN" dirty="0"/>
              <a:t>,random forest, XG Boost ,</a:t>
            </a:r>
            <a:r>
              <a:rPr lang="en-IN"/>
              <a:t>Neural network(MLP) </a:t>
            </a:r>
            <a:r>
              <a:rPr dirty="0"/>
              <a:t> in terms of accuracy, precision, and recall.
The choice of model depends on the specific application and the trade-offs between speed and interpretability.
Implementing ML models presents challenges related to data quality, model bias, and interpretability.
</a:t>
            </a:r>
            <a:r>
              <a:rPr b="1" dirty="0"/>
              <a:t>Reflections</a:t>
            </a:r>
            <a:r>
              <a:rPr dirty="0"/>
              <a:t>
The evolving landscape of fraud detection in the financial industry is increasingly shaped by ML innovations, promising more effective and reliable solutions for protecting financial systems and consumers.
</a:t>
            </a:r>
          </a:p>
        </p:txBody>
      </p:sp>
    </p:spTree>
    <p:extLst>
      <p:ext uri="{BB962C8B-B14F-4D97-AF65-F5344CB8AC3E}">
        <p14:creationId xmlns:p14="http://schemas.microsoft.com/office/powerpoint/2010/main" val="3001119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436AB-63D9-D266-F26E-AB499CE02B54}"/>
              </a:ext>
            </a:extLst>
          </p:cNvPr>
          <p:cNvSpPr>
            <a:spLocks noGrp="1"/>
          </p:cNvSpPr>
          <p:nvPr>
            <p:ph type="ctrTitle"/>
          </p:nvPr>
        </p:nvSpPr>
        <p:spPr>
          <a:xfrm>
            <a:off x="1524000" y="142559"/>
            <a:ext cx="9144000" cy="924241"/>
          </a:xfrm>
        </p:spPr>
        <p:txBody>
          <a:bodyPr>
            <a:normAutofit/>
          </a:bodyPr>
          <a:lstStyle/>
          <a:p>
            <a:r>
              <a:rPr lang="en-IN" dirty="0"/>
              <a:t>Table of Contents</a:t>
            </a:r>
          </a:p>
        </p:txBody>
      </p:sp>
      <p:sp>
        <p:nvSpPr>
          <p:cNvPr id="3" name="Subtitle 2">
            <a:extLst>
              <a:ext uri="{FF2B5EF4-FFF2-40B4-BE49-F238E27FC236}">
                <a16:creationId xmlns:a16="http://schemas.microsoft.com/office/drawing/2014/main" id="{E700D4BC-B171-C3CB-AFEB-0CC6B51DA132}"/>
              </a:ext>
            </a:extLst>
          </p:cNvPr>
          <p:cNvSpPr>
            <a:spLocks noGrp="1"/>
          </p:cNvSpPr>
          <p:nvPr>
            <p:ph type="subTitle" idx="1"/>
          </p:nvPr>
        </p:nvSpPr>
        <p:spPr>
          <a:xfrm>
            <a:off x="1524000" y="975360"/>
            <a:ext cx="9144000" cy="5588000"/>
          </a:xfrm>
        </p:spPr>
        <p:txBody>
          <a:bodyPr/>
          <a:lstStyle/>
          <a:p>
            <a:r>
              <a:rPr lang="en-IN" dirty="0"/>
              <a:t>1.Introduction</a:t>
            </a:r>
          </a:p>
          <a:p>
            <a:r>
              <a:rPr lang="en-IN" dirty="0"/>
              <a:t>2.Research Questions</a:t>
            </a:r>
          </a:p>
          <a:p>
            <a:r>
              <a:rPr lang="en-IN" dirty="0"/>
              <a:t>3.Aim and Objectives</a:t>
            </a:r>
          </a:p>
          <a:p>
            <a:r>
              <a:rPr lang="en-IN" dirty="0"/>
              <a:t>4.Methodology</a:t>
            </a:r>
          </a:p>
          <a:p>
            <a:r>
              <a:rPr lang="en-IN" dirty="0"/>
              <a:t>5.Common Algorithms Used</a:t>
            </a:r>
          </a:p>
          <a:p>
            <a:r>
              <a:rPr lang="en-IN" dirty="0"/>
              <a:t>6.Experimental Design and Evaluation Metrics</a:t>
            </a:r>
          </a:p>
          <a:p>
            <a:r>
              <a:rPr lang="en-IN" dirty="0"/>
              <a:t>7.Results</a:t>
            </a:r>
          </a:p>
          <a:p>
            <a:r>
              <a:rPr lang="en-IN" dirty="0"/>
              <a:t>8.Case Study</a:t>
            </a:r>
          </a:p>
          <a:p>
            <a:r>
              <a:rPr lang="en-IN" dirty="0"/>
              <a:t>9.Future directions in Fraud Detection</a:t>
            </a:r>
          </a:p>
          <a:p>
            <a:r>
              <a:rPr lang="en-IN" dirty="0"/>
              <a:t>10.Conclusions</a:t>
            </a:r>
          </a:p>
          <a:p>
            <a:r>
              <a:rPr lang="en-IN" dirty="0"/>
              <a:t>11.References</a:t>
            </a:r>
          </a:p>
        </p:txBody>
      </p:sp>
    </p:spTree>
    <p:extLst>
      <p:ext uri="{BB962C8B-B14F-4D97-AF65-F5344CB8AC3E}">
        <p14:creationId xmlns:p14="http://schemas.microsoft.com/office/powerpoint/2010/main" val="792610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AA6AE-3E6C-AFB1-E7F1-C7AD02DFEC2D}"/>
              </a:ext>
            </a:extLst>
          </p:cNvPr>
          <p:cNvSpPr>
            <a:spLocks noGrp="1"/>
          </p:cNvSpPr>
          <p:nvPr>
            <p:ph type="ctrTitle"/>
          </p:nvPr>
        </p:nvSpPr>
        <p:spPr>
          <a:xfrm>
            <a:off x="1524000" y="361881"/>
            <a:ext cx="9144000" cy="890449"/>
          </a:xfrm>
        </p:spPr>
        <p:txBody>
          <a:bodyPr>
            <a:normAutofit fontScale="90000"/>
          </a:bodyPr>
          <a:lstStyle/>
          <a:p>
            <a:r>
              <a:rPr lang="en-IN" dirty="0"/>
              <a:t>References</a:t>
            </a:r>
          </a:p>
        </p:txBody>
      </p:sp>
      <p:sp>
        <p:nvSpPr>
          <p:cNvPr id="3" name="Subtitle 2">
            <a:extLst>
              <a:ext uri="{FF2B5EF4-FFF2-40B4-BE49-F238E27FC236}">
                <a16:creationId xmlns:a16="http://schemas.microsoft.com/office/drawing/2014/main" id="{D19C54E1-9FEA-D8A3-5A48-E06C61DAB0F6}"/>
              </a:ext>
            </a:extLst>
          </p:cNvPr>
          <p:cNvSpPr>
            <a:spLocks noGrp="1"/>
          </p:cNvSpPr>
          <p:nvPr>
            <p:ph type="subTitle" idx="1"/>
          </p:nvPr>
        </p:nvSpPr>
        <p:spPr>
          <a:xfrm>
            <a:off x="1524000" y="1391478"/>
            <a:ext cx="10217426" cy="5780501"/>
          </a:xfrm>
        </p:spPr>
        <p:txBody>
          <a:bodyPr/>
          <a:lstStyle/>
          <a:p>
            <a:r>
              <a:rPr lang="en-IN" sz="1800" dirty="0">
                <a:latin typeface="Times New Roman" panose="02020603050405020304" pitchFamily="18" charset="0"/>
                <a:cs typeface="Times New Roman" panose="02020603050405020304" pitchFamily="18" charset="0"/>
              </a:rPr>
              <a:t>Liu, J., Wang, S., &amp; Rao, M. (2025) Big data-driven fraud detection using machine learning and real-time stream processing frameworks. Journal of Financial Data Science, 7(2), pp. 45–58. </a:t>
            </a:r>
            <a:r>
              <a:rPr lang="en-IN" sz="2000" u="sng" dirty="0">
                <a:latin typeface="Times New Roman" panose="02020603050405020304" pitchFamily="18" charset="0"/>
                <a:cs typeface="Times New Roman" panose="02020603050405020304" pitchFamily="18" charset="0"/>
                <a:hlinkClick r:id="rId2"/>
              </a:rPr>
              <a:t>https://www.jfds.org/article/big-data-aml-ml-streaming</a:t>
            </a:r>
            <a:endParaRPr lang="en-IN" sz="2000" dirty="0">
              <a:latin typeface="Times New Roman" panose="02020603050405020304" pitchFamily="18" charset="0"/>
              <a:cs typeface="Times New Roman" panose="02020603050405020304" pitchFamily="18" charset="0"/>
            </a:endParaRPr>
          </a:p>
          <a:p>
            <a:endParaRPr lang="en-IN" sz="1800">
              <a:latin typeface="Times New Roman" panose="02020603050405020304" pitchFamily="18" charset="0"/>
              <a:cs typeface="Times New Roman" panose="02020603050405020304" pitchFamily="18" charset="0"/>
            </a:endParaRPr>
          </a:p>
          <a:p>
            <a:r>
              <a:rPr lang="en-IN" sz="1800">
                <a:latin typeface="Times New Roman" panose="02020603050405020304" pitchFamily="18" charset="0"/>
                <a:cs typeface="Times New Roman" panose="02020603050405020304" pitchFamily="18" charset="0"/>
              </a:rPr>
              <a:t>Kostova</a:t>
            </a:r>
            <a:r>
              <a:rPr lang="en-IN" sz="1800" dirty="0">
                <a:latin typeface="Times New Roman" panose="02020603050405020304" pitchFamily="18" charset="0"/>
                <a:cs typeface="Times New Roman" panose="02020603050405020304" pitchFamily="18" charset="0"/>
              </a:rPr>
              <a:t>, V. &amp; Zhelev, P. (2024) Machine learning as a tool for assessment and management of fraud risk in banking transactions. Journal of Risk and Financial Management, 17(1), pp. 30–45. </a:t>
            </a:r>
          </a:p>
          <a:p>
            <a:r>
              <a:rPr lang="en-IN" sz="2000" u="sng" dirty="0">
                <a:latin typeface="Times New Roman" panose="02020603050405020304" pitchFamily="18" charset="0"/>
                <a:cs typeface="Times New Roman" panose="02020603050405020304" pitchFamily="18" charset="0"/>
                <a:hlinkClick r:id="rId3"/>
              </a:rPr>
              <a:t>https://www.mdpi.com/1911-8074/17/1/30</a:t>
            </a:r>
            <a:endParaRPr lang="en-IN" sz="2000" u="sng"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Talukder, M. et al. (2024) A hybrid dependable ensemble ML model using IHT-LR for credit card fraud detection. Expert Systems with Applications, 237, 122408.</a:t>
            </a:r>
          </a:p>
          <a:p>
            <a:r>
              <a:rPr lang="en-IN" sz="1800" dirty="0">
                <a:latin typeface="Times New Roman" panose="02020603050405020304" pitchFamily="18" charset="0"/>
                <a:cs typeface="Times New Roman" panose="02020603050405020304" pitchFamily="18" charset="0"/>
              </a:rPr>
              <a:t> </a:t>
            </a:r>
            <a:r>
              <a:rPr lang="en-IN" sz="2000" u="sng" dirty="0">
                <a:latin typeface="Times New Roman" panose="02020603050405020304" pitchFamily="18" charset="0"/>
                <a:cs typeface="Times New Roman" panose="02020603050405020304" pitchFamily="18" charset="0"/>
                <a:hlinkClick r:id="rId4"/>
              </a:rPr>
              <a:t>https://doi.org/10.1016/j.eswa.2023.122408</a:t>
            </a:r>
            <a:endParaRPr lang="en-IN" sz="20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Mohammed, Y., Hussain, A., &amp; Zhang, T. (2023) High-performance computing of logistic regression: A comparative study between CPU and GPU implementations for real-time fraud detection. IEEE Access, 11, pp. 105032–105045. </a:t>
            </a:r>
          </a:p>
          <a:p>
            <a:r>
              <a:rPr lang="en-IN" sz="2000" u="sng" dirty="0">
                <a:latin typeface="Times New Roman" panose="02020603050405020304" pitchFamily="18" charset="0"/>
                <a:cs typeface="Times New Roman" panose="02020603050405020304" pitchFamily="18" charset="0"/>
                <a:hlinkClick r:id="rId5"/>
              </a:rPr>
              <a:t>https://ieeexplore.ieee.org/document/10050789</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1042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Introduction to Financial Fraud Detection</a:t>
            </a:r>
          </a:p>
          <a:p>
            <a:endParaRPr dirty="0"/>
          </a:p>
        </p:txBody>
      </p:sp>
      <p:pic>
        <p:nvPicPr>
          <p:cNvPr id="3" name="Picture Placeholder 2" descr="image.jpg"/>
          <p:cNvPicPr>
            <a:picLocks noGrp="1" noChangeAspect="1"/>
          </p:cNvPicPr>
          <p:nvPr>
            <p:ph type="pic" sz="quarter" idx="13"/>
          </p:nvPr>
        </p:nvPicPr>
        <p:blipFill>
          <a:blip r:embed="rId3"/>
          <a:srcRect/>
          <a:stretch>
            <a:fillRect/>
          </a:stretch>
        </p:blipFill>
        <p:spPr>
          <a:xfrm>
            <a:off x="7682794" y="462250"/>
            <a:ext cx="2808112" cy="5616225"/>
          </a:xfrm>
        </p:spPr>
      </p:pic>
      <p:sp>
        <p:nvSpPr>
          <p:cNvPr id="4" name="Text Placeholder 3"/>
          <p:cNvSpPr>
            <a:spLocks noGrp="1"/>
          </p:cNvSpPr>
          <p:nvPr>
            <p:ph type="body" sz="quarter" idx="14"/>
          </p:nvPr>
        </p:nvSpPr>
        <p:spPr>
          <a:xfrm>
            <a:off x="996950" y="1409699"/>
            <a:ext cx="5213350" cy="5160065"/>
          </a:xfrm>
        </p:spPr>
        <p:txBody>
          <a:bodyPr>
            <a:noAutofit/>
          </a:bodyPr>
          <a:lstStyle/>
          <a:p>
            <a:r>
              <a:rPr b="1" dirty="0"/>
              <a:t>The Importance</a:t>
            </a:r>
            <a:r>
              <a:rPr dirty="0"/>
              <a:t>
</a:t>
            </a:r>
            <a:r>
              <a:rPr dirty="0">
                <a:latin typeface="Times New Roman" panose="02020603050405020304" pitchFamily="18" charset="0"/>
                <a:cs typeface="Times New Roman" panose="02020603050405020304" pitchFamily="18" charset="0"/>
              </a:rPr>
              <a:t>Financial fraud detection is crucial for maintaining the integrity of financial systems and protecting consumers. Fraudulent activities can lead to significant financial losses and reputational damage.</a:t>
            </a:r>
            <a:r>
              <a:rPr sz="1600" dirty="0">
                <a:latin typeface="Times New Roman" panose="02020603050405020304" pitchFamily="18" charset="0"/>
                <a:cs typeface="Times New Roman" panose="02020603050405020304" pitchFamily="18" charset="0"/>
              </a:rPr>
              <a:t>
</a:t>
            </a:r>
            <a:r>
              <a:rPr dirty="0"/>
              <a:t>
</a:t>
            </a:r>
            <a:r>
              <a:rPr b="1" dirty="0"/>
              <a:t>Role of Machine Learning (ML)</a:t>
            </a:r>
            <a:endParaRPr lang="en-IN" b="1" dirty="0"/>
          </a:p>
          <a:p>
            <a:r>
              <a:rPr lang="en-GB" dirty="0">
                <a:latin typeface="Times New Roman" panose="02020603050405020304" pitchFamily="18" charset="0"/>
                <a:cs typeface="Times New Roman" panose="02020603050405020304" pitchFamily="18" charset="0"/>
              </a:rPr>
              <a:t>Machine Learning is a subset of Artificial Intelligence which uses statistical methods and focus on system that can learn from and make decisions and predictions based on the experience and data. </a:t>
            </a:r>
            <a:r>
              <a:rPr dirty="0">
                <a:latin typeface="Times New Roman" panose="02020603050405020304" pitchFamily="18" charset="0"/>
                <a:cs typeface="Times New Roman" panose="02020603050405020304" pitchFamily="18" charset="0"/>
              </a:rPr>
              <a:t>
Machine learning plays an increasingly vital role in enhancing fraud detection mechanisms. ML algorithms can analyze vast amounts of data to identify patterns indicative of fraudulent behavior, often more effectively than traditional methods.</a:t>
            </a:r>
            <a:r>
              <a:rPr dirty="0"/>
              <a:t>
</a:t>
            </a:r>
            <a:r>
              <a:rPr b="1" dirty="0"/>
              <a:t>Overview</a:t>
            </a:r>
            <a:r>
              <a:rPr dirty="0"/>
              <a:t>
</a:t>
            </a:r>
            <a:r>
              <a:rPr dirty="0">
                <a:latin typeface="Times New Roman" panose="02020603050405020304" pitchFamily="18" charset="0"/>
                <a:cs typeface="Times New Roman" panose="02020603050405020304" pitchFamily="18" charset="0"/>
              </a:rPr>
              <a:t>This presentation will explore the application of ML in financial fraud detection</a:t>
            </a:r>
            <a:r>
              <a:rPr lang="en-IN" dirty="0">
                <a:latin typeface="Times New Roman" panose="02020603050405020304" pitchFamily="18" charset="0"/>
                <a:cs typeface="Times New Roman" panose="02020603050405020304" pitchFamily="18" charset="0"/>
              </a:rPr>
              <a:t> using different Machine Learning Models and giving solutions to the problems .</a:t>
            </a:r>
            <a:r>
              <a:rPr dirty="0"/>
              <a: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6E46-D4C2-9B4A-00E0-F4055D71214F}"/>
              </a:ext>
            </a:extLst>
          </p:cNvPr>
          <p:cNvSpPr>
            <a:spLocks noGrp="1"/>
          </p:cNvSpPr>
          <p:nvPr>
            <p:ph type="ctrTitle"/>
          </p:nvPr>
        </p:nvSpPr>
        <p:spPr>
          <a:xfrm>
            <a:off x="1868556" y="1122363"/>
            <a:ext cx="8799443" cy="1084124"/>
          </a:xfrm>
        </p:spPr>
        <p:txBody>
          <a:bodyPr/>
          <a:lstStyle/>
          <a:p>
            <a:r>
              <a:rPr lang="en-IN" dirty="0"/>
              <a:t>Research Questions</a:t>
            </a:r>
          </a:p>
        </p:txBody>
      </p:sp>
    </p:spTree>
    <p:extLst>
      <p:ext uri="{BB962C8B-B14F-4D97-AF65-F5344CB8AC3E}">
        <p14:creationId xmlns:p14="http://schemas.microsoft.com/office/powerpoint/2010/main" val="3010364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B08B6-A143-C4F5-1719-DFE4EAA0D632}"/>
              </a:ext>
            </a:extLst>
          </p:cNvPr>
          <p:cNvSpPr>
            <a:spLocks noGrp="1"/>
          </p:cNvSpPr>
          <p:nvPr>
            <p:ph type="ctrTitle"/>
          </p:nvPr>
        </p:nvSpPr>
        <p:spPr>
          <a:xfrm>
            <a:off x="1663148" y="1520687"/>
            <a:ext cx="9144000" cy="2017643"/>
          </a:xfrm>
        </p:spPr>
        <p:txBody>
          <a:bodyPr>
            <a:normAutofit/>
          </a:bodyPr>
          <a:lstStyle/>
          <a:p>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“How does feature engineering impact logistic regression’s precision in real-time fraud detection compared to raw transactional data?”</a:t>
            </a:r>
            <a:br>
              <a:rPr lang="en-IN" sz="1800" dirty="0">
                <a:latin typeface="Times New Roman" panose="02020603050405020304" pitchFamily="18" charset="0"/>
                <a:cs typeface="Times New Roman" panose="02020603050405020304" pitchFamily="18" charset="0"/>
              </a:rPr>
            </a:b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What is the  effectiveness of a real-time logistic regression –based machine learning model in detecting financial fraud in transactional data, and how can its accuracy and efficiency be optimized for live deployment?</a:t>
            </a:r>
          </a:p>
        </p:txBody>
      </p:sp>
    </p:spTree>
    <p:extLst>
      <p:ext uri="{BB962C8B-B14F-4D97-AF65-F5344CB8AC3E}">
        <p14:creationId xmlns:p14="http://schemas.microsoft.com/office/powerpoint/2010/main" val="4083879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9A68F-1C1F-6AF3-EE4E-416C73C590FC}"/>
              </a:ext>
            </a:extLst>
          </p:cNvPr>
          <p:cNvSpPr>
            <a:spLocks noGrp="1"/>
          </p:cNvSpPr>
          <p:nvPr>
            <p:ph type="ctrTitle"/>
          </p:nvPr>
        </p:nvSpPr>
        <p:spPr/>
        <p:txBody>
          <a:bodyPr/>
          <a:lstStyle/>
          <a:p>
            <a:r>
              <a:rPr lang="en-IN" dirty="0"/>
              <a:t>Aim and Objectives</a:t>
            </a:r>
          </a:p>
        </p:txBody>
      </p:sp>
    </p:spTree>
    <p:extLst>
      <p:ext uri="{BB962C8B-B14F-4D97-AF65-F5344CB8AC3E}">
        <p14:creationId xmlns:p14="http://schemas.microsoft.com/office/powerpoint/2010/main" val="960574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C0D09-0700-AE30-9947-B988CF954FDD}"/>
              </a:ext>
            </a:extLst>
          </p:cNvPr>
          <p:cNvSpPr>
            <a:spLocks noGrp="1"/>
          </p:cNvSpPr>
          <p:nvPr>
            <p:ph type="title"/>
          </p:nvPr>
        </p:nvSpPr>
        <p:spPr/>
        <p:txBody>
          <a:bodyPr>
            <a:normAutofit fontScale="90000"/>
          </a:bodyPr>
          <a:lstStyle/>
          <a:p>
            <a:r>
              <a:rPr lang="en-IN" dirty="0"/>
              <a:t>Aim and Objectives</a:t>
            </a:r>
            <a:br>
              <a:rPr lang="en-IN" dirty="0"/>
            </a:br>
            <a:endParaRPr lang="en-IN" dirty="0"/>
          </a:p>
        </p:txBody>
      </p:sp>
      <p:sp>
        <p:nvSpPr>
          <p:cNvPr id="3" name="Text Placeholder 2">
            <a:extLst>
              <a:ext uri="{FF2B5EF4-FFF2-40B4-BE49-F238E27FC236}">
                <a16:creationId xmlns:a16="http://schemas.microsoft.com/office/drawing/2014/main" id="{5D648DB0-5330-1E88-786D-02D2A7CCA71B}"/>
              </a:ext>
            </a:extLst>
          </p:cNvPr>
          <p:cNvSpPr>
            <a:spLocks noGrp="1"/>
          </p:cNvSpPr>
          <p:nvPr>
            <p:ph type="body" sz="quarter" idx="13"/>
          </p:nvPr>
        </p:nvSpPr>
        <p:spPr>
          <a:xfrm>
            <a:off x="996950" y="914400"/>
            <a:ext cx="9969500" cy="4050196"/>
          </a:xfrm>
        </p:spPr>
        <p:txBody>
          <a:bodyPr>
            <a:normAutofit/>
          </a:bodyPr>
          <a:lstStyle/>
          <a:p>
            <a:r>
              <a:rPr lang="en-US" sz="1800" b="1" dirty="0">
                <a:latin typeface="Times New Roman" panose="02020603050405020304" pitchFamily="18" charset="0"/>
                <a:cs typeface="Times New Roman" panose="02020603050405020304" pitchFamily="18" charset="0"/>
              </a:rPr>
              <a:t>Aim:</a:t>
            </a:r>
          </a:p>
          <a:p>
            <a:r>
              <a:rPr lang="en-US" sz="1600" dirty="0">
                <a:latin typeface="Times New Roman" panose="02020603050405020304" pitchFamily="18" charset="0"/>
                <a:cs typeface="Times New Roman" panose="02020603050405020304" pitchFamily="18" charset="0"/>
              </a:rPr>
              <a:t>To design and implement a robust – real time financial fraud detection system using advanced data analytics and machine learning techniques to enhance the accuracy, speed and  reliability of fraud identification in financial  transactions.</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Objectives:</a:t>
            </a:r>
          </a:p>
          <a:p>
            <a:r>
              <a:rPr lang="en-US" sz="1600" dirty="0">
                <a:latin typeface="Times New Roman" panose="02020603050405020304" pitchFamily="18" charset="0"/>
                <a:cs typeface="Times New Roman" panose="02020603050405020304" pitchFamily="18" charset="0"/>
              </a:rPr>
              <a:t>1.To analyze the nature and patterns of financial fraud transactions in real – time.</a:t>
            </a:r>
          </a:p>
          <a:p>
            <a:r>
              <a:rPr lang="en-US" sz="1600" dirty="0">
                <a:latin typeface="Times New Roman" panose="02020603050405020304" pitchFamily="18" charset="0"/>
                <a:cs typeface="Times New Roman" panose="02020603050405020304" pitchFamily="18" charset="0"/>
              </a:rPr>
              <a:t>2.Data preprocessing and feature engineering customized to the features of financial transactions.</a:t>
            </a:r>
          </a:p>
          <a:p>
            <a:r>
              <a:rPr lang="en-US" sz="1600" dirty="0">
                <a:latin typeface="Times New Roman" panose="02020603050405020304" pitchFamily="18" charset="0"/>
                <a:cs typeface="Times New Roman" panose="02020603050405020304" pitchFamily="18" charset="0"/>
              </a:rPr>
              <a:t>3.Using a labelled fraud detection dataset – Logistic Regression, Random Forest, XG Boost, Neural Network(MLP) models is trained and validated.</a:t>
            </a:r>
          </a:p>
          <a:p>
            <a:r>
              <a:rPr lang="en-US" sz="1600" dirty="0">
                <a:latin typeface="Times New Roman" panose="02020603050405020304" pitchFamily="18" charset="0"/>
                <a:cs typeface="Times New Roman" panose="02020603050405020304" pitchFamily="18" charset="0"/>
              </a:rPr>
              <a:t>4.Comparison with more intricate models (such neural networks or random forests) to comprehend speed and interpretability trade – offs.</a:t>
            </a:r>
          </a:p>
          <a:p>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096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BC517-FD81-AAA7-C18F-D64A8FE00C60}"/>
              </a:ext>
            </a:extLst>
          </p:cNvPr>
          <p:cNvSpPr>
            <a:spLocks noGrp="1"/>
          </p:cNvSpPr>
          <p:nvPr>
            <p:ph type="title"/>
          </p:nvPr>
        </p:nvSpPr>
        <p:spPr/>
        <p:txBody>
          <a:bodyPr/>
          <a:lstStyle/>
          <a:p>
            <a:r>
              <a:rPr lang="en-IN" dirty="0"/>
              <a:t>Methodology</a:t>
            </a:r>
          </a:p>
        </p:txBody>
      </p:sp>
      <p:sp>
        <p:nvSpPr>
          <p:cNvPr id="3" name="Text Placeholder 2">
            <a:extLst>
              <a:ext uri="{FF2B5EF4-FFF2-40B4-BE49-F238E27FC236}">
                <a16:creationId xmlns:a16="http://schemas.microsoft.com/office/drawing/2014/main" id="{E17B328B-2A45-84A8-339A-5D778668347A}"/>
              </a:ext>
            </a:extLst>
          </p:cNvPr>
          <p:cNvSpPr>
            <a:spLocks noGrp="1"/>
          </p:cNvSpPr>
          <p:nvPr>
            <p:ph type="body" sz="quarter" idx="13"/>
          </p:nvPr>
        </p:nvSpPr>
        <p:spPr/>
        <p:txBody>
          <a:bodyPr/>
          <a:lstStyle/>
          <a:p>
            <a:r>
              <a:rPr lang="en-IN" dirty="0"/>
              <a:t>1.Collecting and Interpreting data</a:t>
            </a:r>
          </a:p>
          <a:p>
            <a:r>
              <a:rPr lang="en-IN" dirty="0"/>
              <a:t>2. Preprocessing data</a:t>
            </a:r>
          </a:p>
          <a:p>
            <a:r>
              <a:rPr lang="en-IN" dirty="0"/>
              <a:t>3.Feature Selection</a:t>
            </a:r>
          </a:p>
          <a:p>
            <a:r>
              <a:rPr lang="en-IN" dirty="0"/>
              <a:t>4.Model selection and Training. </a:t>
            </a:r>
          </a:p>
          <a:p>
            <a:r>
              <a:rPr lang="en-IN" dirty="0"/>
              <a:t>5.Hyper Parameter Tuning.</a:t>
            </a:r>
          </a:p>
          <a:p>
            <a:endParaRPr lang="en-IN" dirty="0"/>
          </a:p>
        </p:txBody>
      </p:sp>
    </p:spTree>
    <p:extLst>
      <p:ext uri="{BB962C8B-B14F-4D97-AF65-F5344CB8AC3E}">
        <p14:creationId xmlns:p14="http://schemas.microsoft.com/office/powerpoint/2010/main" val="168461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0DCBC-16B6-8257-0F97-8504045981C8}"/>
              </a:ext>
            </a:extLst>
          </p:cNvPr>
          <p:cNvSpPr>
            <a:spLocks noGrp="1"/>
          </p:cNvSpPr>
          <p:nvPr>
            <p:ph type="ctrTitle"/>
          </p:nvPr>
        </p:nvSpPr>
        <p:spPr/>
        <p:txBody>
          <a:bodyPr/>
          <a:lstStyle/>
          <a:p>
            <a:r>
              <a:rPr lang="en-IN" dirty="0"/>
              <a:t>Data Collection and Preprocessing</a:t>
            </a:r>
          </a:p>
        </p:txBody>
      </p:sp>
    </p:spTree>
    <p:extLst>
      <p:ext uri="{BB962C8B-B14F-4D97-AF65-F5344CB8AC3E}">
        <p14:creationId xmlns:p14="http://schemas.microsoft.com/office/powerpoint/2010/main" val="1981357887"/>
      </p:ext>
    </p:extLst>
  </p:cSld>
  <p:clrMapOvr>
    <a:masterClrMapping/>
  </p:clrMapOvr>
</p:sld>
</file>

<file path=ppt/theme/theme1.xml><?xml version="1.0" encoding="utf-8"?>
<a:theme xmlns:a="http://schemas.openxmlformats.org/drawingml/2006/main" name="Office Theme">
  <a:themeElements>
    <a:clrScheme name="Prime Slate">
      <a:dk1>
        <a:sysClr val="windowText" lastClr="000000"/>
      </a:dk1>
      <a:lt1>
        <a:sysClr val="window" lastClr="FFFFFF"/>
      </a:lt1>
      <a:dk2>
        <a:srgbClr val="2D3847"/>
      </a:dk2>
      <a:lt2>
        <a:srgbClr val="ECF0F3"/>
      </a:lt2>
      <a:accent1>
        <a:srgbClr val="2198E4"/>
      </a:accent1>
      <a:accent2>
        <a:srgbClr val="0C62DF"/>
      </a:accent2>
      <a:accent3>
        <a:srgbClr val="006DFE"/>
      </a:accent3>
      <a:accent4>
        <a:srgbClr val="CFDEED"/>
      </a:accent4>
      <a:accent5>
        <a:srgbClr val="0C62DF"/>
      </a:accent5>
      <a:accent6>
        <a:srgbClr val="E2E8ED"/>
      </a:accent6>
      <a:hlink>
        <a:srgbClr val="2198E4"/>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1"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6bff5b3-9032-4d07-afe2-1d090fd88041}">
  <we:reference id="WA200008583" version="1.0.0.1" store="en-US" storeType="OMEX"/>
  <we:alternateReferences/>
  <we:properties>
    <we:property name="Microsoft.Office.CampaignId" value="&quot;none&quot;"/>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Document_x0020_Purpose xmlns="f577acbf-5b0b-4b4f-9948-268e97f8d3a4">Informational</Document_x0020_Purpose>
    <Initiatives xmlns="f577acbf-5b0b-4b4f-9948-268e97f8d3a4"/>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D401524DC532D42A0E0ED886331A72B" ma:contentTypeVersion="13" ma:contentTypeDescription="Create a new document." ma:contentTypeScope="" ma:versionID="d936d863d335d354da51eb78ca1ae338">
  <xsd:schema xmlns:xsd="http://www.w3.org/2001/XMLSchema" xmlns:xs="http://www.w3.org/2001/XMLSchema" xmlns:p="http://schemas.microsoft.com/office/2006/metadata/properties" xmlns:ns2="f577acbf-5b0b-4b4f-9948-268e97f8d3a4" xmlns:ns3="b1e4d6ee-9f6f-43f8-a618-24f3d84da28f" targetNamespace="http://schemas.microsoft.com/office/2006/metadata/properties" ma:root="true" ma:fieldsID="5fbac08d56b1b04aa33acbc31e882ce9" ns2:_="" ns3:_="">
    <xsd:import namespace="f577acbf-5b0b-4b4f-9948-268e97f8d3a4"/>
    <xsd:import namespace="b1e4d6ee-9f6f-43f8-a618-24f3d84da28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Document_x0020_Purpose" minOccurs="0"/>
                <xsd:element ref="ns2:Initiatives" minOccurs="0"/>
                <xsd:element ref="ns2:MediaServiceDateTaken" minOccurs="0"/>
                <xsd:element ref="ns2:MediaServiceAutoTags"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577acbf-5b0b-4b4f-9948-268e97f8d3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Document_x0020_Purpose" ma:index="14" nillable="true" ma:displayName="Document Purpose" ma:default="Informational" ma:format="Dropdown" ma:internalName="Document_x0020_Purpose">
      <xsd:simpleType>
        <xsd:restriction base="dms:Choice">
          <xsd:enumeration value="Informational"/>
          <xsd:enumeration value="Feature Spec"/>
          <xsd:enumeration value="Engineering Design"/>
          <xsd:enumeration value="Planning"/>
        </xsd:restriction>
      </xsd:simpleType>
    </xsd:element>
    <xsd:element name="Initiatives" ma:index="15" nillable="true" ma:displayName="Initiatives" ma:description="List of initiatives related to this document" ma:internalName="Initiatives">
      <xsd:complexType>
        <xsd:complexContent>
          <xsd:extension base="dms:MultiChoice">
            <xsd:sequence>
              <xsd:element name="Value" maxOccurs="unbounded" minOccurs="0" nillable="true">
                <xsd:simpleType>
                  <xsd:restriction base="dms:Choice">
                    <xsd:enumeration value="Add-in MAU"/>
                    <xsd:enumeration value="Custom Functions"/>
                    <xsd:enumeration value="Data &amp; Analytics"/>
                    <xsd:enumeration value="DevEx: Portals &amp; Programs"/>
                    <xsd:enumeration value="DevEx: Tools &amp; Libraries"/>
                    <xsd:enumeration value="Engineering"/>
                    <xsd:enumeration value="Excel API"/>
                    <xsd:enumeration value="In-Market Support"/>
                    <xsd:enumeration value="Maker Access"/>
                    <xsd:enumeration value="SDX Runtime &amp; Partners"/>
                    <xsd:enumeration value="SDX Service Delivery"/>
                    <xsd:enumeration value="SDX API &amp; Pipeline"/>
                    <xsd:enumeration value="Shield &amp; OCE"/>
                  </xsd:restriction>
                </xsd:simpleType>
              </xsd:element>
            </xsd:sequence>
          </xsd:extension>
        </xsd:complexContent>
      </xsd:complexType>
    </xsd:element>
    <xsd:element name="MediaServiceDateTaken" ma:index="16" nillable="true" ma:displayName="MediaServiceDateTaken" ma:hidden="true" ma:internalName="MediaServiceDateTaken" ma:readOnly="true">
      <xsd:simpleType>
        <xsd:restriction base="dms:Text"/>
      </xsd:simpleType>
    </xsd:element>
    <xsd:element name="MediaServiceAutoTags" ma:index="17" nillable="true" ma:displayName="MediaServiceAutoTags" ma:internalName="MediaServiceAutoTags" ma:readOnly="true">
      <xsd:simpleType>
        <xsd:restriction base="dms:Text"/>
      </xsd:simpleType>
    </xsd:element>
    <xsd:element name="MediaServiceOCR" ma:index="18" nillable="true" ma:displayName="MediaServiceOCR" ma:internalName="MediaServiceOCR" ma:readOnly="true">
      <xsd:simpleType>
        <xsd:restriction base="dms:Note">
          <xsd:maxLength value="255"/>
        </xsd:restriction>
      </xsd:simpleType>
    </xsd:element>
    <xsd:element name="MediaServiceLocation" ma:index="19" nillable="true" ma:displayName="MediaServic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1e4d6ee-9f6f-43f8-a618-24f3d84da28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21AFCC0-734A-4A90-A597-A1CB34860DCD}">
  <ds:schemaRefs>
    <ds:schemaRef ds:uri="http://schemas.microsoft.com/sharepoint/v3/contenttype/forms"/>
  </ds:schemaRefs>
</ds:datastoreItem>
</file>

<file path=customXml/itemProps2.xml><?xml version="1.0" encoding="utf-8"?>
<ds:datastoreItem xmlns:ds="http://schemas.openxmlformats.org/officeDocument/2006/customXml" ds:itemID="{617AB1FA-2F28-4684-9230-02ACEB6C0B0A}">
  <ds:schemaRefs>
    <ds:schemaRef ds:uri="b1e4d6ee-9f6f-43f8-a618-24f3d84da28f"/>
    <ds:schemaRef ds:uri="http://purl.org/dc/terms/"/>
    <ds:schemaRef ds:uri="http://schemas.openxmlformats.org/package/2006/metadata/core-properties"/>
    <ds:schemaRef ds:uri="f577acbf-5b0b-4b4f-9948-268e97f8d3a4"/>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79EAE08-AAD0-49B9-BF66-164C225CC52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577acbf-5b0b-4b4f-9948-268e97f8d3a4"/>
    <ds:schemaRef ds:uri="b1e4d6ee-9f6f-43f8-a618-24f3d84da2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2506</TotalTime>
  <Words>1973</Words>
  <Application>Microsoft Office PowerPoint</Application>
  <PresentationFormat>Widescreen</PresentationFormat>
  <Paragraphs>171</Paragraphs>
  <Slides>20</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Aptos</vt:lpstr>
      <vt:lpstr>Aptos Display</vt:lpstr>
      <vt:lpstr>Arial</vt:lpstr>
      <vt:lpstr>Calibri</vt:lpstr>
      <vt:lpstr>Times New Roman</vt:lpstr>
      <vt:lpstr>Wingdings</vt:lpstr>
      <vt:lpstr>Office Theme</vt:lpstr>
      <vt:lpstr> Identifying Financial Fraud Detection in real time.</vt:lpstr>
      <vt:lpstr>Table of Contents</vt:lpstr>
      <vt:lpstr>Introduction to Financial Fraud Detection </vt:lpstr>
      <vt:lpstr>Research Questions</vt:lpstr>
      <vt:lpstr> “How does feature engineering impact logistic regression’s precision in real-time fraud detection compared to raw transactional data?”  What is the  effectiveness of a real-time logistic regression –based machine learning model in detecting financial fraud in transactional data, and how can its accuracy and efficiency be optimized for live deployment?</vt:lpstr>
      <vt:lpstr>Aim and Objectives</vt:lpstr>
      <vt:lpstr>Aim and Objectives </vt:lpstr>
      <vt:lpstr>Methodology</vt:lpstr>
      <vt:lpstr>Data Collection and Preprocessing</vt:lpstr>
      <vt:lpstr>Data Collection:</vt:lpstr>
      <vt:lpstr>Data cleaning and Preparation</vt:lpstr>
      <vt:lpstr>Common Algorithms Used</vt:lpstr>
      <vt:lpstr>Speed vs. Interpretability Trade-offs </vt:lpstr>
      <vt:lpstr>Evaluation Metrics </vt:lpstr>
      <vt:lpstr>Results  Comparison of Models</vt:lpstr>
      <vt:lpstr>Comparison of Models</vt:lpstr>
      <vt:lpstr>Case Study: Real-world Application </vt:lpstr>
      <vt:lpstr>Future Directions in Fraud Detection </vt:lpstr>
      <vt:lpstr>Conclusion: The Future of Fraud Detection in Finance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dc:creator>
  <cp:lastModifiedBy>nithin joshi</cp:lastModifiedBy>
  <cp:revision>11</cp:revision>
  <dcterms:created xsi:type="dcterms:W3CDTF">2018-06-07T21:39:02Z</dcterms:created>
  <dcterms:modified xsi:type="dcterms:W3CDTF">2025-08-01T11:02:06Z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0x010100CD401524DC532D42A0E0ED886331A72B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t-dahop@microsoft.com</vt:lpwstr>
  </property>
  <property fmtid="{D5CDD505-2E9C-101B-9397-08002B2CF9AE}" pid="6" name="MSIP_Label_f42aa342-8706-4288-bd11-ebb85995028c_SetDate">
    <vt:lpwstr>2018-06-18T13:45:27.3782680Z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