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64" r:id="rId4"/>
    <p:sldId id="265" r:id="rId5"/>
    <p:sldId id="266"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F0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436923-23CD-4618-B154-317F980D1931}" v="59" dt="2023-11-10T18:33:11.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0CA3EE2-30F5-44DA-8E23-1F6B41D77DC6}"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120957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CA3EE2-30F5-44DA-8E23-1F6B41D77DC6}"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6575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CA3EE2-30F5-44DA-8E23-1F6B41D77DC6}"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170714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CA3EE2-30F5-44DA-8E23-1F6B41D77DC6}"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180291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A3EE2-30F5-44DA-8E23-1F6B41D77DC6}"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286689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CA3EE2-30F5-44DA-8E23-1F6B41D77DC6}"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293044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CA3EE2-30F5-44DA-8E23-1F6B41D77DC6}" type="datetimeFigureOut">
              <a:rPr lang="en-US" smtClean="0"/>
              <a:t>11/11/2023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320775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CA3EE2-30F5-44DA-8E23-1F6B41D77DC6}" type="datetimeFigureOut">
              <a:rPr lang="en-US" smtClean="0"/>
              <a:t>11/11/2023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69858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A3EE2-30F5-44DA-8E23-1F6B41D77DC6}" type="datetimeFigureOut">
              <a:rPr lang="en-US" smtClean="0"/>
              <a:t>11/11/2023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244716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A3EE2-30F5-44DA-8E23-1F6B41D77DC6}"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270699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A3EE2-30F5-44DA-8E23-1F6B41D77DC6}"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94707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A3EE2-30F5-44DA-8E23-1F6B41D77DC6}" type="datetimeFigureOut">
              <a:rPr lang="en-US" smtClean="0"/>
              <a:t>11/11/2023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BBD97-B783-42CF-B748-9975CAFAA02D}" type="slidenum">
              <a:rPr lang="en-US" smtClean="0"/>
              <a:t>‹#›</a:t>
            </a:fld>
            <a:endParaRPr lang="en-US"/>
          </a:p>
        </p:txBody>
      </p:sp>
    </p:spTree>
    <p:extLst>
      <p:ext uri="{BB962C8B-B14F-4D97-AF65-F5344CB8AC3E}">
        <p14:creationId xmlns:p14="http://schemas.microsoft.com/office/powerpoint/2010/main" val="425707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6F0FC"/>
        </a:solidFill>
        <a:effectLst/>
      </p:bgPr>
    </p:bg>
    <p:spTree>
      <p:nvGrpSpPr>
        <p:cNvPr id="1" name=""/>
        <p:cNvGrpSpPr/>
        <p:nvPr/>
      </p:nvGrpSpPr>
      <p:grpSpPr>
        <a:xfrm>
          <a:off x="0" y="0"/>
          <a:ext cx="0" cy="0"/>
          <a:chOff x="0" y="0"/>
          <a:chExt cx="0" cy="0"/>
        </a:xfrm>
      </p:grpSpPr>
      <p:sp>
        <p:nvSpPr>
          <p:cNvPr id="2" name="TextBox 1"/>
          <p:cNvSpPr txBox="1"/>
          <p:nvPr/>
        </p:nvSpPr>
        <p:spPr>
          <a:xfrm>
            <a:off x="379828" y="548639"/>
            <a:ext cx="12112282" cy="1938992"/>
          </a:xfrm>
          <a:prstGeom prst="rect">
            <a:avLst/>
          </a:prstGeom>
          <a:noFill/>
        </p:spPr>
        <p:txBody>
          <a:bodyPr wrap="square" rtlCol="0">
            <a:spAutoFit/>
          </a:bodyPr>
          <a:lstStyle/>
          <a:p>
            <a:r>
              <a:rPr lang="en-US" sz="6000" dirty="0" smtClean="0">
                <a:latin typeface="Copperplate Gothic Bold" panose="020E0705020206020404" pitchFamily="34" charset="0"/>
              </a:rPr>
              <a:t>Topic: virtual contact list 					using python</a:t>
            </a:r>
            <a:endParaRPr lang="en-US" sz="6000" dirty="0">
              <a:latin typeface="Copperplate Gothic Bold" panose="020E0705020206020404" pitchFamily="34" charset="0"/>
            </a:endParaRPr>
          </a:p>
        </p:txBody>
      </p:sp>
      <p:sp>
        <p:nvSpPr>
          <p:cNvPr id="3" name="TextBox 2"/>
          <p:cNvSpPr txBox="1"/>
          <p:nvPr/>
        </p:nvSpPr>
        <p:spPr>
          <a:xfrm>
            <a:off x="393895" y="3319975"/>
            <a:ext cx="3362179" cy="553998"/>
          </a:xfrm>
          <a:prstGeom prst="rect">
            <a:avLst/>
          </a:prstGeom>
          <a:noFill/>
        </p:spPr>
        <p:txBody>
          <a:bodyPr wrap="square" rtlCol="0">
            <a:spAutoFit/>
          </a:bodyPr>
          <a:lstStyle/>
          <a:p>
            <a:r>
              <a:rPr lang="en-US" sz="3000" dirty="0" smtClean="0">
                <a:latin typeface="Times New Roman" panose="02020603050405020304" pitchFamily="18" charset="0"/>
              </a:rPr>
              <a:t>TEAM </a:t>
            </a:r>
            <a:r>
              <a:rPr lang="en-US" sz="3000" dirty="0" smtClean="0">
                <a:latin typeface="Times New Roman" panose="02020603050405020304" pitchFamily="18" charset="0"/>
              </a:rPr>
              <a:t>MEMBERS:</a:t>
            </a:r>
            <a:endParaRPr lang="en-US" sz="3000" dirty="0">
              <a:latin typeface="Times New Roman" panose="02020603050405020304" pitchFamily="18" charset="0"/>
            </a:endParaRPr>
          </a:p>
        </p:txBody>
      </p:sp>
      <p:sp>
        <p:nvSpPr>
          <p:cNvPr id="4" name="TextBox 3"/>
          <p:cNvSpPr txBox="1"/>
          <p:nvPr/>
        </p:nvSpPr>
        <p:spPr>
          <a:xfrm>
            <a:off x="393895" y="4192171"/>
            <a:ext cx="4397046" cy="1323439"/>
          </a:xfrm>
          <a:prstGeom prst="rect">
            <a:avLst/>
          </a:prstGeom>
          <a:noFill/>
        </p:spPr>
        <p:txBody>
          <a:bodyPr wrap="square" rtlCol="0">
            <a:spAutoFit/>
          </a:bodyPr>
          <a:lstStyle/>
          <a:p>
            <a:r>
              <a:rPr lang="en-US" sz="2000" dirty="0" smtClean="0">
                <a:latin typeface="Times New Roman" panose="02020603050405020304" pitchFamily="18" charset="0"/>
              </a:rPr>
              <a:t>NITHIN KUMAR </a:t>
            </a:r>
            <a:r>
              <a:rPr lang="en-US" sz="2000" dirty="0" smtClean="0">
                <a:latin typeface="Times New Roman" panose="02020603050405020304" pitchFamily="18" charset="0"/>
              </a:rPr>
              <a:t>S(1JB22CS097)</a:t>
            </a:r>
            <a:endParaRPr lang="en-US" sz="2000" dirty="0" smtClean="0">
              <a:latin typeface="Times New Roman" panose="02020603050405020304" pitchFamily="18" charset="0"/>
            </a:endParaRPr>
          </a:p>
          <a:p>
            <a:r>
              <a:rPr lang="en-US" sz="2000" dirty="0" smtClean="0">
                <a:latin typeface="Times New Roman" panose="02020603050405020304" pitchFamily="18" charset="0"/>
              </a:rPr>
              <a:t>PAVAN KUMAR </a:t>
            </a:r>
            <a:r>
              <a:rPr lang="en-US" sz="2000" dirty="0" smtClean="0">
                <a:latin typeface="Times New Roman" panose="02020603050405020304" pitchFamily="18" charset="0"/>
              </a:rPr>
              <a:t>KS(1JB22CS102)</a:t>
            </a:r>
            <a:endParaRPr lang="en-US" sz="2000" dirty="0" smtClean="0">
              <a:latin typeface="Times New Roman" panose="02020603050405020304" pitchFamily="18" charset="0"/>
            </a:endParaRPr>
          </a:p>
          <a:p>
            <a:r>
              <a:rPr lang="en-US" sz="2000" dirty="0" smtClean="0">
                <a:latin typeface="Times New Roman" panose="02020603050405020304" pitchFamily="18" charset="0"/>
              </a:rPr>
              <a:t>PRASHANTH </a:t>
            </a:r>
            <a:r>
              <a:rPr lang="en-US" sz="2000" dirty="0">
                <a:latin typeface="Times New Roman" panose="02020603050405020304" pitchFamily="18" charset="0"/>
              </a:rPr>
              <a:t>KT (</a:t>
            </a:r>
            <a:r>
              <a:rPr lang="en-US" sz="2000" dirty="0" smtClean="0">
                <a:latin typeface="Times New Roman" panose="02020603050405020304" pitchFamily="18" charset="0"/>
              </a:rPr>
              <a:t>1JB22CS110)</a:t>
            </a:r>
            <a:endParaRPr lang="en-US" sz="2000" dirty="0" smtClean="0">
              <a:latin typeface="Times New Roman" panose="02020603050405020304" pitchFamily="18" charset="0"/>
            </a:endParaRPr>
          </a:p>
          <a:p>
            <a:r>
              <a:rPr lang="en-US" sz="2000" dirty="0">
                <a:latin typeface="Times New Roman" panose="02020603050405020304" pitchFamily="18" charset="0"/>
              </a:rPr>
              <a:t>PREETHU G (</a:t>
            </a:r>
            <a:r>
              <a:rPr lang="en-US" sz="2000" dirty="0" smtClean="0">
                <a:latin typeface="Times New Roman" panose="02020603050405020304" pitchFamily="18" charset="0"/>
              </a:rPr>
              <a:t>1JB22CS111)</a:t>
            </a:r>
            <a:endParaRPr lang="en-US" sz="2000" dirty="0">
              <a:latin typeface="Times New Roman" panose="02020603050405020304" pitchFamily="18" charset="0"/>
            </a:endParaRPr>
          </a:p>
        </p:txBody>
      </p:sp>
      <p:sp>
        <p:nvSpPr>
          <p:cNvPr id="5" name="TextBox 4"/>
          <p:cNvSpPr txBox="1"/>
          <p:nvPr/>
        </p:nvSpPr>
        <p:spPr>
          <a:xfrm>
            <a:off x="8862646" y="4853891"/>
            <a:ext cx="3179298" cy="954107"/>
          </a:xfrm>
          <a:prstGeom prst="rect">
            <a:avLst/>
          </a:prstGeom>
          <a:noFill/>
        </p:spPr>
        <p:txBody>
          <a:bodyPr wrap="square" rtlCol="0">
            <a:spAutoFit/>
          </a:bodyPr>
          <a:lstStyle/>
          <a:p>
            <a:r>
              <a:rPr lang="en-US" sz="2800" dirty="0" smtClean="0">
                <a:latin typeface="Times New Roman" panose="02020603050405020304" pitchFamily="18" charset="0"/>
              </a:rPr>
              <a:t>DEPARTMENT OF CSE</a:t>
            </a:r>
            <a:endParaRPr lang="en-US" sz="2800" dirty="0">
              <a:latin typeface="Times New Roman" panose="02020603050405020304" pitchFamily="18" charset="0"/>
            </a:endParaRPr>
          </a:p>
        </p:txBody>
      </p:sp>
    </p:spTree>
    <p:extLst>
      <p:ext uri="{BB962C8B-B14F-4D97-AF65-F5344CB8AC3E}">
        <p14:creationId xmlns:p14="http://schemas.microsoft.com/office/powerpoint/2010/main" val="1044949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6162261"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5681726 h 6858000"/>
              <a:gd name="connsiteX3" fmla="*/ 10491836 w 11127345"/>
              <a:gd name="connsiteY3" fmla="*/ 5639955 h 6858000"/>
              <a:gd name="connsiteX4" fmla="*/ 10590728 w 11127345"/>
              <a:gd name="connsiteY4" fmla="*/ 5574405 h 6858000"/>
              <a:gd name="connsiteX5" fmla="*/ 11020019 w 11127345"/>
              <a:gd name="connsiteY5" fmla="*/ 5574405 h 6858000"/>
              <a:gd name="connsiteX6" fmla="*/ 11127345 w 11127345"/>
              <a:gd name="connsiteY6" fmla="*/ 5681731 h 6858000"/>
              <a:gd name="connsiteX7" fmla="*/ 11127345 w 11127345"/>
              <a:gd name="connsiteY7" fmla="*/ 6278448 h 6858000"/>
              <a:gd name="connsiteX8" fmla="*/ 11020019 w 11127345"/>
              <a:gd name="connsiteY8" fmla="*/ 6385774 h 6858000"/>
              <a:gd name="connsiteX9" fmla="*/ 10590728 w 11127345"/>
              <a:gd name="connsiteY9" fmla="*/ 6385774 h 6858000"/>
              <a:gd name="connsiteX10" fmla="*/ 10491836 w 11127345"/>
              <a:gd name="connsiteY10" fmla="*/ 6320225 h 6858000"/>
              <a:gd name="connsiteX11" fmla="*/ 10483403 w 11127345"/>
              <a:gd name="connsiteY11" fmla="*/ 6278453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5681726"/>
                </a:lnTo>
                <a:lnTo>
                  <a:pt x="10491836" y="5639955"/>
                </a:lnTo>
                <a:cubicBezTo>
                  <a:pt x="10508129" y="5601434"/>
                  <a:pt x="10546272" y="5574405"/>
                  <a:pt x="10590728" y="5574405"/>
                </a:cubicBezTo>
                <a:lnTo>
                  <a:pt x="11020019" y="5574405"/>
                </a:lnTo>
                <a:cubicBezTo>
                  <a:pt x="11079294" y="5574405"/>
                  <a:pt x="11127345" y="5622456"/>
                  <a:pt x="11127345" y="5681731"/>
                </a:cubicBezTo>
                <a:lnTo>
                  <a:pt x="11127345" y="6278448"/>
                </a:lnTo>
                <a:cubicBezTo>
                  <a:pt x="11127345" y="6337723"/>
                  <a:pt x="11079294" y="6385774"/>
                  <a:pt x="11020019" y="6385774"/>
                </a:cubicBezTo>
                <a:lnTo>
                  <a:pt x="10590728" y="6385774"/>
                </a:lnTo>
                <a:cubicBezTo>
                  <a:pt x="10546272" y="6385774"/>
                  <a:pt x="10508129" y="6358746"/>
                  <a:pt x="10491836" y="6320225"/>
                </a:cubicBezTo>
                <a:lnTo>
                  <a:pt x="10483403" y="6278453"/>
                </a:lnTo>
                <a:lnTo>
                  <a:pt x="10483403"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989878"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4250024 h 6858000"/>
              <a:gd name="connsiteX3" fmla="*/ 10491836 w 11127345"/>
              <a:gd name="connsiteY3" fmla="*/ 4208253 h 6858000"/>
              <a:gd name="connsiteX4" fmla="*/ 10590728 w 11127345"/>
              <a:gd name="connsiteY4" fmla="*/ 4142703 h 6858000"/>
              <a:gd name="connsiteX5" fmla="*/ 11020019 w 11127345"/>
              <a:gd name="connsiteY5" fmla="*/ 4142703 h 6858000"/>
              <a:gd name="connsiteX6" fmla="*/ 11127345 w 11127345"/>
              <a:gd name="connsiteY6" fmla="*/ 4250029 h 6858000"/>
              <a:gd name="connsiteX7" fmla="*/ 11127345 w 11127345"/>
              <a:gd name="connsiteY7" fmla="*/ 4846746 h 6858000"/>
              <a:gd name="connsiteX8" fmla="*/ 11020019 w 11127345"/>
              <a:gd name="connsiteY8" fmla="*/ 4954072 h 6858000"/>
              <a:gd name="connsiteX9" fmla="*/ 10590728 w 11127345"/>
              <a:gd name="connsiteY9" fmla="*/ 4954072 h 6858000"/>
              <a:gd name="connsiteX10" fmla="*/ 10491836 w 11127345"/>
              <a:gd name="connsiteY10" fmla="*/ 4888523 h 6858000"/>
              <a:gd name="connsiteX11" fmla="*/ 10483403 w 11127345"/>
              <a:gd name="connsiteY11" fmla="*/ 4846751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4250024"/>
                </a:lnTo>
                <a:lnTo>
                  <a:pt x="10491836" y="4208253"/>
                </a:lnTo>
                <a:cubicBezTo>
                  <a:pt x="10508129" y="4169732"/>
                  <a:pt x="10546272" y="4142703"/>
                  <a:pt x="10590728" y="4142703"/>
                </a:cubicBezTo>
                <a:lnTo>
                  <a:pt x="11020019" y="4142703"/>
                </a:lnTo>
                <a:cubicBezTo>
                  <a:pt x="11079294" y="4142703"/>
                  <a:pt x="11127345" y="4190754"/>
                  <a:pt x="11127345" y="4250029"/>
                </a:cubicBezTo>
                <a:lnTo>
                  <a:pt x="11127345" y="4846746"/>
                </a:lnTo>
                <a:cubicBezTo>
                  <a:pt x="11127345" y="4906021"/>
                  <a:pt x="11079294" y="4954072"/>
                  <a:pt x="11020019" y="4954072"/>
                </a:cubicBezTo>
                <a:lnTo>
                  <a:pt x="10590728" y="4954072"/>
                </a:lnTo>
                <a:cubicBezTo>
                  <a:pt x="10546272" y="4954072"/>
                  <a:pt x="10508129" y="4927044"/>
                  <a:pt x="10491836" y="4888523"/>
                </a:cubicBezTo>
                <a:lnTo>
                  <a:pt x="10483403" y="4846751"/>
                </a:lnTo>
                <a:lnTo>
                  <a:pt x="10483403" y="6858000"/>
                </a:lnTo>
                <a:lnTo>
                  <a:pt x="0" y="685800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911751"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2818322 h 6858000"/>
              <a:gd name="connsiteX3" fmla="*/ 10491836 w 11127345"/>
              <a:gd name="connsiteY3" fmla="*/ 2776551 h 6858000"/>
              <a:gd name="connsiteX4" fmla="*/ 10590728 w 11127345"/>
              <a:gd name="connsiteY4" fmla="*/ 2711001 h 6858000"/>
              <a:gd name="connsiteX5" fmla="*/ 11020019 w 11127345"/>
              <a:gd name="connsiteY5" fmla="*/ 2711001 h 6858000"/>
              <a:gd name="connsiteX6" fmla="*/ 11127345 w 11127345"/>
              <a:gd name="connsiteY6" fmla="*/ 2818327 h 6858000"/>
              <a:gd name="connsiteX7" fmla="*/ 11127345 w 11127345"/>
              <a:gd name="connsiteY7" fmla="*/ 3415044 h 6858000"/>
              <a:gd name="connsiteX8" fmla="*/ 11020019 w 11127345"/>
              <a:gd name="connsiteY8" fmla="*/ 3522370 h 6858000"/>
              <a:gd name="connsiteX9" fmla="*/ 10590728 w 11127345"/>
              <a:gd name="connsiteY9" fmla="*/ 3522370 h 6858000"/>
              <a:gd name="connsiteX10" fmla="*/ 10491836 w 11127345"/>
              <a:gd name="connsiteY10" fmla="*/ 3456821 h 6858000"/>
              <a:gd name="connsiteX11" fmla="*/ 10483403 w 11127345"/>
              <a:gd name="connsiteY11" fmla="*/ 3415049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2818322"/>
                </a:lnTo>
                <a:lnTo>
                  <a:pt x="10491836" y="2776551"/>
                </a:lnTo>
                <a:cubicBezTo>
                  <a:pt x="10508129" y="2738030"/>
                  <a:pt x="10546272" y="2711001"/>
                  <a:pt x="10590728" y="2711001"/>
                </a:cubicBezTo>
                <a:lnTo>
                  <a:pt x="11020019" y="2711001"/>
                </a:lnTo>
                <a:cubicBezTo>
                  <a:pt x="11079294" y="2711001"/>
                  <a:pt x="11127345" y="2759052"/>
                  <a:pt x="11127345" y="2818327"/>
                </a:cubicBezTo>
                <a:lnTo>
                  <a:pt x="11127345" y="3415044"/>
                </a:lnTo>
                <a:cubicBezTo>
                  <a:pt x="11127345" y="3474319"/>
                  <a:pt x="11079294" y="3522370"/>
                  <a:pt x="11020019" y="3522370"/>
                </a:cubicBezTo>
                <a:lnTo>
                  <a:pt x="10590728" y="3522370"/>
                </a:lnTo>
                <a:cubicBezTo>
                  <a:pt x="10546272" y="3522370"/>
                  <a:pt x="10508129" y="3495341"/>
                  <a:pt x="10491836" y="3456821"/>
                </a:cubicBezTo>
                <a:lnTo>
                  <a:pt x="10483403" y="3415049"/>
                </a:lnTo>
                <a:lnTo>
                  <a:pt x="10483403" y="6858000"/>
                </a:lnTo>
                <a:lnTo>
                  <a:pt x="0" y="685800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8833624" y="0"/>
            <a:ext cx="11101586" cy="6858000"/>
          </a:xfrm>
          <a:custGeom>
            <a:avLst/>
            <a:gdLst>
              <a:gd name="connsiteX0" fmla="*/ 0 w 11101586"/>
              <a:gd name="connsiteY0" fmla="*/ 0 h 6858000"/>
              <a:gd name="connsiteX1" fmla="*/ 10483403 w 11101586"/>
              <a:gd name="connsiteY1" fmla="*/ 0 h 6858000"/>
              <a:gd name="connsiteX2" fmla="*/ 10483403 w 11101586"/>
              <a:gd name="connsiteY2" fmla="*/ 1291246 h 6858000"/>
              <a:gd name="connsiteX3" fmla="*/ 10489078 w 11101586"/>
              <a:gd name="connsiteY3" fmla="*/ 1282829 h 6858000"/>
              <a:gd name="connsiteX4" fmla="*/ 10564969 w 11101586"/>
              <a:gd name="connsiteY4" fmla="*/ 1251394 h 6858000"/>
              <a:gd name="connsiteX5" fmla="*/ 10994260 w 11101586"/>
              <a:gd name="connsiteY5" fmla="*/ 1251394 h 6858000"/>
              <a:gd name="connsiteX6" fmla="*/ 11101586 w 11101586"/>
              <a:gd name="connsiteY6" fmla="*/ 1358720 h 6858000"/>
              <a:gd name="connsiteX7" fmla="*/ 11101586 w 11101586"/>
              <a:gd name="connsiteY7" fmla="*/ 1955437 h 6858000"/>
              <a:gd name="connsiteX8" fmla="*/ 10994260 w 11101586"/>
              <a:gd name="connsiteY8" fmla="*/ 2062763 h 6858000"/>
              <a:gd name="connsiteX9" fmla="*/ 10564969 w 11101586"/>
              <a:gd name="connsiteY9" fmla="*/ 2062763 h 6858000"/>
              <a:gd name="connsiteX10" fmla="*/ 10489078 w 11101586"/>
              <a:gd name="connsiteY10" fmla="*/ 2031328 h 6858000"/>
              <a:gd name="connsiteX11" fmla="*/ 10483403 w 11101586"/>
              <a:gd name="connsiteY11" fmla="*/ 2022911 h 6858000"/>
              <a:gd name="connsiteX12" fmla="*/ 10483403 w 11101586"/>
              <a:gd name="connsiteY12" fmla="*/ 6858000 h 6858000"/>
              <a:gd name="connsiteX13" fmla="*/ 0 w 11101586"/>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01586" h="6858000">
                <a:moveTo>
                  <a:pt x="0" y="0"/>
                </a:moveTo>
                <a:lnTo>
                  <a:pt x="10483403" y="0"/>
                </a:lnTo>
                <a:lnTo>
                  <a:pt x="10483403" y="1291246"/>
                </a:lnTo>
                <a:lnTo>
                  <a:pt x="10489078" y="1282829"/>
                </a:lnTo>
                <a:cubicBezTo>
                  <a:pt x="10508500" y="1263407"/>
                  <a:pt x="10535332" y="1251394"/>
                  <a:pt x="10564969" y="1251394"/>
                </a:cubicBezTo>
                <a:lnTo>
                  <a:pt x="10994260" y="1251394"/>
                </a:lnTo>
                <a:cubicBezTo>
                  <a:pt x="11053535" y="1251394"/>
                  <a:pt x="11101586" y="1299445"/>
                  <a:pt x="11101586" y="1358720"/>
                </a:cubicBezTo>
                <a:lnTo>
                  <a:pt x="11101586" y="1955437"/>
                </a:lnTo>
                <a:cubicBezTo>
                  <a:pt x="11101586" y="2014712"/>
                  <a:pt x="11053535" y="2062763"/>
                  <a:pt x="10994260" y="2062763"/>
                </a:cubicBezTo>
                <a:lnTo>
                  <a:pt x="10564969" y="2062763"/>
                </a:lnTo>
                <a:cubicBezTo>
                  <a:pt x="10535332" y="2062763"/>
                  <a:pt x="10508500" y="2050750"/>
                  <a:pt x="10489078" y="2031328"/>
                </a:cubicBezTo>
                <a:lnTo>
                  <a:pt x="10483403" y="2022911"/>
                </a:lnTo>
                <a:lnTo>
                  <a:pt x="10483403" y="6858000"/>
                </a:lnTo>
                <a:lnTo>
                  <a:pt x="0" y="6858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4CA3FF0E-BFEF-45D8-D5A2-0C1EB9D81FB9}"/>
              </a:ext>
            </a:extLst>
          </p:cNvPr>
          <p:cNvGrpSpPr/>
          <p:nvPr/>
        </p:nvGrpSpPr>
        <p:grpSpPr>
          <a:xfrm>
            <a:off x="-8835439" y="6267"/>
            <a:ext cx="10145252" cy="6857999"/>
            <a:chOff x="-8835439" y="6267"/>
            <a:chExt cx="10145252" cy="6857999"/>
          </a:xfrm>
        </p:grpSpPr>
        <p:sp>
          <p:nvSpPr>
            <p:cNvPr id="7" name="Rectangle: Rounded Corners 6">
              <a:extLst>
                <a:ext uri="{FF2B5EF4-FFF2-40B4-BE49-F238E27FC236}">
                  <a16:creationId xmlns:a16="http://schemas.microsoft.com/office/drawing/2014/main" xmlns="" id="{19116CB2-C678-F86E-9252-88BBCA94CBBF}"/>
                </a:ext>
              </a:extLst>
            </p:cNvPr>
            <p:cNvSpPr/>
            <p:nvPr/>
          </p:nvSpPr>
          <p:spPr>
            <a:xfrm>
              <a:off x="662834" y="114650"/>
              <a:ext cx="646979" cy="805132"/>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a:endParaRPr lang="en-US"/>
            </a:p>
          </p:txBody>
        </p:sp>
        <p:sp>
          <p:nvSpPr>
            <p:cNvPr id="2" name="Rectangle 1">
              <a:extLst>
                <a:ext uri="{FF2B5EF4-FFF2-40B4-BE49-F238E27FC236}">
                  <a16:creationId xmlns:a16="http://schemas.microsoft.com/office/drawing/2014/main" xmlns="" id="{BFEB2F58-2F1E-22E4-7E2F-556F808DD4F2}"/>
                </a:ext>
              </a:extLst>
            </p:cNvPr>
            <p:cNvSpPr/>
            <p:nvPr/>
          </p:nvSpPr>
          <p:spPr>
            <a:xfrm>
              <a:off x="-8835439" y="6267"/>
              <a:ext cx="9560944" cy="6857999"/>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5279990" y="517216"/>
            <a:ext cx="5470537" cy="1015663"/>
          </a:xfrm>
          <a:prstGeom prst="rect">
            <a:avLst/>
          </a:prstGeom>
        </p:spPr>
        <p:txBody>
          <a:bodyPr wrap="none">
            <a:spAutoFit/>
          </a:bodyPr>
          <a:lstStyle/>
          <a:p>
            <a:r>
              <a:rPr lang="en-US" sz="6000" dirty="0" smtClean="0">
                <a:latin typeface="Times New Roman" panose="02020603050405020304" pitchFamily="18" charset="0"/>
              </a:rPr>
              <a:t>Table of contents</a:t>
            </a:r>
            <a:endParaRPr lang="en-US" sz="6000" dirty="0">
              <a:latin typeface="Times New Roman" panose="02020603050405020304" pitchFamily="18" charset="0"/>
            </a:endParaRPr>
          </a:p>
        </p:txBody>
      </p:sp>
      <p:sp>
        <p:nvSpPr>
          <p:cNvPr id="4" name="Rectangle 3"/>
          <p:cNvSpPr/>
          <p:nvPr/>
        </p:nvSpPr>
        <p:spPr>
          <a:xfrm>
            <a:off x="6096000" y="2043574"/>
            <a:ext cx="6096000" cy="4524315"/>
          </a:xfrm>
          <a:prstGeom prst="rect">
            <a:avLst/>
          </a:prstGeom>
        </p:spPr>
        <p:txBody>
          <a:bodyPr>
            <a:spAutoFit/>
          </a:bodyPr>
          <a:lstStyle/>
          <a:p>
            <a:pPr marL="457200" indent="-457200">
              <a:buFont typeface="+mj-lt"/>
              <a:buAutoNum type="arabicPeriod"/>
            </a:pPr>
            <a:r>
              <a:rPr lang="en-US" sz="3200" dirty="0">
                <a:latin typeface="Times New Roman" panose="02020603050405020304" pitchFamily="18" charset="0"/>
              </a:rPr>
              <a:t>Introduction</a:t>
            </a:r>
          </a:p>
          <a:p>
            <a:pPr marL="457200" indent="-457200">
              <a:buFont typeface="+mj-lt"/>
              <a:buAutoNum type="arabicPeriod"/>
            </a:pPr>
            <a:endParaRPr lang="en-US" sz="3200" dirty="0">
              <a:latin typeface="Times New Roman" panose="02020603050405020304" pitchFamily="18" charset="0"/>
            </a:endParaRPr>
          </a:p>
          <a:p>
            <a:pPr marL="457200" indent="-457200">
              <a:buFont typeface="+mj-lt"/>
              <a:buAutoNum type="arabicPeriod"/>
            </a:pPr>
            <a:r>
              <a:rPr lang="en-US" sz="3200" dirty="0">
                <a:latin typeface="Times New Roman" panose="02020603050405020304" pitchFamily="18" charset="0"/>
              </a:rPr>
              <a:t>Feature</a:t>
            </a:r>
          </a:p>
          <a:p>
            <a:pPr marL="457200" indent="-457200">
              <a:buFont typeface="+mj-lt"/>
              <a:buAutoNum type="arabicPeriod"/>
            </a:pPr>
            <a:endParaRPr lang="en-US" sz="3200" dirty="0">
              <a:latin typeface="Times New Roman" panose="02020603050405020304" pitchFamily="18" charset="0"/>
            </a:endParaRPr>
          </a:p>
          <a:p>
            <a:pPr marL="457200" indent="-457200">
              <a:buFont typeface="+mj-lt"/>
              <a:buAutoNum type="arabicPeriod"/>
            </a:pPr>
            <a:r>
              <a:rPr lang="en-US" sz="3200" dirty="0">
                <a:latin typeface="Times New Roman" panose="02020603050405020304" pitchFamily="18" charset="0"/>
              </a:rPr>
              <a:t>Benefits</a:t>
            </a:r>
          </a:p>
          <a:p>
            <a:pPr marL="457200" indent="-457200">
              <a:buFont typeface="+mj-lt"/>
              <a:buAutoNum type="arabicPeriod"/>
            </a:pPr>
            <a:endParaRPr lang="en-US" sz="3200" dirty="0">
              <a:latin typeface="Times New Roman" panose="02020603050405020304" pitchFamily="18" charset="0"/>
            </a:endParaRPr>
          </a:p>
          <a:p>
            <a:pPr marL="457200" indent="-457200">
              <a:buFont typeface="+mj-lt"/>
              <a:buAutoNum type="arabicPeriod"/>
            </a:pPr>
            <a:r>
              <a:rPr lang="en-US" sz="3200" dirty="0">
                <a:latin typeface="Times New Roman" panose="02020603050405020304" pitchFamily="18" charset="0"/>
              </a:rPr>
              <a:t>Output</a:t>
            </a:r>
          </a:p>
          <a:p>
            <a:pPr marL="457200" indent="-457200">
              <a:buFont typeface="+mj-lt"/>
              <a:buAutoNum type="arabicPeriod"/>
            </a:pPr>
            <a:endParaRPr lang="en-US" sz="3200" dirty="0">
              <a:latin typeface="Times New Roman" panose="02020603050405020304" pitchFamily="18" charset="0"/>
            </a:endParaRPr>
          </a:p>
          <a:p>
            <a:pPr marL="457200" indent="-457200">
              <a:buFont typeface="+mj-lt"/>
              <a:buAutoNum type="arabicPeriod"/>
            </a:pPr>
            <a:r>
              <a:rPr lang="en-US" sz="3200" dirty="0">
                <a:latin typeface="Times New Roman" panose="02020603050405020304" pitchFamily="18" charset="0"/>
              </a:rPr>
              <a:t>conclusion</a:t>
            </a:r>
          </a:p>
        </p:txBody>
      </p:sp>
      <p:sp>
        <p:nvSpPr>
          <p:cNvPr id="16" name="TextBox 15"/>
          <p:cNvSpPr txBox="1"/>
          <p:nvPr/>
        </p:nvSpPr>
        <p:spPr>
          <a:xfrm>
            <a:off x="884554" y="366277"/>
            <a:ext cx="3846160" cy="5777255"/>
          </a:xfrm>
          <a:custGeom>
            <a:avLst/>
            <a:gdLst/>
            <a:ahLst/>
            <a:cxnLst/>
            <a:rect l="l" t="t" r="r" b="b"/>
            <a:pathLst>
              <a:path w="3846160" h="5777255">
                <a:moveTo>
                  <a:pt x="3759886" y="5456070"/>
                </a:moveTo>
                <a:cubicBezTo>
                  <a:pt x="3763830" y="5456070"/>
                  <a:pt x="3767116" y="5456234"/>
                  <a:pt x="3769746" y="5456563"/>
                </a:cubicBezTo>
                <a:cubicBezTo>
                  <a:pt x="3772375" y="5456892"/>
                  <a:pt x="3774429" y="5457344"/>
                  <a:pt x="3775908" y="5457919"/>
                </a:cubicBezTo>
                <a:cubicBezTo>
                  <a:pt x="3777387" y="5458494"/>
                  <a:pt x="3778373" y="5459234"/>
                  <a:pt x="3778866" y="5460137"/>
                </a:cubicBezTo>
                <a:cubicBezTo>
                  <a:pt x="3779359" y="5461041"/>
                  <a:pt x="3779606" y="5461986"/>
                  <a:pt x="3779606" y="5462972"/>
                </a:cubicBezTo>
                <a:lnTo>
                  <a:pt x="3779606" y="5743239"/>
                </a:lnTo>
                <a:lnTo>
                  <a:pt x="3837286" y="5743239"/>
                </a:lnTo>
                <a:cubicBezTo>
                  <a:pt x="3838600" y="5743239"/>
                  <a:pt x="3839833" y="5743608"/>
                  <a:pt x="3840983" y="5744348"/>
                </a:cubicBezTo>
                <a:cubicBezTo>
                  <a:pt x="3842133" y="5745087"/>
                  <a:pt x="3843078" y="5746156"/>
                  <a:pt x="3843818" y="5747552"/>
                </a:cubicBezTo>
                <a:cubicBezTo>
                  <a:pt x="3844557" y="5748949"/>
                  <a:pt x="3845132" y="5750716"/>
                  <a:pt x="3845543" y="5752852"/>
                </a:cubicBezTo>
                <a:cubicBezTo>
                  <a:pt x="3845954" y="5754988"/>
                  <a:pt x="3846160" y="5757536"/>
                  <a:pt x="3846160" y="5760493"/>
                </a:cubicBezTo>
                <a:cubicBezTo>
                  <a:pt x="3846160" y="5763616"/>
                  <a:pt x="3845913" y="5766245"/>
                  <a:pt x="3845420" y="5768381"/>
                </a:cubicBezTo>
                <a:cubicBezTo>
                  <a:pt x="3844927" y="5770518"/>
                  <a:pt x="3844270" y="5772243"/>
                  <a:pt x="3843448" y="5773558"/>
                </a:cubicBezTo>
                <a:cubicBezTo>
                  <a:pt x="3842626" y="5774872"/>
                  <a:pt x="3841682" y="5775817"/>
                  <a:pt x="3840613" y="5776392"/>
                </a:cubicBezTo>
                <a:cubicBezTo>
                  <a:pt x="3839545" y="5776968"/>
                  <a:pt x="3838436" y="5777255"/>
                  <a:pt x="3837286" y="5777255"/>
                </a:cubicBezTo>
                <a:lnTo>
                  <a:pt x="3670654" y="5777255"/>
                </a:lnTo>
                <a:cubicBezTo>
                  <a:pt x="3669504" y="5777255"/>
                  <a:pt x="3668436" y="5776968"/>
                  <a:pt x="3667450" y="5776392"/>
                </a:cubicBezTo>
                <a:cubicBezTo>
                  <a:pt x="3666464" y="5775817"/>
                  <a:pt x="3665519" y="5774872"/>
                  <a:pt x="3664615" y="5773558"/>
                </a:cubicBezTo>
                <a:cubicBezTo>
                  <a:pt x="3663711" y="5772243"/>
                  <a:pt x="3663013" y="5770518"/>
                  <a:pt x="3662520" y="5768381"/>
                </a:cubicBezTo>
                <a:cubicBezTo>
                  <a:pt x="3662027" y="5766245"/>
                  <a:pt x="3661780" y="5763616"/>
                  <a:pt x="3661780" y="5760493"/>
                </a:cubicBezTo>
                <a:cubicBezTo>
                  <a:pt x="3661780" y="5757536"/>
                  <a:pt x="3662027" y="5754988"/>
                  <a:pt x="3662520" y="5752852"/>
                </a:cubicBezTo>
                <a:cubicBezTo>
                  <a:pt x="3663013" y="5750716"/>
                  <a:pt x="3663629" y="5748949"/>
                  <a:pt x="3664368" y="5747552"/>
                </a:cubicBezTo>
                <a:cubicBezTo>
                  <a:pt x="3665108" y="5746156"/>
                  <a:pt x="3666012" y="5745087"/>
                  <a:pt x="3667080" y="5744348"/>
                </a:cubicBezTo>
                <a:cubicBezTo>
                  <a:pt x="3668148" y="5743608"/>
                  <a:pt x="3669339" y="5743239"/>
                  <a:pt x="3670654" y="5743239"/>
                </a:cubicBezTo>
                <a:lnTo>
                  <a:pt x="3737208" y="5743239"/>
                </a:lnTo>
                <a:lnTo>
                  <a:pt x="3737208" y="5500686"/>
                </a:lnTo>
                <a:lnTo>
                  <a:pt x="3675584" y="5537414"/>
                </a:lnTo>
                <a:cubicBezTo>
                  <a:pt x="3672462" y="5539057"/>
                  <a:pt x="3669956" y="5540043"/>
                  <a:pt x="3668066" y="5540372"/>
                </a:cubicBezTo>
                <a:cubicBezTo>
                  <a:pt x="3666176" y="5540701"/>
                  <a:pt x="3664656" y="5540331"/>
                  <a:pt x="3663506" y="5539263"/>
                </a:cubicBezTo>
                <a:cubicBezTo>
                  <a:pt x="3662355" y="5538195"/>
                  <a:pt x="3661575" y="5536428"/>
                  <a:pt x="3661164" y="5533963"/>
                </a:cubicBezTo>
                <a:cubicBezTo>
                  <a:pt x="3660753" y="5531498"/>
                  <a:pt x="3660548" y="5528376"/>
                  <a:pt x="3660548" y="5524596"/>
                </a:cubicBezTo>
                <a:cubicBezTo>
                  <a:pt x="3660548" y="5521803"/>
                  <a:pt x="3660671" y="5519420"/>
                  <a:pt x="3660917" y="5517448"/>
                </a:cubicBezTo>
                <a:cubicBezTo>
                  <a:pt x="3661164" y="5515476"/>
                  <a:pt x="3661534" y="5513833"/>
                  <a:pt x="3662027" y="5512518"/>
                </a:cubicBezTo>
                <a:cubicBezTo>
                  <a:pt x="3662520" y="5511203"/>
                  <a:pt x="3663218" y="5510053"/>
                  <a:pt x="3664122" y="5509067"/>
                </a:cubicBezTo>
                <a:cubicBezTo>
                  <a:pt x="3665026" y="5508081"/>
                  <a:pt x="3666217" y="5507095"/>
                  <a:pt x="3667696" y="5506109"/>
                </a:cubicBezTo>
                <a:lnTo>
                  <a:pt x="3741152" y="5459028"/>
                </a:lnTo>
                <a:cubicBezTo>
                  <a:pt x="3741809" y="5458535"/>
                  <a:pt x="3742631" y="5458124"/>
                  <a:pt x="3743617" y="5457796"/>
                </a:cubicBezTo>
                <a:cubicBezTo>
                  <a:pt x="3744603" y="5457467"/>
                  <a:pt x="3745835" y="5457138"/>
                  <a:pt x="3747314" y="5456810"/>
                </a:cubicBezTo>
                <a:cubicBezTo>
                  <a:pt x="3748793" y="5456481"/>
                  <a:pt x="3750519" y="5456276"/>
                  <a:pt x="3752491" y="5456193"/>
                </a:cubicBezTo>
                <a:cubicBezTo>
                  <a:pt x="3754463" y="5456111"/>
                  <a:pt x="3756928" y="5456070"/>
                  <a:pt x="3759886" y="5456070"/>
                </a:cubicBezTo>
                <a:close/>
                <a:moveTo>
                  <a:pt x="2920852" y="4006478"/>
                </a:moveTo>
                <a:cubicBezTo>
                  <a:pt x="2936299" y="4006478"/>
                  <a:pt x="2949815" y="4008656"/>
                  <a:pt x="2961401" y="4013010"/>
                </a:cubicBezTo>
                <a:cubicBezTo>
                  <a:pt x="2972986" y="4017365"/>
                  <a:pt x="2982599" y="4023322"/>
                  <a:pt x="2990241" y="4030881"/>
                </a:cubicBezTo>
                <a:cubicBezTo>
                  <a:pt x="2997882" y="4038441"/>
                  <a:pt x="3003593" y="4047232"/>
                  <a:pt x="3007372" y="4057257"/>
                </a:cubicBezTo>
                <a:cubicBezTo>
                  <a:pt x="3011152" y="4067281"/>
                  <a:pt x="3013042" y="4077962"/>
                  <a:pt x="3013042" y="4089301"/>
                </a:cubicBezTo>
                <a:cubicBezTo>
                  <a:pt x="3013042" y="4099490"/>
                  <a:pt x="3012138" y="4109637"/>
                  <a:pt x="3010330" y="4119743"/>
                </a:cubicBezTo>
                <a:cubicBezTo>
                  <a:pt x="3008523" y="4129850"/>
                  <a:pt x="3004702" y="4140778"/>
                  <a:pt x="2998868" y="4152527"/>
                </a:cubicBezTo>
                <a:cubicBezTo>
                  <a:pt x="2993034" y="4164277"/>
                  <a:pt x="2984612" y="4177341"/>
                  <a:pt x="2973602" y="4191720"/>
                </a:cubicBezTo>
                <a:cubicBezTo>
                  <a:pt x="2962592" y="4206099"/>
                  <a:pt x="2947967" y="4222656"/>
                  <a:pt x="2929726" y="4241389"/>
                </a:cubicBezTo>
                <a:lnTo>
                  <a:pt x="2879194" y="4294140"/>
                </a:lnTo>
                <a:lnTo>
                  <a:pt x="3017972" y="4294140"/>
                </a:lnTo>
                <a:cubicBezTo>
                  <a:pt x="3019286" y="4294140"/>
                  <a:pt x="3020560" y="4294509"/>
                  <a:pt x="3021792" y="4295249"/>
                </a:cubicBezTo>
                <a:cubicBezTo>
                  <a:pt x="3023025" y="4295988"/>
                  <a:pt x="3024093" y="4297098"/>
                  <a:pt x="3024997" y="4298577"/>
                </a:cubicBezTo>
                <a:cubicBezTo>
                  <a:pt x="3025901" y="4300056"/>
                  <a:pt x="3026558" y="4301904"/>
                  <a:pt x="3026969" y="4304123"/>
                </a:cubicBezTo>
                <a:cubicBezTo>
                  <a:pt x="3027380" y="4306341"/>
                  <a:pt x="3027585" y="4308930"/>
                  <a:pt x="3027585" y="4311887"/>
                </a:cubicBezTo>
                <a:cubicBezTo>
                  <a:pt x="3027585" y="4314845"/>
                  <a:pt x="3027380" y="4317475"/>
                  <a:pt x="3026969" y="4319775"/>
                </a:cubicBezTo>
                <a:cubicBezTo>
                  <a:pt x="3026558" y="4322076"/>
                  <a:pt x="3025983" y="4324007"/>
                  <a:pt x="3025243" y="4325568"/>
                </a:cubicBezTo>
                <a:cubicBezTo>
                  <a:pt x="3024504" y="4327129"/>
                  <a:pt x="3023518" y="4328280"/>
                  <a:pt x="3022285" y="4329019"/>
                </a:cubicBezTo>
                <a:cubicBezTo>
                  <a:pt x="3021053" y="4329758"/>
                  <a:pt x="3019697" y="4330128"/>
                  <a:pt x="3018218" y="4330128"/>
                </a:cubicBezTo>
                <a:lnTo>
                  <a:pt x="2841973" y="4330128"/>
                </a:lnTo>
                <a:cubicBezTo>
                  <a:pt x="2839672" y="4330128"/>
                  <a:pt x="2837659" y="4329841"/>
                  <a:pt x="2835934" y="4329265"/>
                </a:cubicBezTo>
                <a:cubicBezTo>
                  <a:pt x="2834208" y="4328690"/>
                  <a:pt x="2832729" y="4327745"/>
                  <a:pt x="2831497" y="4326431"/>
                </a:cubicBezTo>
                <a:cubicBezTo>
                  <a:pt x="2830264" y="4325116"/>
                  <a:pt x="2829361" y="4323226"/>
                  <a:pt x="2828785" y="4320761"/>
                </a:cubicBezTo>
                <a:cubicBezTo>
                  <a:pt x="2828210" y="4318296"/>
                  <a:pt x="2827923" y="4315256"/>
                  <a:pt x="2827923" y="4311641"/>
                </a:cubicBezTo>
                <a:cubicBezTo>
                  <a:pt x="2827923" y="4308354"/>
                  <a:pt x="2828050" y="4305479"/>
                  <a:pt x="2828304" y="4303014"/>
                </a:cubicBezTo>
                <a:cubicBezTo>
                  <a:pt x="2828558" y="4300549"/>
                  <a:pt x="2829108" y="4298371"/>
                  <a:pt x="2829954" y="4296481"/>
                </a:cubicBezTo>
                <a:cubicBezTo>
                  <a:pt x="2830800" y="4294592"/>
                  <a:pt x="2831859" y="4292702"/>
                  <a:pt x="2833130" y="4290812"/>
                </a:cubicBezTo>
                <a:cubicBezTo>
                  <a:pt x="2834401" y="4288922"/>
                  <a:pt x="2836052" y="4286909"/>
                  <a:pt x="2838083" y="4284773"/>
                </a:cubicBezTo>
                <a:lnTo>
                  <a:pt x="2901837" y="4219205"/>
                </a:lnTo>
                <a:cubicBezTo>
                  <a:pt x="2916570" y="4204086"/>
                  <a:pt x="2928382" y="4190529"/>
                  <a:pt x="2937273" y="4178533"/>
                </a:cubicBezTo>
                <a:cubicBezTo>
                  <a:pt x="2946163" y="4166537"/>
                  <a:pt x="2953022" y="4155609"/>
                  <a:pt x="2957848" y="4145749"/>
                </a:cubicBezTo>
                <a:cubicBezTo>
                  <a:pt x="2962674" y="4135889"/>
                  <a:pt x="2965848" y="4126933"/>
                  <a:pt x="2967372" y="4118881"/>
                </a:cubicBezTo>
                <a:cubicBezTo>
                  <a:pt x="2968896" y="4110828"/>
                  <a:pt x="2969658" y="4103269"/>
                  <a:pt x="2969658" y="4096203"/>
                </a:cubicBezTo>
                <a:cubicBezTo>
                  <a:pt x="2969658" y="4089137"/>
                  <a:pt x="2968471" y="4082440"/>
                  <a:pt x="2966098" y="4076113"/>
                </a:cubicBezTo>
                <a:cubicBezTo>
                  <a:pt x="2963724" y="4069787"/>
                  <a:pt x="2960290" y="4064241"/>
                  <a:pt x="2955797" y="4059475"/>
                </a:cubicBezTo>
                <a:cubicBezTo>
                  <a:pt x="2951303" y="4054709"/>
                  <a:pt x="2945665" y="4050930"/>
                  <a:pt x="2938883" y="4048136"/>
                </a:cubicBezTo>
                <a:cubicBezTo>
                  <a:pt x="2932100" y="4045343"/>
                  <a:pt x="2924300" y="4043946"/>
                  <a:pt x="2915483" y="4043946"/>
                </a:cubicBezTo>
                <a:cubicBezTo>
                  <a:pt x="2905140" y="4043946"/>
                  <a:pt x="2895857" y="4045343"/>
                  <a:pt x="2887633" y="4048136"/>
                </a:cubicBezTo>
                <a:cubicBezTo>
                  <a:pt x="2879408" y="4050930"/>
                  <a:pt x="2872202" y="4053970"/>
                  <a:pt x="2866012" y="4057257"/>
                </a:cubicBezTo>
                <a:cubicBezTo>
                  <a:pt x="2859823" y="4060543"/>
                  <a:pt x="2854652" y="4063583"/>
                  <a:pt x="2850498" y="4066377"/>
                </a:cubicBezTo>
                <a:cubicBezTo>
                  <a:pt x="2846345" y="4069171"/>
                  <a:pt x="2843250" y="4070567"/>
                  <a:pt x="2841214" y="4070567"/>
                </a:cubicBezTo>
                <a:cubicBezTo>
                  <a:pt x="2840028" y="4070567"/>
                  <a:pt x="2838968" y="4070239"/>
                  <a:pt x="2838035" y="4069581"/>
                </a:cubicBezTo>
                <a:cubicBezTo>
                  <a:pt x="2837102" y="4068924"/>
                  <a:pt x="2836338" y="4067856"/>
                  <a:pt x="2835745" y="4066377"/>
                </a:cubicBezTo>
                <a:cubicBezTo>
                  <a:pt x="2835152" y="4064898"/>
                  <a:pt x="2834686" y="4062926"/>
                  <a:pt x="2834347" y="4060461"/>
                </a:cubicBezTo>
                <a:cubicBezTo>
                  <a:pt x="2834008" y="4057996"/>
                  <a:pt x="2833839" y="4055038"/>
                  <a:pt x="2833839" y="4051587"/>
                </a:cubicBezTo>
                <a:cubicBezTo>
                  <a:pt x="2833839" y="4049122"/>
                  <a:pt x="2833921" y="4046986"/>
                  <a:pt x="2834085" y="4045178"/>
                </a:cubicBezTo>
                <a:cubicBezTo>
                  <a:pt x="2834249" y="4043371"/>
                  <a:pt x="2834537" y="4041809"/>
                  <a:pt x="2834948" y="4040495"/>
                </a:cubicBezTo>
                <a:cubicBezTo>
                  <a:pt x="2835359" y="4039180"/>
                  <a:pt x="2835893" y="4037948"/>
                  <a:pt x="2836550" y="4036797"/>
                </a:cubicBezTo>
                <a:cubicBezTo>
                  <a:pt x="2837207" y="4035647"/>
                  <a:pt x="2838522" y="4034209"/>
                  <a:pt x="2840494" y="4032484"/>
                </a:cubicBezTo>
                <a:cubicBezTo>
                  <a:pt x="2842466" y="4030758"/>
                  <a:pt x="2845876" y="4028416"/>
                  <a:pt x="2850724" y="4025458"/>
                </a:cubicBezTo>
                <a:cubicBezTo>
                  <a:pt x="2855571" y="4022501"/>
                  <a:pt x="2861652" y="4019584"/>
                  <a:pt x="2868964" y="4016708"/>
                </a:cubicBezTo>
                <a:cubicBezTo>
                  <a:pt x="2876277" y="4013832"/>
                  <a:pt x="2884329" y="4011408"/>
                  <a:pt x="2893121" y="4009436"/>
                </a:cubicBezTo>
                <a:cubicBezTo>
                  <a:pt x="2901913" y="4007464"/>
                  <a:pt x="2911156" y="4006478"/>
                  <a:pt x="2920852" y="4006478"/>
                </a:cubicBezTo>
                <a:close/>
                <a:moveTo>
                  <a:pt x="1967090" y="2553157"/>
                </a:moveTo>
                <a:cubicBezTo>
                  <a:pt x="1981880" y="2553157"/>
                  <a:pt x="1994862" y="2555047"/>
                  <a:pt x="2006037" y="2558827"/>
                </a:cubicBezTo>
                <a:cubicBezTo>
                  <a:pt x="2017211" y="2562606"/>
                  <a:pt x="2026537" y="2567947"/>
                  <a:pt x="2034014" y="2574849"/>
                </a:cubicBezTo>
                <a:cubicBezTo>
                  <a:pt x="2041491" y="2581751"/>
                  <a:pt x="2047079" y="2590008"/>
                  <a:pt x="2050776" y="2599622"/>
                </a:cubicBezTo>
                <a:cubicBezTo>
                  <a:pt x="2054474" y="2609235"/>
                  <a:pt x="2056322" y="2619876"/>
                  <a:pt x="2056322" y="2631543"/>
                </a:cubicBezTo>
                <a:cubicBezTo>
                  <a:pt x="2056322" y="2641567"/>
                  <a:pt x="2055008" y="2650893"/>
                  <a:pt x="2052378" y="2659520"/>
                </a:cubicBezTo>
                <a:cubicBezTo>
                  <a:pt x="2049749" y="2668148"/>
                  <a:pt x="2045887" y="2675789"/>
                  <a:pt x="2040793" y="2682445"/>
                </a:cubicBezTo>
                <a:cubicBezTo>
                  <a:pt x="2035699" y="2689100"/>
                  <a:pt x="2029454" y="2694769"/>
                  <a:pt x="2022059" y="2699453"/>
                </a:cubicBezTo>
                <a:cubicBezTo>
                  <a:pt x="2014664" y="2704136"/>
                  <a:pt x="2006119" y="2707382"/>
                  <a:pt x="1996424" y="2709189"/>
                </a:cubicBezTo>
                <a:lnTo>
                  <a:pt x="1996424" y="2709682"/>
                </a:lnTo>
                <a:cubicBezTo>
                  <a:pt x="2007434" y="2710833"/>
                  <a:pt x="2017499" y="2713585"/>
                  <a:pt x="2026619" y="2717940"/>
                </a:cubicBezTo>
                <a:cubicBezTo>
                  <a:pt x="2035740" y="2722295"/>
                  <a:pt x="2043587" y="2727759"/>
                  <a:pt x="2050160" y="2734332"/>
                </a:cubicBezTo>
                <a:cubicBezTo>
                  <a:pt x="2056733" y="2740905"/>
                  <a:pt x="2061868" y="2748588"/>
                  <a:pt x="2065566" y="2757380"/>
                </a:cubicBezTo>
                <a:cubicBezTo>
                  <a:pt x="2069263" y="2766171"/>
                  <a:pt x="2071112" y="2775579"/>
                  <a:pt x="2071112" y="2785603"/>
                </a:cubicBezTo>
                <a:cubicBezTo>
                  <a:pt x="2071112" y="2800229"/>
                  <a:pt x="2068565" y="2813416"/>
                  <a:pt x="2063471" y="2825166"/>
                </a:cubicBezTo>
                <a:cubicBezTo>
                  <a:pt x="2058376" y="2836916"/>
                  <a:pt x="2051064" y="2846981"/>
                  <a:pt x="2041532" y="2855362"/>
                </a:cubicBezTo>
                <a:cubicBezTo>
                  <a:pt x="2032001" y="2863743"/>
                  <a:pt x="2020252" y="2870193"/>
                  <a:pt x="2006283" y="2874712"/>
                </a:cubicBezTo>
                <a:cubicBezTo>
                  <a:pt x="1992315" y="2879231"/>
                  <a:pt x="1976539" y="2881491"/>
                  <a:pt x="1958956" y="2881491"/>
                </a:cubicBezTo>
                <a:cubicBezTo>
                  <a:pt x="1948275" y="2881491"/>
                  <a:pt x="1938291" y="2880628"/>
                  <a:pt x="1929007" y="2878902"/>
                </a:cubicBezTo>
                <a:cubicBezTo>
                  <a:pt x="1919722" y="2877177"/>
                  <a:pt x="1911464" y="2875123"/>
                  <a:pt x="1904234" y="2872740"/>
                </a:cubicBezTo>
                <a:cubicBezTo>
                  <a:pt x="1897003" y="2870357"/>
                  <a:pt x="1891005" y="2867892"/>
                  <a:pt x="1886240" y="2865345"/>
                </a:cubicBezTo>
                <a:cubicBezTo>
                  <a:pt x="1881474" y="2862798"/>
                  <a:pt x="1878475" y="2860949"/>
                  <a:pt x="1877242" y="2859799"/>
                </a:cubicBezTo>
                <a:cubicBezTo>
                  <a:pt x="1876010" y="2858649"/>
                  <a:pt x="1875065" y="2857498"/>
                  <a:pt x="1874408" y="2856348"/>
                </a:cubicBezTo>
                <a:cubicBezTo>
                  <a:pt x="1873750" y="2855198"/>
                  <a:pt x="1873175" y="2853801"/>
                  <a:pt x="1872682" y="2852157"/>
                </a:cubicBezTo>
                <a:cubicBezTo>
                  <a:pt x="1872189" y="2850514"/>
                  <a:pt x="1871820" y="2848501"/>
                  <a:pt x="1871573" y="2846118"/>
                </a:cubicBezTo>
                <a:cubicBezTo>
                  <a:pt x="1871327" y="2843736"/>
                  <a:pt x="1871203" y="2840819"/>
                  <a:pt x="1871203" y="2837368"/>
                </a:cubicBezTo>
                <a:cubicBezTo>
                  <a:pt x="1871203" y="2831452"/>
                  <a:pt x="1871793" y="2827343"/>
                  <a:pt x="1872973" y="2825043"/>
                </a:cubicBezTo>
                <a:cubicBezTo>
                  <a:pt x="1874153" y="2822742"/>
                  <a:pt x="1875839" y="2821592"/>
                  <a:pt x="1878032" y="2821592"/>
                </a:cubicBezTo>
                <a:cubicBezTo>
                  <a:pt x="1879550" y="2821592"/>
                  <a:pt x="1882541" y="2822907"/>
                  <a:pt x="1887008" y="2825536"/>
                </a:cubicBezTo>
                <a:cubicBezTo>
                  <a:pt x="1891474" y="2828165"/>
                  <a:pt x="1897206" y="2831000"/>
                  <a:pt x="1904203" y="2834040"/>
                </a:cubicBezTo>
                <a:cubicBezTo>
                  <a:pt x="1911200" y="2837080"/>
                  <a:pt x="1919376" y="2839915"/>
                  <a:pt x="1928731" y="2842544"/>
                </a:cubicBezTo>
                <a:cubicBezTo>
                  <a:pt x="1938087" y="2845173"/>
                  <a:pt x="1948497" y="2846488"/>
                  <a:pt x="1959961" y="2846488"/>
                </a:cubicBezTo>
                <a:cubicBezTo>
                  <a:pt x="1971087" y="2846488"/>
                  <a:pt x="1980864" y="2845091"/>
                  <a:pt x="1989292" y="2842298"/>
                </a:cubicBezTo>
                <a:cubicBezTo>
                  <a:pt x="1997721" y="2839504"/>
                  <a:pt x="2004801" y="2835560"/>
                  <a:pt x="2010534" y="2830466"/>
                </a:cubicBezTo>
                <a:cubicBezTo>
                  <a:pt x="2016266" y="2825372"/>
                  <a:pt x="2020565" y="2819332"/>
                  <a:pt x="2023430" y="2812348"/>
                </a:cubicBezTo>
                <a:cubicBezTo>
                  <a:pt x="2026296" y="2805364"/>
                  <a:pt x="2027729" y="2797764"/>
                  <a:pt x="2027729" y="2789547"/>
                </a:cubicBezTo>
                <a:cubicBezTo>
                  <a:pt x="2027729" y="2780509"/>
                  <a:pt x="2025904" y="2772375"/>
                  <a:pt x="2022256" y="2765144"/>
                </a:cubicBezTo>
                <a:cubicBezTo>
                  <a:pt x="2018607" y="2757914"/>
                  <a:pt x="2013261" y="2751669"/>
                  <a:pt x="2006218" y="2746410"/>
                </a:cubicBezTo>
                <a:cubicBezTo>
                  <a:pt x="1999175" y="2741152"/>
                  <a:pt x="1990519" y="2737126"/>
                  <a:pt x="1980251" y="2734332"/>
                </a:cubicBezTo>
                <a:cubicBezTo>
                  <a:pt x="1969983" y="2731538"/>
                  <a:pt x="1958314" y="2730142"/>
                  <a:pt x="1945245" y="2730142"/>
                </a:cubicBezTo>
                <a:lnTo>
                  <a:pt x="1913932" y="2730142"/>
                </a:lnTo>
                <a:cubicBezTo>
                  <a:pt x="1912574" y="2730142"/>
                  <a:pt x="1911258" y="2729854"/>
                  <a:pt x="1909986" y="2729279"/>
                </a:cubicBezTo>
                <a:cubicBezTo>
                  <a:pt x="1908714" y="2728704"/>
                  <a:pt x="1907611" y="2727759"/>
                  <a:pt x="1906678" y="2726444"/>
                </a:cubicBezTo>
                <a:cubicBezTo>
                  <a:pt x="1905744" y="2725130"/>
                  <a:pt x="1904980" y="2723404"/>
                  <a:pt x="1904386" y="2721268"/>
                </a:cubicBezTo>
                <a:cubicBezTo>
                  <a:pt x="1903792" y="2719131"/>
                  <a:pt x="1903494" y="2716338"/>
                  <a:pt x="1903494" y="2712887"/>
                </a:cubicBezTo>
                <a:cubicBezTo>
                  <a:pt x="1903494" y="2709765"/>
                  <a:pt x="1903741" y="2707176"/>
                  <a:pt x="1904234" y="2705122"/>
                </a:cubicBezTo>
                <a:cubicBezTo>
                  <a:pt x="1904727" y="2703068"/>
                  <a:pt x="1905425" y="2701425"/>
                  <a:pt x="1906329" y="2700192"/>
                </a:cubicBezTo>
                <a:cubicBezTo>
                  <a:pt x="1907233" y="2698960"/>
                  <a:pt x="1908260" y="2698056"/>
                  <a:pt x="1909410" y="2697481"/>
                </a:cubicBezTo>
                <a:cubicBezTo>
                  <a:pt x="1910561" y="2696906"/>
                  <a:pt x="1911875" y="2696618"/>
                  <a:pt x="1913354" y="2696618"/>
                </a:cubicBezTo>
                <a:lnTo>
                  <a:pt x="1941208" y="2696618"/>
                </a:lnTo>
                <a:cubicBezTo>
                  <a:pt x="1952054" y="2696618"/>
                  <a:pt x="1961791" y="2695221"/>
                  <a:pt x="1970418" y="2692428"/>
                </a:cubicBezTo>
                <a:cubicBezTo>
                  <a:pt x="1979046" y="2689634"/>
                  <a:pt x="1986358" y="2685608"/>
                  <a:pt x="1992356" y="2680349"/>
                </a:cubicBezTo>
                <a:cubicBezTo>
                  <a:pt x="1998354" y="2675091"/>
                  <a:pt x="2002956" y="2668805"/>
                  <a:pt x="2006160" y="2661492"/>
                </a:cubicBezTo>
                <a:cubicBezTo>
                  <a:pt x="2009365" y="2654180"/>
                  <a:pt x="2010967" y="2646004"/>
                  <a:pt x="2010967" y="2636966"/>
                </a:cubicBezTo>
                <a:cubicBezTo>
                  <a:pt x="2010967" y="2630393"/>
                  <a:pt x="2009899" y="2624107"/>
                  <a:pt x="2007762" y="2618109"/>
                </a:cubicBezTo>
                <a:cubicBezTo>
                  <a:pt x="2005626" y="2612111"/>
                  <a:pt x="2002422" y="2606893"/>
                  <a:pt x="1998149" y="2602456"/>
                </a:cubicBezTo>
                <a:cubicBezTo>
                  <a:pt x="1993876" y="2598020"/>
                  <a:pt x="1988412" y="2594527"/>
                  <a:pt x="1981757" y="2591980"/>
                </a:cubicBezTo>
                <a:cubicBezTo>
                  <a:pt x="1975102" y="2589433"/>
                  <a:pt x="1967419" y="2588160"/>
                  <a:pt x="1958710" y="2588160"/>
                </a:cubicBezTo>
                <a:cubicBezTo>
                  <a:pt x="1949178" y="2588160"/>
                  <a:pt x="1940428" y="2589598"/>
                  <a:pt x="1932458" y="2592473"/>
                </a:cubicBezTo>
                <a:cubicBezTo>
                  <a:pt x="1924488" y="2595349"/>
                  <a:pt x="1917380" y="2598430"/>
                  <a:pt x="1911136" y="2601717"/>
                </a:cubicBezTo>
                <a:cubicBezTo>
                  <a:pt x="1904891" y="2605004"/>
                  <a:pt x="1899715" y="2608085"/>
                  <a:pt x="1895606" y="2610961"/>
                </a:cubicBezTo>
                <a:cubicBezTo>
                  <a:pt x="1891498" y="2613836"/>
                  <a:pt x="1888622" y="2615274"/>
                  <a:pt x="1886979" y="2615274"/>
                </a:cubicBezTo>
                <a:cubicBezTo>
                  <a:pt x="1885829" y="2615274"/>
                  <a:pt x="1884802" y="2615069"/>
                  <a:pt x="1883898" y="2614658"/>
                </a:cubicBezTo>
                <a:cubicBezTo>
                  <a:pt x="1882994" y="2614247"/>
                  <a:pt x="1882255" y="2613426"/>
                  <a:pt x="1881679" y="2612193"/>
                </a:cubicBezTo>
                <a:cubicBezTo>
                  <a:pt x="1881104" y="2610961"/>
                  <a:pt x="1880693" y="2609235"/>
                  <a:pt x="1880447" y="2607017"/>
                </a:cubicBezTo>
                <a:cubicBezTo>
                  <a:pt x="1880200" y="2604798"/>
                  <a:pt x="1880077" y="2601881"/>
                  <a:pt x="1880077" y="2598266"/>
                </a:cubicBezTo>
                <a:cubicBezTo>
                  <a:pt x="1880077" y="2595801"/>
                  <a:pt x="1880159" y="2593624"/>
                  <a:pt x="1880324" y="2591734"/>
                </a:cubicBezTo>
                <a:cubicBezTo>
                  <a:pt x="1880488" y="2589844"/>
                  <a:pt x="1880817" y="2588201"/>
                  <a:pt x="1881310" y="2586804"/>
                </a:cubicBezTo>
                <a:cubicBezTo>
                  <a:pt x="1881803" y="2585407"/>
                  <a:pt x="1882378" y="2584134"/>
                  <a:pt x="1883035" y="2582983"/>
                </a:cubicBezTo>
                <a:cubicBezTo>
                  <a:pt x="1883692" y="2581833"/>
                  <a:pt x="1884802" y="2580477"/>
                  <a:pt x="1886363" y="2578916"/>
                </a:cubicBezTo>
                <a:cubicBezTo>
                  <a:pt x="1887924" y="2577355"/>
                  <a:pt x="1891087" y="2575095"/>
                  <a:pt x="1895853" y="2572137"/>
                </a:cubicBezTo>
                <a:cubicBezTo>
                  <a:pt x="1900619" y="2569179"/>
                  <a:pt x="1906493" y="2566262"/>
                  <a:pt x="1913477" y="2563387"/>
                </a:cubicBezTo>
                <a:cubicBezTo>
                  <a:pt x="1920462" y="2560511"/>
                  <a:pt x="1928514" y="2558087"/>
                  <a:pt x="1937634" y="2556115"/>
                </a:cubicBezTo>
                <a:cubicBezTo>
                  <a:pt x="1946754" y="2554143"/>
                  <a:pt x="1956573" y="2553157"/>
                  <a:pt x="1967090" y="2553157"/>
                </a:cubicBezTo>
                <a:close/>
                <a:moveTo>
                  <a:pt x="1034685" y="1131426"/>
                </a:moveTo>
                <a:lnTo>
                  <a:pt x="932135" y="1306438"/>
                </a:lnTo>
                <a:lnTo>
                  <a:pt x="1035170" y="1306438"/>
                </a:lnTo>
                <a:lnTo>
                  <a:pt x="1035170" y="1131426"/>
                </a:lnTo>
                <a:close/>
                <a:moveTo>
                  <a:pt x="1045400" y="1094205"/>
                </a:moveTo>
                <a:cubicBezTo>
                  <a:pt x="1050928" y="1094205"/>
                  <a:pt x="1055745" y="1094410"/>
                  <a:pt x="1059851" y="1094821"/>
                </a:cubicBezTo>
                <a:cubicBezTo>
                  <a:pt x="1063957" y="1095232"/>
                  <a:pt x="1067266" y="1095766"/>
                  <a:pt x="1069778" y="1096423"/>
                </a:cubicBezTo>
                <a:cubicBezTo>
                  <a:pt x="1072291" y="1097080"/>
                  <a:pt x="1074217" y="1097943"/>
                  <a:pt x="1075557" y="1099011"/>
                </a:cubicBezTo>
                <a:cubicBezTo>
                  <a:pt x="1076898" y="1100079"/>
                  <a:pt x="1077568" y="1101353"/>
                  <a:pt x="1077568" y="1102832"/>
                </a:cubicBezTo>
                <a:lnTo>
                  <a:pt x="1077568" y="1306438"/>
                </a:lnTo>
                <a:lnTo>
                  <a:pt x="1113556" y="1306438"/>
                </a:lnTo>
                <a:cubicBezTo>
                  <a:pt x="1116350" y="1306438"/>
                  <a:pt x="1118610" y="1307876"/>
                  <a:pt x="1120335" y="1310752"/>
                </a:cubicBezTo>
                <a:cubicBezTo>
                  <a:pt x="1122060" y="1313628"/>
                  <a:pt x="1122923" y="1318024"/>
                  <a:pt x="1122923" y="1323939"/>
                </a:cubicBezTo>
                <a:cubicBezTo>
                  <a:pt x="1122923" y="1329362"/>
                  <a:pt x="1122102" y="1333635"/>
                  <a:pt x="1120458" y="1336757"/>
                </a:cubicBezTo>
                <a:cubicBezTo>
                  <a:pt x="1118815" y="1339880"/>
                  <a:pt x="1116514" y="1341441"/>
                  <a:pt x="1113556" y="1341441"/>
                </a:cubicBezTo>
                <a:lnTo>
                  <a:pt x="1077568" y="1341441"/>
                </a:lnTo>
                <a:lnTo>
                  <a:pt x="1077568" y="1408488"/>
                </a:lnTo>
                <a:cubicBezTo>
                  <a:pt x="1077568" y="1409802"/>
                  <a:pt x="1077230" y="1410912"/>
                  <a:pt x="1076553" y="1411815"/>
                </a:cubicBezTo>
                <a:cubicBezTo>
                  <a:pt x="1075876" y="1412719"/>
                  <a:pt x="1074692" y="1413500"/>
                  <a:pt x="1072998" y="1414157"/>
                </a:cubicBezTo>
                <a:cubicBezTo>
                  <a:pt x="1071305" y="1414815"/>
                  <a:pt x="1069104" y="1415308"/>
                  <a:pt x="1066397" y="1415636"/>
                </a:cubicBezTo>
                <a:cubicBezTo>
                  <a:pt x="1063689" y="1415965"/>
                  <a:pt x="1060219" y="1416129"/>
                  <a:pt x="1055988" y="1416129"/>
                </a:cubicBezTo>
                <a:cubicBezTo>
                  <a:pt x="1051926" y="1416129"/>
                  <a:pt x="1048541" y="1415965"/>
                  <a:pt x="1045833" y="1415636"/>
                </a:cubicBezTo>
                <a:cubicBezTo>
                  <a:pt x="1043126" y="1415308"/>
                  <a:pt x="1040968" y="1414815"/>
                  <a:pt x="1039359" y="1414157"/>
                </a:cubicBezTo>
                <a:cubicBezTo>
                  <a:pt x="1037750" y="1413500"/>
                  <a:pt x="1036650" y="1412719"/>
                  <a:pt x="1036058" y="1411815"/>
                </a:cubicBezTo>
                <a:cubicBezTo>
                  <a:pt x="1035466" y="1410912"/>
                  <a:pt x="1035170" y="1409802"/>
                  <a:pt x="1035170" y="1408488"/>
                </a:cubicBezTo>
                <a:lnTo>
                  <a:pt x="1035170" y="1341441"/>
                </a:lnTo>
                <a:lnTo>
                  <a:pt x="904678" y="1341441"/>
                </a:lnTo>
                <a:cubicBezTo>
                  <a:pt x="902721" y="1341441"/>
                  <a:pt x="901091" y="1341194"/>
                  <a:pt x="899788" y="1340701"/>
                </a:cubicBezTo>
                <a:cubicBezTo>
                  <a:pt x="898485" y="1340208"/>
                  <a:pt x="897304" y="1339304"/>
                  <a:pt x="896245" y="1337990"/>
                </a:cubicBezTo>
                <a:cubicBezTo>
                  <a:pt x="895186" y="1336675"/>
                  <a:pt x="894452" y="1334785"/>
                  <a:pt x="894045" y="1332320"/>
                </a:cubicBezTo>
                <a:cubicBezTo>
                  <a:pt x="893638" y="1329855"/>
                  <a:pt x="893435" y="1326651"/>
                  <a:pt x="893435" y="1322707"/>
                </a:cubicBezTo>
                <a:cubicBezTo>
                  <a:pt x="893435" y="1319585"/>
                  <a:pt x="893516" y="1316791"/>
                  <a:pt x="893680" y="1314326"/>
                </a:cubicBezTo>
                <a:cubicBezTo>
                  <a:pt x="893843" y="1311861"/>
                  <a:pt x="894168" y="1309601"/>
                  <a:pt x="894656" y="1307547"/>
                </a:cubicBezTo>
                <a:cubicBezTo>
                  <a:pt x="895144" y="1305493"/>
                  <a:pt x="895794" y="1303521"/>
                  <a:pt x="896607" y="1301631"/>
                </a:cubicBezTo>
                <a:cubicBezTo>
                  <a:pt x="897419" y="1299742"/>
                  <a:pt x="898396" y="1297729"/>
                  <a:pt x="899536" y="1295592"/>
                </a:cubicBezTo>
                <a:lnTo>
                  <a:pt x="1013232" y="1101846"/>
                </a:lnTo>
                <a:cubicBezTo>
                  <a:pt x="1014069" y="1100531"/>
                  <a:pt x="1015284" y="1099381"/>
                  <a:pt x="1016876" y="1098395"/>
                </a:cubicBezTo>
                <a:cubicBezTo>
                  <a:pt x="1018468" y="1097409"/>
                  <a:pt x="1020521" y="1096587"/>
                  <a:pt x="1023034" y="1095930"/>
                </a:cubicBezTo>
                <a:cubicBezTo>
                  <a:pt x="1025548" y="1095273"/>
                  <a:pt x="1028648" y="1094821"/>
                  <a:pt x="1032334" y="1094574"/>
                </a:cubicBezTo>
                <a:cubicBezTo>
                  <a:pt x="1036020" y="1094328"/>
                  <a:pt x="1040375" y="1094205"/>
                  <a:pt x="1045400" y="1094205"/>
                </a:cubicBezTo>
                <a:close/>
                <a:moveTo>
                  <a:pt x="31059" y="0"/>
                </a:moveTo>
                <a:lnTo>
                  <a:pt x="172302" y="0"/>
                </a:lnTo>
                <a:cubicBezTo>
                  <a:pt x="173616" y="0"/>
                  <a:pt x="174890" y="369"/>
                  <a:pt x="176122" y="1109"/>
                </a:cubicBezTo>
                <a:cubicBezTo>
                  <a:pt x="177355" y="1848"/>
                  <a:pt x="178382" y="2958"/>
                  <a:pt x="179204" y="4437"/>
                </a:cubicBezTo>
                <a:cubicBezTo>
                  <a:pt x="180025" y="5916"/>
                  <a:pt x="180641" y="7805"/>
                  <a:pt x="181052" y="10106"/>
                </a:cubicBezTo>
                <a:cubicBezTo>
                  <a:pt x="181463" y="12407"/>
                  <a:pt x="181668" y="15118"/>
                  <a:pt x="181668" y="18241"/>
                </a:cubicBezTo>
                <a:cubicBezTo>
                  <a:pt x="181668" y="24156"/>
                  <a:pt x="180881" y="28758"/>
                  <a:pt x="179307" y="32044"/>
                </a:cubicBezTo>
                <a:cubicBezTo>
                  <a:pt x="177733" y="35331"/>
                  <a:pt x="175530" y="36974"/>
                  <a:pt x="172698" y="36974"/>
                </a:cubicBezTo>
                <a:lnTo>
                  <a:pt x="58667" y="36974"/>
                </a:lnTo>
                <a:lnTo>
                  <a:pt x="58667" y="126452"/>
                </a:lnTo>
                <a:cubicBezTo>
                  <a:pt x="64208" y="125631"/>
                  <a:pt x="69867" y="125138"/>
                  <a:pt x="75646" y="124974"/>
                </a:cubicBezTo>
                <a:cubicBezTo>
                  <a:pt x="81425" y="124809"/>
                  <a:pt x="88114" y="124727"/>
                  <a:pt x="95714" y="124727"/>
                </a:cubicBezTo>
                <a:cubicBezTo>
                  <a:pt x="113285" y="124727"/>
                  <a:pt x="128641" y="126904"/>
                  <a:pt x="141782" y="131259"/>
                </a:cubicBezTo>
                <a:cubicBezTo>
                  <a:pt x="154924" y="135614"/>
                  <a:pt x="165888" y="141776"/>
                  <a:pt x="174674" y="149746"/>
                </a:cubicBezTo>
                <a:cubicBezTo>
                  <a:pt x="183461" y="157716"/>
                  <a:pt x="190110" y="167371"/>
                  <a:pt x="194621" y="178710"/>
                </a:cubicBezTo>
                <a:cubicBezTo>
                  <a:pt x="199132" y="190049"/>
                  <a:pt x="201388" y="202620"/>
                  <a:pt x="201388" y="216424"/>
                </a:cubicBezTo>
                <a:cubicBezTo>
                  <a:pt x="201388" y="233514"/>
                  <a:pt x="198512" y="248715"/>
                  <a:pt x="192761" y="262026"/>
                </a:cubicBezTo>
                <a:cubicBezTo>
                  <a:pt x="187009" y="275336"/>
                  <a:pt x="178875" y="286552"/>
                  <a:pt x="168358" y="295672"/>
                </a:cubicBezTo>
                <a:cubicBezTo>
                  <a:pt x="157840" y="304793"/>
                  <a:pt x="145310" y="311736"/>
                  <a:pt x="130767" y="316501"/>
                </a:cubicBezTo>
                <a:cubicBezTo>
                  <a:pt x="116224" y="321267"/>
                  <a:pt x="100078" y="323650"/>
                  <a:pt x="82330" y="323650"/>
                </a:cubicBezTo>
                <a:cubicBezTo>
                  <a:pt x="72470" y="323650"/>
                  <a:pt x="63104" y="322951"/>
                  <a:pt x="54230" y="321554"/>
                </a:cubicBezTo>
                <a:cubicBezTo>
                  <a:pt x="45356" y="320158"/>
                  <a:pt x="37468" y="318432"/>
                  <a:pt x="30566" y="316378"/>
                </a:cubicBezTo>
                <a:cubicBezTo>
                  <a:pt x="23664" y="314324"/>
                  <a:pt x="17995" y="312311"/>
                  <a:pt x="13558" y="310339"/>
                </a:cubicBezTo>
                <a:cubicBezTo>
                  <a:pt x="9121" y="308367"/>
                  <a:pt x="6286" y="306806"/>
                  <a:pt x="5054" y="305656"/>
                </a:cubicBezTo>
                <a:cubicBezTo>
                  <a:pt x="3821" y="304505"/>
                  <a:pt x="2958" y="303437"/>
                  <a:pt x="2465" y="302451"/>
                </a:cubicBezTo>
                <a:cubicBezTo>
                  <a:pt x="1972" y="301465"/>
                  <a:pt x="1520" y="300274"/>
                  <a:pt x="1110" y="298877"/>
                </a:cubicBezTo>
                <a:cubicBezTo>
                  <a:pt x="699" y="297480"/>
                  <a:pt x="411" y="295713"/>
                  <a:pt x="247" y="293577"/>
                </a:cubicBezTo>
                <a:cubicBezTo>
                  <a:pt x="83" y="291441"/>
                  <a:pt x="0" y="288894"/>
                  <a:pt x="0" y="285936"/>
                </a:cubicBezTo>
                <a:cubicBezTo>
                  <a:pt x="0" y="283142"/>
                  <a:pt x="124" y="280636"/>
                  <a:pt x="370" y="278418"/>
                </a:cubicBezTo>
                <a:cubicBezTo>
                  <a:pt x="617" y="276199"/>
                  <a:pt x="1069" y="274392"/>
                  <a:pt x="1726" y="272995"/>
                </a:cubicBezTo>
                <a:cubicBezTo>
                  <a:pt x="2383" y="271598"/>
                  <a:pt x="3164" y="270571"/>
                  <a:pt x="4068" y="269914"/>
                </a:cubicBezTo>
                <a:cubicBezTo>
                  <a:pt x="4971" y="269256"/>
                  <a:pt x="5999" y="268928"/>
                  <a:pt x="7149" y="268928"/>
                </a:cubicBezTo>
                <a:cubicBezTo>
                  <a:pt x="8792" y="268928"/>
                  <a:pt x="11339" y="269955"/>
                  <a:pt x="14790" y="272009"/>
                </a:cubicBezTo>
                <a:cubicBezTo>
                  <a:pt x="18241" y="274063"/>
                  <a:pt x="22884" y="276281"/>
                  <a:pt x="28717" y="278664"/>
                </a:cubicBezTo>
                <a:cubicBezTo>
                  <a:pt x="34551" y="281047"/>
                  <a:pt x="41781" y="283307"/>
                  <a:pt x="50409" y="285443"/>
                </a:cubicBezTo>
                <a:cubicBezTo>
                  <a:pt x="59036" y="287579"/>
                  <a:pt x="69266" y="288647"/>
                  <a:pt x="81098" y="288647"/>
                </a:cubicBezTo>
                <a:cubicBezTo>
                  <a:pt x="92108" y="288647"/>
                  <a:pt x="102214" y="287333"/>
                  <a:pt x="111417" y="284703"/>
                </a:cubicBezTo>
                <a:cubicBezTo>
                  <a:pt x="120619" y="282074"/>
                  <a:pt x="128548" y="277966"/>
                  <a:pt x="135204" y="272378"/>
                </a:cubicBezTo>
                <a:cubicBezTo>
                  <a:pt x="141859" y="266791"/>
                  <a:pt x="147077" y="259766"/>
                  <a:pt x="150856" y="251303"/>
                </a:cubicBezTo>
                <a:cubicBezTo>
                  <a:pt x="154636" y="242840"/>
                  <a:pt x="156526" y="232528"/>
                  <a:pt x="156526" y="220368"/>
                </a:cubicBezTo>
                <a:cubicBezTo>
                  <a:pt x="156526" y="210179"/>
                  <a:pt x="154924" y="201182"/>
                  <a:pt x="151719" y="193376"/>
                </a:cubicBezTo>
                <a:cubicBezTo>
                  <a:pt x="148515" y="185571"/>
                  <a:pt x="143585" y="179080"/>
                  <a:pt x="136929" y="173903"/>
                </a:cubicBezTo>
                <a:cubicBezTo>
                  <a:pt x="130274" y="168727"/>
                  <a:pt x="121852" y="164865"/>
                  <a:pt x="111663" y="162318"/>
                </a:cubicBezTo>
                <a:cubicBezTo>
                  <a:pt x="101475" y="159771"/>
                  <a:pt x="89314" y="158497"/>
                  <a:pt x="75182" y="158497"/>
                </a:cubicBezTo>
                <a:cubicBezTo>
                  <a:pt x="65158" y="158497"/>
                  <a:pt x="56530" y="158990"/>
                  <a:pt x="49300" y="159976"/>
                </a:cubicBezTo>
                <a:cubicBezTo>
                  <a:pt x="42069" y="160962"/>
                  <a:pt x="35332" y="161455"/>
                  <a:pt x="29087" y="161455"/>
                </a:cubicBezTo>
                <a:cubicBezTo>
                  <a:pt x="24486" y="161455"/>
                  <a:pt x="21199" y="160387"/>
                  <a:pt x="19227" y="158251"/>
                </a:cubicBezTo>
                <a:cubicBezTo>
                  <a:pt x="17255" y="156114"/>
                  <a:pt x="16269" y="152006"/>
                  <a:pt x="16269" y="145926"/>
                </a:cubicBezTo>
                <a:lnTo>
                  <a:pt x="16269" y="16022"/>
                </a:lnTo>
                <a:cubicBezTo>
                  <a:pt x="16269" y="10599"/>
                  <a:pt x="17543" y="6573"/>
                  <a:pt x="20090" y="3944"/>
                </a:cubicBezTo>
                <a:cubicBezTo>
                  <a:pt x="22637" y="1314"/>
                  <a:pt x="26293" y="0"/>
                  <a:pt x="31059"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4000" dirty="0"/>
          </a:p>
        </p:txBody>
      </p:sp>
    </p:spTree>
    <p:extLst>
      <p:ext uri="{BB962C8B-B14F-4D97-AF65-F5344CB8AC3E}">
        <p14:creationId xmlns:p14="http://schemas.microsoft.com/office/powerpoint/2010/main" val="3775144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1683026"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5681726 h 6858000"/>
              <a:gd name="connsiteX3" fmla="*/ 10491836 w 11127345"/>
              <a:gd name="connsiteY3" fmla="*/ 5639955 h 6858000"/>
              <a:gd name="connsiteX4" fmla="*/ 10590728 w 11127345"/>
              <a:gd name="connsiteY4" fmla="*/ 5574405 h 6858000"/>
              <a:gd name="connsiteX5" fmla="*/ 11020019 w 11127345"/>
              <a:gd name="connsiteY5" fmla="*/ 5574405 h 6858000"/>
              <a:gd name="connsiteX6" fmla="*/ 11127345 w 11127345"/>
              <a:gd name="connsiteY6" fmla="*/ 5681731 h 6858000"/>
              <a:gd name="connsiteX7" fmla="*/ 11127345 w 11127345"/>
              <a:gd name="connsiteY7" fmla="*/ 6278448 h 6858000"/>
              <a:gd name="connsiteX8" fmla="*/ 11020019 w 11127345"/>
              <a:gd name="connsiteY8" fmla="*/ 6385774 h 6858000"/>
              <a:gd name="connsiteX9" fmla="*/ 10590728 w 11127345"/>
              <a:gd name="connsiteY9" fmla="*/ 6385774 h 6858000"/>
              <a:gd name="connsiteX10" fmla="*/ 10491836 w 11127345"/>
              <a:gd name="connsiteY10" fmla="*/ 6320225 h 6858000"/>
              <a:gd name="connsiteX11" fmla="*/ 10483403 w 11127345"/>
              <a:gd name="connsiteY11" fmla="*/ 6278453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5681726"/>
                </a:lnTo>
                <a:lnTo>
                  <a:pt x="10491836" y="5639955"/>
                </a:lnTo>
                <a:cubicBezTo>
                  <a:pt x="10508129" y="5601434"/>
                  <a:pt x="10546272" y="5574405"/>
                  <a:pt x="10590728" y="5574405"/>
                </a:cubicBezTo>
                <a:lnTo>
                  <a:pt x="11020019" y="5574405"/>
                </a:lnTo>
                <a:cubicBezTo>
                  <a:pt x="11079294" y="5574405"/>
                  <a:pt x="11127345" y="5622456"/>
                  <a:pt x="11127345" y="5681731"/>
                </a:cubicBezTo>
                <a:lnTo>
                  <a:pt x="11127345" y="6278448"/>
                </a:lnTo>
                <a:cubicBezTo>
                  <a:pt x="11127345" y="6337723"/>
                  <a:pt x="11079294" y="6385774"/>
                  <a:pt x="11020019" y="6385774"/>
                </a:cubicBezTo>
                <a:lnTo>
                  <a:pt x="10590728" y="6385774"/>
                </a:lnTo>
                <a:cubicBezTo>
                  <a:pt x="10546272" y="6385774"/>
                  <a:pt x="10508129" y="6358746"/>
                  <a:pt x="10491836" y="6320225"/>
                </a:cubicBezTo>
                <a:lnTo>
                  <a:pt x="10483403" y="6278453"/>
                </a:lnTo>
                <a:lnTo>
                  <a:pt x="10483403"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6989878"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4250024 h 6858000"/>
              <a:gd name="connsiteX3" fmla="*/ 10491836 w 11127345"/>
              <a:gd name="connsiteY3" fmla="*/ 4208253 h 6858000"/>
              <a:gd name="connsiteX4" fmla="*/ 10590728 w 11127345"/>
              <a:gd name="connsiteY4" fmla="*/ 4142703 h 6858000"/>
              <a:gd name="connsiteX5" fmla="*/ 11020019 w 11127345"/>
              <a:gd name="connsiteY5" fmla="*/ 4142703 h 6858000"/>
              <a:gd name="connsiteX6" fmla="*/ 11127345 w 11127345"/>
              <a:gd name="connsiteY6" fmla="*/ 4250029 h 6858000"/>
              <a:gd name="connsiteX7" fmla="*/ 11127345 w 11127345"/>
              <a:gd name="connsiteY7" fmla="*/ 4846746 h 6858000"/>
              <a:gd name="connsiteX8" fmla="*/ 11020019 w 11127345"/>
              <a:gd name="connsiteY8" fmla="*/ 4954072 h 6858000"/>
              <a:gd name="connsiteX9" fmla="*/ 10590728 w 11127345"/>
              <a:gd name="connsiteY9" fmla="*/ 4954072 h 6858000"/>
              <a:gd name="connsiteX10" fmla="*/ 10491836 w 11127345"/>
              <a:gd name="connsiteY10" fmla="*/ 4888523 h 6858000"/>
              <a:gd name="connsiteX11" fmla="*/ 10483403 w 11127345"/>
              <a:gd name="connsiteY11" fmla="*/ 4846751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4250024"/>
                </a:lnTo>
                <a:lnTo>
                  <a:pt x="10491836" y="4208253"/>
                </a:lnTo>
                <a:cubicBezTo>
                  <a:pt x="10508129" y="4169732"/>
                  <a:pt x="10546272" y="4142703"/>
                  <a:pt x="10590728" y="4142703"/>
                </a:cubicBezTo>
                <a:lnTo>
                  <a:pt x="11020019" y="4142703"/>
                </a:lnTo>
                <a:cubicBezTo>
                  <a:pt x="11079294" y="4142703"/>
                  <a:pt x="11127345" y="4190754"/>
                  <a:pt x="11127345" y="4250029"/>
                </a:cubicBezTo>
                <a:lnTo>
                  <a:pt x="11127345" y="4846746"/>
                </a:lnTo>
                <a:cubicBezTo>
                  <a:pt x="11127345" y="4906021"/>
                  <a:pt x="11079294" y="4954072"/>
                  <a:pt x="11020019" y="4954072"/>
                </a:cubicBezTo>
                <a:lnTo>
                  <a:pt x="10590728" y="4954072"/>
                </a:lnTo>
                <a:cubicBezTo>
                  <a:pt x="10546272" y="4954072"/>
                  <a:pt x="10508129" y="4927044"/>
                  <a:pt x="10491836" y="4888523"/>
                </a:cubicBezTo>
                <a:lnTo>
                  <a:pt x="10483403" y="4846751"/>
                </a:lnTo>
                <a:lnTo>
                  <a:pt x="10483403" y="6858000"/>
                </a:lnTo>
                <a:lnTo>
                  <a:pt x="0" y="685800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911751"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2818322 h 6858000"/>
              <a:gd name="connsiteX3" fmla="*/ 10491836 w 11127345"/>
              <a:gd name="connsiteY3" fmla="*/ 2776551 h 6858000"/>
              <a:gd name="connsiteX4" fmla="*/ 10590728 w 11127345"/>
              <a:gd name="connsiteY4" fmla="*/ 2711001 h 6858000"/>
              <a:gd name="connsiteX5" fmla="*/ 11020019 w 11127345"/>
              <a:gd name="connsiteY5" fmla="*/ 2711001 h 6858000"/>
              <a:gd name="connsiteX6" fmla="*/ 11127345 w 11127345"/>
              <a:gd name="connsiteY6" fmla="*/ 2818327 h 6858000"/>
              <a:gd name="connsiteX7" fmla="*/ 11127345 w 11127345"/>
              <a:gd name="connsiteY7" fmla="*/ 3415044 h 6858000"/>
              <a:gd name="connsiteX8" fmla="*/ 11020019 w 11127345"/>
              <a:gd name="connsiteY8" fmla="*/ 3522370 h 6858000"/>
              <a:gd name="connsiteX9" fmla="*/ 10590728 w 11127345"/>
              <a:gd name="connsiteY9" fmla="*/ 3522370 h 6858000"/>
              <a:gd name="connsiteX10" fmla="*/ 10491836 w 11127345"/>
              <a:gd name="connsiteY10" fmla="*/ 3456821 h 6858000"/>
              <a:gd name="connsiteX11" fmla="*/ 10483403 w 11127345"/>
              <a:gd name="connsiteY11" fmla="*/ 3415049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2818322"/>
                </a:lnTo>
                <a:lnTo>
                  <a:pt x="10491836" y="2776551"/>
                </a:lnTo>
                <a:cubicBezTo>
                  <a:pt x="10508129" y="2738030"/>
                  <a:pt x="10546272" y="2711001"/>
                  <a:pt x="10590728" y="2711001"/>
                </a:cubicBezTo>
                <a:lnTo>
                  <a:pt x="11020019" y="2711001"/>
                </a:lnTo>
                <a:cubicBezTo>
                  <a:pt x="11079294" y="2711001"/>
                  <a:pt x="11127345" y="2759052"/>
                  <a:pt x="11127345" y="2818327"/>
                </a:cubicBezTo>
                <a:lnTo>
                  <a:pt x="11127345" y="3415044"/>
                </a:lnTo>
                <a:cubicBezTo>
                  <a:pt x="11127345" y="3474319"/>
                  <a:pt x="11079294" y="3522370"/>
                  <a:pt x="11020019" y="3522370"/>
                </a:cubicBezTo>
                <a:lnTo>
                  <a:pt x="10590728" y="3522370"/>
                </a:lnTo>
                <a:cubicBezTo>
                  <a:pt x="10546272" y="3522370"/>
                  <a:pt x="10508129" y="3495341"/>
                  <a:pt x="10491836" y="3456821"/>
                </a:cubicBezTo>
                <a:lnTo>
                  <a:pt x="10483403" y="3415049"/>
                </a:lnTo>
                <a:lnTo>
                  <a:pt x="10483403" y="6858000"/>
                </a:lnTo>
                <a:lnTo>
                  <a:pt x="0" y="685800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8833624" y="0"/>
            <a:ext cx="11101586" cy="6858000"/>
          </a:xfrm>
          <a:custGeom>
            <a:avLst/>
            <a:gdLst>
              <a:gd name="connsiteX0" fmla="*/ 0 w 11101586"/>
              <a:gd name="connsiteY0" fmla="*/ 0 h 6858000"/>
              <a:gd name="connsiteX1" fmla="*/ 10483403 w 11101586"/>
              <a:gd name="connsiteY1" fmla="*/ 0 h 6858000"/>
              <a:gd name="connsiteX2" fmla="*/ 10483403 w 11101586"/>
              <a:gd name="connsiteY2" fmla="*/ 1291246 h 6858000"/>
              <a:gd name="connsiteX3" fmla="*/ 10489078 w 11101586"/>
              <a:gd name="connsiteY3" fmla="*/ 1282829 h 6858000"/>
              <a:gd name="connsiteX4" fmla="*/ 10564969 w 11101586"/>
              <a:gd name="connsiteY4" fmla="*/ 1251394 h 6858000"/>
              <a:gd name="connsiteX5" fmla="*/ 10994260 w 11101586"/>
              <a:gd name="connsiteY5" fmla="*/ 1251394 h 6858000"/>
              <a:gd name="connsiteX6" fmla="*/ 11101586 w 11101586"/>
              <a:gd name="connsiteY6" fmla="*/ 1358720 h 6858000"/>
              <a:gd name="connsiteX7" fmla="*/ 11101586 w 11101586"/>
              <a:gd name="connsiteY7" fmla="*/ 1955437 h 6858000"/>
              <a:gd name="connsiteX8" fmla="*/ 10994260 w 11101586"/>
              <a:gd name="connsiteY8" fmla="*/ 2062763 h 6858000"/>
              <a:gd name="connsiteX9" fmla="*/ 10564969 w 11101586"/>
              <a:gd name="connsiteY9" fmla="*/ 2062763 h 6858000"/>
              <a:gd name="connsiteX10" fmla="*/ 10489078 w 11101586"/>
              <a:gd name="connsiteY10" fmla="*/ 2031328 h 6858000"/>
              <a:gd name="connsiteX11" fmla="*/ 10483403 w 11101586"/>
              <a:gd name="connsiteY11" fmla="*/ 2022911 h 6858000"/>
              <a:gd name="connsiteX12" fmla="*/ 10483403 w 11101586"/>
              <a:gd name="connsiteY12" fmla="*/ 6858000 h 6858000"/>
              <a:gd name="connsiteX13" fmla="*/ 0 w 11101586"/>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01586" h="6858000">
                <a:moveTo>
                  <a:pt x="0" y="0"/>
                </a:moveTo>
                <a:lnTo>
                  <a:pt x="10483403" y="0"/>
                </a:lnTo>
                <a:lnTo>
                  <a:pt x="10483403" y="1291246"/>
                </a:lnTo>
                <a:lnTo>
                  <a:pt x="10489078" y="1282829"/>
                </a:lnTo>
                <a:cubicBezTo>
                  <a:pt x="10508500" y="1263407"/>
                  <a:pt x="10535332" y="1251394"/>
                  <a:pt x="10564969" y="1251394"/>
                </a:cubicBezTo>
                <a:lnTo>
                  <a:pt x="10994260" y="1251394"/>
                </a:lnTo>
                <a:cubicBezTo>
                  <a:pt x="11053535" y="1251394"/>
                  <a:pt x="11101586" y="1299445"/>
                  <a:pt x="11101586" y="1358720"/>
                </a:cubicBezTo>
                <a:lnTo>
                  <a:pt x="11101586" y="1955437"/>
                </a:lnTo>
                <a:cubicBezTo>
                  <a:pt x="11101586" y="2014712"/>
                  <a:pt x="11053535" y="2062763"/>
                  <a:pt x="10994260" y="2062763"/>
                </a:cubicBezTo>
                <a:lnTo>
                  <a:pt x="10564969" y="2062763"/>
                </a:lnTo>
                <a:cubicBezTo>
                  <a:pt x="10535332" y="2062763"/>
                  <a:pt x="10508500" y="2050750"/>
                  <a:pt x="10489078" y="2031328"/>
                </a:cubicBezTo>
                <a:lnTo>
                  <a:pt x="10483403" y="2022911"/>
                </a:lnTo>
                <a:lnTo>
                  <a:pt x="10483403" y="6858000"/>
                </a:lnTo>
                <a:lnTo>
                  <a:pt x="0" y="6858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xmlns="" id="{D1B723D3-16E9-3FFA-3BEB-29D95EB5C471}"/>
              </a:ext>
            </a:extLst>
          </p:cNvPr>
          <p:cNvGrpSpPr/>
          <p:nvPr/>
        </p:nvGrpSpPr>
        <p:grpSpPr>
          <a:xfrm>
            <a:off x="-8835439" y="6267"/>
            <a:ext cx="10145252" cy="6857999"/>
            <a:chOff x="-8835439" y="6267"/>
            <a:chExt cx="10145252" cy="6857999"/>
          </a:xfrm>
        </p:grpSpPr>
        <p:sp>
          <p:nvSpPr>
            <p:cNvPr id="3" name="Rectangle: Rounded Corners 2">
              <a:extLst>
                <a:ext uri="{FF2B5EF4-FFF2-40B4-BE49-F238E27FC236}">
                  <a16:creationId xmlns:a16="http://schemas.microsoft.com/office/drawing/2014/main" xmlns="" id="{0A4BC03C-C509-2AC1-89E0-8A4936C4F726}"/>
                </a:ext>
              </a:extLst>
            </p:cNvPr>
            <p:cNvSpPr/>
            <p:nvPr/>
          </p:nvSpPr>
          <p:spPr>
            <a:xfrm>
              <a:off x="662834" y="114650"/>
              <a:ext cx="646979" cy="805132"/>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xmlns="" id="{1E514923-CEDE-54CE-E850-8827F149D156}"/>
                </a:ext>
              </a:extLst>
            </p:cNvPr>
            <p:cNvSpPr/>
            <p:nvPr/>
          </p:nvSpPr>
          <p:spPr>
            <a:xfrm>
              <a:off x="-8835439" y="6267"/>
              <a:ext cx="9560944" cy="6857999"/>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725505" y="114650"/>
            <a:ext cx="584308" cy="707886"/>
          </a:xfrm>
          <a:prstGeom prst="rect">
            <a:avLst/>
          </a:prstGeom>
          <a:noFill/>
        </p:spPr>
        <p:txBody>
          <a:bodyPr wrap="square" rtlCol="0">
            <a:spAutoFit/>
          </a:bodyPr>
          <a:lstStyle/>
          <a:p>
            <a:r>
              <a:rPr lang="en-US" sz="4000" dirty="0" smtClean="0">
                <a:latin typeface="Cambria" panose="02040503050406030204" pitchFamily="18" charset="0"/>
              </a:rPr>
              <a:t>5</a:t>
            </a:r>
            <a:endParaRPr lang="en-US" sz="4000" dirty="0">
              <a:latin typeface="Cambria" panose="02040503050406030204" pitchFamily="18" charset="0"/>
            </a:endParaRPr>
          </a:p>
        </p:txBody>
      </p:sp>
      <p:sp>
        <p:nvSpPr>
          <p:cNvPr id="6" name="TextBox 5"/>
          <p:cNvSpPr txBox="1"/>
          <p:nvPr/>
        </p:nvSpPr>
        <p:spPr>
          <a:xfrm>
            <a:off x="1683026" y="1272209"/>
            <a:ext cx="584936" cy="707886"/>
          </a:xfrm>
          <a:prstGeom prst="rect">
            <a:avLst/>
          </a:prstGeom>
          <a:noFill/>
        </p:spPr>
        <p:txBody>
          <a:bodyPr wrap="square" rtlCol="0">
            <a:spAutoFit/>
          </a:bodyPr>
          <a:lstStyle/>
          <a:p>
            <a:r>
              <a:rPr lang="en-US" sz="4000" dirty="0" smtClean="0"/>
              <a:t>4</a:t>
            </a:r>
            <a:endParaRPr lang="en-US" sz="4000" dirty="0"/>
          </a:p>
        </p:txBody>
      </p:sp>
      <p:sp>
        <p:nvSpPr>
          <p:cNvPr id="7" name="TextBox 6"/>
          <p:cNvSpPr txBox="1"/>
          <p:nvPr/>
        </p:nvSpPr>
        <p:spPr>
          <a:xfrm>
            <a:off x="2610678" y="2743200"/>
            <a:ext cx="604916" cy="707886"/>
          </a:xfrm>
          <a:prstGeom prst="rect">
            <a:avLst/>
          </a:prstGeom>
          <a:noFill/>
        </p:spPr>
        <p:txBody>
          <a:bodyPr wrap="square" rtlCol="0">
            <a:spAutoFit/>
          </a:bodyPr>
          <a:lstStyle/>
          <a:p>
            <a:r>
              <a:rPr lang="en-US" sz="4000" dirty="0">
                <a:latin typeface="Cambria" panose="02040503050406030204" pitchFamily="18" charset="0"/>
              </a:rPr>
              <a:t>3</a:t>
            </a:r>
            <a:endParaRPr lang="en-US" sz="4000" dirty="0"/>
          </a:p>
        </p:txBody>
      </p:sp>
      <p:sp>
        <p:nvSpPr>
          <p:cNvPr id="8" name="TextBox 7"/>
          <p:cNvSpPr txBox="1"/>
          <p:nvPr/>
        </p:nvSpPr>
        <p:spPr>
          <a:xfrm>
            <a:off x="3525078" y="4214191"/>
            <a:ext cx="612389" cy="707886"/>
          </a:xfrm>
          <a:prstGeom prst="rect">
            <a:avLst/>
          </a:prstGeom>
          <a:noFill/>
        </p:spPr>
        <p:txBody>
          <a:bodyPr wrap="square" rtlCol="0">
            <a:spAutoFit/>
          </a:bodyPr>
          <a:lstStyle/>
          <a:p>
            <a:r>
              <a:rPr lang="en-US" sz="4000" dirty="0" smtClean="0">
                <a:latin typeface="Cambria" panose="02040503050406030204" pitchFamily="18" charset="0"/>
              </a:rPr>
              <a:t>2</a:t>
            </a:r>
            <a:endParaRPr lang="en-US" sz="4000" dirty="0">
              <a:latin typeface="Cambria" panose="02040503050406030204" pitchFamily="18" charset="0"/>
            </a:endParaRPr>
          </a:p>
        </p:txBody>
      </p:sp>
      <p:sp>
        <p:nvSpPr>
          <p:cNvPr id="16" name="TextBox 15"/>
          <p:cNvSpPr txBox="1"/>
          <p:nvPr/>
        </p:nvSpPr>
        <p:spPr>
          <a:xfrm>
            <a:off x="12192000" y="5592417"/>
            <a:ext cx="618371" cy="707886"/>
          </a:xfrm>
          <a:prstGeom prst="rect">
            <a:avLst/>
          </a:prstGeom>
          <a:noFill/>
        </p:spPr>
        <p:txBody>
          <a:bodyPr wrap="square" rtlCol="0">
            <a:spAutoFit/>
          </a:bodyPr>
          <a:lstStyle/>
          <a:p>
            <a:r>
              <a:rPr lang="en-US" sz="4000" dirty="0" smtClean="0">
                <a:latin typeface="Cambria" panose="02040503050406030204" pitchFamily="18" charset="0"/>
              </a:rPr>
              <a:t>1</a:t>
            </a:r>
            <a:endParaRPr lang="en-US" sz="4000" dirty="0">
              <a:latin typeface="Cambria" panose="02040503050406030204" pitchFamily="18" charset="0"/>
            </a:endParaRPr>
          </a:p>
        </p:txBody>
      </p:sp>
      <p:sp>
        <p:nvSpPr>
          <p:cNvPr id="10" name="TextBox 9"/>
          <p:cNvSpPr txBox="1"/>
          <p:nvPr/>
        </p:nvSpPr>
        <p:spPr>
          <a:xfrm>
            <a:off x="4137467" y="602375"/>
            <a:ext cx="8054533" cy="1631216"/>
          </a:xfrm>
          <a:prstGeom prst="rect">
            <a:avLst/>
          </a:prstGeom>
          <a:noFill/>
        </p:spPr>
        <p:txBody>
          <a:bodyPr wrap="square" rtlCol="0">
            <a:spAutoFit/>
          </a:bodyPr>
          <a:lstStyle/>
          <a:p>
            <a:r>
              <a:rPr lang="en-US" sz="5000" dirty="0">
                <a:latin typeface="Times New Roman" panose="02020603050405020304" pitchFamily="18" charset="0"/>
              </a:rPr>
              <a:t>Virtual Contact List Using Python</a:t>
            </a:r>
          </a:p>
        </p:txBody>
      </p:sp>
      <p:sp>
        <p:nvSpPr>
          <p:cNvPr id="14" name="TextBox 13"/>
          <p:cNvSpPr txBox="1"/>
          <p:nvPr/>
        </p:nvSpPr>
        <p:spPr>
          <a:xfrm>
            <a:off x="4480183" y="2516072"/>
            <a:ext cx="6634398" cy="3554819"/>
          </a:xfrm>
          <a:prstGeom prst="rect">
            <a:avLst/>
          </a:prstGeom>
          <a:noFill/>
        </p:spPr>
        <p:txBody>
          <a:bodyPr wrap="square" rtlCol="0">
            <a:spAutoFit/>
          </a:bodyPr>
          <a:lstStyle/>
          <a:p>
            <a:pPr>
              <a:lnSpc>
                <a:spcPct val="150000"/>
              </a:lnSpc>
            </a:pPr>
            <a:r>
              <a:rPr lang="en-US" sz="2500" smtClean="0">
                <a:latin typeface="Times New Roman" panose="02020603050405020304" pitchFamily="18" charset="0"/>
              </a:rPr>
              <a:t>This mini project is a virtual contact list application built using Python. It allows users to add, edit, delete, and search for contacts in their virtual contact list. The application is simple to use and can be used on any device that has Python installed.</a:t>
            </a:r>
            <a:endParaRPr lang="en-US" sz="2500" dirty="0">
              <a:latin typeface="Times New Roman" panose="02020603050405020304" pitchFamily="18" charset="0"/>
            </a:endParaRPr>
          </a:p>
        </p:txBody>
      </p:sp>
    </p:spTree>
    <p:extLst>
      <p:ext uri="{BB962C8B-B14F-4D97-AF65-F5344CB8AC3E}">
        <p14:creationId xmlns:p14="http://schemas.microsoft.com/office/powerpoint/2010/main" val="33702496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1683026"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5681726 h 6858000"/>
              <a:gd name="connsiteX3" fmla="*/ 10491836 w 11127345"/>
              <a:gd name="connsiteY3" fmla="*/ 5639955 h 6858000"/>
              <a:gd name="connsiteX4" fmla="*/ 10590728 w 11127345"/>
              <a:gd name="connsiteY4" fmla="*/ 5574405 h 6858000"/>
              <a:gd name="connsiteX5" fmla="*/ 11020019 w 11127345"/>
              <a:gd name="connsiteY5" fmla="*/ 5574405 h 6858000"/>
              <a:gd name="connsiteX6" fmla="*/ 11127345 w 11127345"/>
              <a:gd name="connsiteY6" fmla="*/ 5681731 h 6858000"/>
              <a:gd name="connsiteX7" fmla="*/ 11127345 w 11127345"/>
              <a:gd name="connsiteY7" fmla="*/ 6278448 h 6858000"/>
              <a:gd name="connsiteX8" fmla="*/ 11020019 w 11127345"/>
              <a:gd name="connsiteY8" fmla="*/ 6385774 h 6858000"/>
              <a:gd name="connsiteX9" fmla="*/ 10590728 w 11127345"/>
              <a:gd name="connsiteY9" fmla="*/ 6385774 h 6858000"/>
              <a:gd name="connsiteX10" fmla="*/ 10491836 w 11127345"/>
              <a:gd name="connsiteY10" fmla="*/ 6320225 h 6858000"/>
              <a:gd name="connsiteX11" fmla="*/ 10483403 w 11127345"/>
              <a:gd name="connsiteY11" fmla="*/ 6278453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5681726"/>
                </a:lnTo>
                <a:lnTo>
                  <a:pt x="10491836" y="5639955"/>
                </a:lnTo>
                <a:cubicBezTo>
                  <a:pt x="10508129" y="5601434"/>
                  <a:pt x="10546272" y="5574405"/>
                  <a:pt x="10590728" y="5574405"/>
                </a:cubicBezTo>
                <a:lnTo>
                  <a:pt x="11020019" y="5574405"/>
                </a:lnTo>
                <a:cubicBezTo>
                  <a:pt x="11079294" y="5574405"/>
                  <a:pt x="11127345" y="5622456"/>
                  <a:pt x="11127345" y="5681731"/>
                </a:cubicBezTo>
                <a:lnTo>
                  <a:pt x="11127345" y="6278448"/>
                </a:lnTo>
                <a:cubicBezTo>
                  <a:pt x="11127345" y="6337723"/>
                  <a:pt x="11079294" y="6385774"/>
                  <a:pt x="11020019" y="6385774"/>
                </a:cubicBezTo>
                <a:lnTo>
                  <a:pt x="10590728" y="6385774"/>
                </a:lnTo>
                <a:cubicBezTo>
                  <a:pt x="10546272" y="6385774"/>
                  <a:pt x="10508129" y="6358746"/>
                  <a:pt x="10491836" y="6320225"/>
                </a:cubicBezTo>
                <a:lnTo>
                  <a:pt x="10483403" y="6278453"/>
                </a:lnTo>
                <a:lnTo>
                  <a:pt x="10483403"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064655"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4250024 h 6858000"/>
              <a:gd name="connsiteX3" fmla="*/ 10491836 w 11127345"/>
              <a:gd name="connsiteY3" fmla="*/ 4208253 h 6858000"/>
              <a:gd name="connsiteX4" fmla="*/ 10590728 w 11127345"/>
              <a:gd name="connsiteY4" fmla="*/ 4142703 h 6858000"/>
              <a:gd name="connsiteX5" fmla="*/ 11020019 w 11127345"/>
              <a:gd name="connsiteY5" fmla="*/ 4142703 h 6858000"/>
              <a:gd name="connsiteX6" fmla="*/ 11127345 w 11127345"/>
              <a:gd name="connsiteY6" fmla="*/ 4250029 h 6858000"/>
              <a:gd name="connsiteX7" fmla="*/ 11127345 w 11127345"/>
              <a:gd name="connsiteY7" fmla="*/ 4846746 h 6858000"/>
              <a:gd name="connsiteX8" fmla="*/ 11020019 w 11127345"/>
              <a:gd name="connsiteY8" fmla="*/ 4954072 h 6858000"/>
              <a:gd name="connsiteX9" fmla="*/ 10590728 w 11127345"/>
              <a:gd name="connsiteY9" fmla="*/ 4954072 h 6858000"/>
              <a:gd name="connsiteX10" fmla="*/ 10491836 w 11127345"/>
              <a:gd name="connsiteY10" fmla="*/ 4888523 h 6858000"/>
              <a:gd name="connsiteX11" fmla="*/ 10483403 w 11127345"/>
              <a:gd name="connsiteY11" fmla="*/ 4846751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4250024"/>
                </a:lnTo>
                <a:lnTo>
                  <a:pt x="10491836" y="4208253"/>
                </a:lnTo>
                <a:cubicBezTo>
                  <a:pt x="10508129" y="4169732"/>
                  <a:pt x="10546272" y="4142703"/>
                  <a:pt x="10590728" y="4142703"/>
                </a:cubicBezTo>
                <a:lnTo>
                  <a:pt x="11020019" y="4142703"/>
                </a:lnTo>
                <a:cubicBezTo>
                  <a:pt x="11079294" y="4142703"/>
                  <a:pt x="11127345" y="4190754"/>
                  <a:pt x="11127345" y="4250029"/>
                </a:cubicBezTo>
                <a:lnTo>
                  <a:pt x="11127345" y="4846746"/>
                </a:lnTo>
                <a:cubicBezTo>
                  <a:pt x="11127345" y="4906021"/>
                  <a:pt x="11079294" y="4954072"/>
                  <a:pt x="11020019" y="4954072"/>
                </a:cubicBezTo>
                <a:lnTo>
                  <a:pt x="10590728" y="4954072"/>
                </a:lnTo>
                <a:cubicBezTo>
                  <a:pt x="10546272" y="4954072"/>
                  <a:pt x="10508129" y="4927044"/>
                  <a:pt x="10491836" y="4888523"/>
                </a:cubicBezTo>
                <a:lnTo>
                  <a:pt x="10483403" y="4846751"/>
                </a:lnTo>
                <a:lnTo>
                  <a:pt x="10483403" y="6858000"/>
                </a:lnTo>
                <a:lnTo>
                  <a:pt x="0" y="685800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Freeform 11"/>
          <p:cNvSpPr/>
          <p:nvPr/>
        </p:nvSpPr>
        <p:spPr>
          <a:xfrm>
            <a:off x="-7911751"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2818322 h 6858000"/>
              <a:gd name="connsiteX3" fmla="*/ 10491836 w 11127345"/>
              <a:gd name="connsiteY3" fmla="*/ 2776551 h 6858000"/>
              <a:gd name="connsiteX4" fmla="*/ 10590728 w 11127345"/>
              <a:gd name="connsiteY4" fmla="*/ 2711001 h 6858000"/>
              <a:gd name="connsiteX5" fmla="*/ 11020019 w 11127345"/>
              <a:gd name="connsiteY5" fmla="*/ 2711001 h 6858000"/>
              <a:gd name="connsiteX6" fmla="*/ 11127345 w 11127345"/>
              <a:gd name="connsiteY6" fmla="*/ 2818327 h 6858000"/>
              <a:gd name="connsiteX7" fmla="*/ 11127345 w 11127345"/>
              <a:gd name="connsiteY7" fmla="*/ 3415044 h 6858000"/>
              <a:gd name="connsiteX8" fmla="*/ 11020019 w 11127345"/>
              <a:gd name="connsiteY8" fmla="*/ 3522370 h 6858000"/>
              <a:gd name="connsiteX9" fmla="*/ 10590728 w 11127345"/>
              <a:gd name="connsiteY9" fmla="*/ 3522370 h 6858000"/>
              <a:gd name="connsiteX10" fmla="*/ 10491836 w 11127345"/>
              <a:gd name="connsiteY10" fmla="*/ 3456821 h 6858000"/>
              <a:gd name="connsiteX11" fmla="*/ 10483403 w 11127345"/>
              <a:gd name="connsiteY11" fmla="*/ 3415049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2818322"/>
                </a:lnTo>
                <a:lnTo>
                  <a:pt x="10491836" y="2776551"/>
                </a:lnTo>
                <a:cubicBezTo>
                  <a:pt x="10508129" y="2738030"/>
                  <a:pt x="10546272" y="2711001"/>
                  <a:pt x="10590728" y="2711001"/>
                </a:cubicBezTo>
                <a:lnTo>
                  <a:pt x="11020019" y="2711001"/>
                </a:lnTo>
                <a:cubicBezTo>
                  <a:pt x="11079294" y="2711001"/>
                  <a:pt x="11127345" y="2759052"/>
                  <a:pt x="11127345" y="2818327"/>
                </a:cubicBezTo>
                <a:lnTo>
                  <a:pt x="11127345" y="3415044"/>
                </a:lnTo>
                <a:cubicBezTo>
                  <a:pt x="11127345" y="3474319"/>
                  <a:pt x="11079294" y="3522370"/>
                  <a:pt x="11020019" y="3522370"/>
                </a:cubicBezTo>
                <a:lnTo>
                  <a:pt x="10590728" y="3522370"/>
                </a:lnTo>
                <a:cubicBezTo>
                  <a:pt x="10546272" y="3522370"/>
                  <a:pt x="10508129" y="3495341"/>
                  <a:pt x="10491836" y="3456821"/>
                </a:cubicBezTo>
                <a:lnTo>
                  <a:pt x="10483403" y="3415049"/>
                </a:lnTo>
                <a:lnTo>
                  <a:pt x="10483403" y="6858000"/>
                </a:lnTo>
                <a:lnTo>
                  <a:pt x="0" y="685800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8833624" y="0"/>
            <a:ext cx="11101586" cy="6858000"/>
          </a:xfrm>
          <a:custGeom>
            <a:avLst/>
            <a:gdLst>
              <a:gd name="connsiteX0" fmla="*/ 0 w 11101586"/>
              <a:gd name="connsiteY0" fmla="*/ 0 h 6858000"/>
              <a:gd name="connsiteX1" fmla="*/ 10483403 w 11101586"/>
              <a:gd name="connsiteY1" fmla="*/ 0 h 6858000"/>
              <a:gd name="connsiteX2" fmla="*/ 10483403 w 11101586"/>
              <a:gd name="connsiteY2" fmla="*/ 1291246 h 6858000"/>
              <a:gd name="connsiteX3" fmla="*/ 10489078 w 11101586"/>
              <a:gd name="connsiteY3" fmla="*/ 1282829 h 6858000"/>
              <a:gd name="connsiteX4" fmla="*/ 10564969 w 11101586"/>
              <a:gd name="connsiteY4" fmla="*/ 1251394 h 6858000"/>
              <a:gd name="connsiteX5" fmla="*/ 10994260 w 11101586"/>
              <a:gd name="connsiteY5" fmla="*/ 1251394 h 6858000"/>
              <a:gd name="connsiteX6" fmla="*/ 11101586 w 11101586"/>
              <a:gd name="connsiteY6" fmla="*/ 1358720 h 6858000"/>
              <a:gd name="connsiteX7" fmla="*/ 11101586 w 11101586"/>
              <a:gd name="connsiteY7" fmla="*/ 1955437 h 6858000"/>
              <a:gd name="connsiteX8" fmla="*/ 10994260 w 11101586"/>
              <a:gd name="connsiteY8" fmla="*/ 2062763 h 6858000"/>
              <a:gd name="connsiteX9" fmla="*/ 10564969 w 11101586"/>
              <a:gd name="connsiteY9" fmla="*/ 2062763 h 6858000"/>
              <a:gd name="connsiteX10" fmla="*/ 10489078 w 11101586"/>
              <a:gd name="connsiteY10" fmla="*/ 2031328 h 6858000"/>
              <a:gd name="connsiteX11" fmla="*/ 10483403 w 11101586"/>
              <a:gd name="connsiteY11" fmla="*/ 2022911 h 6858000"/>
              <a:gd name="connsiteX12" fmla="*/ 10483403 w 11101586"/>
              <a:gd name="connsiteY12" fmla="*/ 6858000 h 6858000"/>
              <a:gd name="connsiteX13" fmla="*/ 0 w 11101586"/>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01586" h="6858000">
                <a:moveTo>
                  <a:pt x="0" y="0"/>
                </a:moveTo>
                <a:lnTo>
                  <a:pt x="10483403" y="0"/>
                </a:lnTo>
                <a:lnTo>
                  <a:pt x="10483403" y="1291246"/>
                </a:lnTo>
                <a:lnTo>
                  <a:pt x="10489078" y="1282829"/>
                </a:lnTo>
                <a:cubicBezTo>
                  <a:pt x="10508500" y="1263407"/>
                  <a:pt x="10535332" y="1251394"/>
                  <a:pt x="10564969" y="1251394"/>
                </a:cubicBezTo>
                <a:lnTo>
                  <a:pt x="10994260" y="1251394"/>
                </a:lnTo>
                <a:cubicBezTo>
                  <a:pt x="11053535" y="1251394"/>
                  <a:pt x="11101586" y="1299445"/>
                  <a:pt x="11101586" y="1358720"/>
                </a:cubicBezTo>
                <a:lnTo>
                  <a:pt x="11101586" y="1955437"/>
                </a:lnTo>
                <a:cubicBezTo>
                  <a:pt x="11101586" y="2014712"/>
                  <a:pt x="11053535" y="2062763"/>
                  <a:pt x="10994260" y="2062763"/>
                </a:cubicBezTo>
                <a:lnTo>
                  <a:pt x="10564969" y="2062763"/>
                </a:lnTo>
                <a:cubicBezTo>
                  <a:pt x="10535332" y="2062763"/>
                  <a:pt x="10508500" y="2050750"/>
                  <a:pt x="10489078" y="2031328"/>
                </a:cubicBezTo>
                <a:lnTo>
                  <a:pt x="10483403" y="2022911"/>
                </a:lnTo>
                <a:lnTo>
                  <a:pt x="10483403" y="6858000"/>
                </a:lnTo>
                <a:lnTo>
                  <a:pt x="0" y="6858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xmlns="" id="{82F0E328-473D-02C7-1739-0A49B73B9B3B}"/>
              </a:ext>
            </a:extLst>
          </p:cNvPr>
          <p:cNvGrpSpPr/>
          <p:nvPr/>
        </p:nvGrpSpPr>
        <p:grpSpPr>
          <a:xfrm>
            <a:off x="-8835439" y="6267"/>
            <a:ext cx="10145252" cy="6857999"/>
            <a:chOff x="-8835439" y="6267"/>
            <a:chExt cx="10145252" cy="6857999"/>
          </a:xfrm>
        </p:grpSpPr>
        <p:sp>
          <p:nvSpPr>
            <p:cNvPr id="3" name="Rectangle: Rounded Corners 2">
              <a:extLst>
                <a:ext uri="{FF2B5EF4-FFF2-40B4-BE49-F238E27FC236}">
                  <a16:creationId xmlns:a16="http://schemas.microsoft.com/office/drawing/2014/main" xmlns="" id="{479B1ABE-D367-B975-D43D-D186AB4C992D}"/>
                </a:ext>
              </a:extLst>
            </p:cNvPr>
            <p:cNvSpPr/>
            <p:nvPr/>
          </p:nvSpPr>
          <p:spPr>
            <a:xfrm>
              <a:off x="662834" y="114650"/>
              <a:ext cx="646979" cy="805132"/>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xmlns="" id="{4680C5E3-07D9-0BC2-FBCD-CC6E92C501D6}"/>
                </a:ext>
              </a:extLst>
            </p:cNvPr>
            <p:cNvSpPr/>
            <p:nvPr/>
          </p:nvSpPr>
          <p:spPr>
            <a:xfrm>
              <a:off x="-8835439" y="6267"/>
              <a:ext cx="9560944" cy="6857999"/>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93823" y="108384"/>
            <a:ext cx="468398" cy="707886"/>
          </a:xfrm>
          <a:prstGeom prst="rect">
            <a:avLst/>
          </a:prstGeom>
        </p:spPr>
        <p:txBody>
          <a:bodyPr wrap="none">
            <a:spAutoFit/>
          </a:bodyPr>
          <a:lstStyle/>
          <a:p>
            <a:r>
              <a:rPr lang="en-US" sz="4000" dirty="0">
                <a:latin typeface="Cambria" panose="02040503050406030204" pitchFamily="18" charset="0"/>
              </a:rPr>
              <a:t>5</a:t>
            </a:r>
          </a:p>
        </p:txBody>
      </p:sp>
      <p:sp>
        <p:nvSpPr>
          <p:cNvPr id="6" name="Rectangle 5"/>
          <p:cNvSpPr/>
          <p:nvPr/>
        </p:nvSpPr>
        <p:spPr>
          <a:xfrm>
            <a:off x="1683026" y="1283013"/>
            <a:ext cx="444352" cy="707886"/>
          </a:xfrm>
          <a:prstGeom prst="rect">
            <a:avLst/>
          </a:prstGeom>
        </p:spPr>
        <p:txBody>
          <a:bodyPr wrap="none">
            <a:spAutoFit/>
          </a:bodyPr>
          <a:lstStyle/>
          <a:p>
            <a:r>
              <a:rPr lang="en-US" sz="4000" dirty="0"/>
              <a:t>4</a:t>
            </a:r>
          </a:p>
        </p:txBody>
      </p:sp>
      <p:sp>
        <p:nvSpPr>
          <p:cNvPr id="7" name="Rectangle 6"/>
          <p:cNvSpPr/>
          <p:nvPr/>
        </p:nvSpPr>
        <p:spPr>
          <a:xfrm>
            <a:off x="2688767" y="2721114"/>
            <a:ext cx="468398" cy="707886"/>
          </a:xfrm>
          <a:prstGeom prst="rect">
            <a:avLst/>
          </a:prstGeom>
        </p:spPr>
        <p:txBody>
          <a:bodyPr wrap="none">
            <a:spAutoFit/>
          </a:bodyPr>
          <a:lstStyle/>
          <a:p>
            <a:r>
              <a:rPr lang="en-US" sz="4000" dirty="0">
                <a:latin typeface="Cambria" panose="02040503050406030204" pitchFamily="18" charset="0"/>
              </a:rPr>
              <a:t>3</a:t>
            </a:r>
            <a:endParaRPr lang="en-US" sz="4000" dirty="0"/>
          </a:p>
        </p:txBody>
      </p:sp>
      <p:sp>
        <p:nvSpPr>
          <p:cNvPr id="8" name="Rectangle 7"/>
          <p:cNvSpPr/>
          <p:nvPr/>
        </p:nvSpPr>
        <p:spPr>
          <a:xfrm>
            <a:off x="11624729" y="4171986"/>
            <a:ext cx="468398" cy="707886"/>
          </a:xfrm>
          <a:prstGeom prst="rect">
            <a:avLst/>
          </a:prstGeom>
        </p:spPr>
        <p:txBody>
          <a:bodyPr wrap="none">
            <a:spAutoFit/>
          </a:bodyPr>
          <a:lstStyle/>
          <a:p>
            <a:r>
              <a:rPr lang="en-US" sz="4000" dirty="0">
                <a:latin typeface="Cambria" panose="02040503050406030204" pitchFamily="18" charset="0"/>
              </a:rPr>
              <a:t>2</a:t>
            </a:r>
          </a:p>
        </p:txBody>
      </p:sp>
      <p:sp>
        <p:nvSpPr>
          <p:cNvPr id="10" name="TextBox 9"/>
          <p:cNvSpPr txBox="1"/>
          <p:nvPr/>
        </p:nvSpPr>
        <p:spPr>
          <a:xfrm>
            <a:off x="3723861" y="265043"/>
            <a:ext cx="6440556" cy="861774"/>
          </a:xfrm>
          <a:prstGeom prst="rect">
            <a:avLst/>
          </a:prstGeom>
          <a:noFill/>
        </p:spPr>
        <p:txBody>
          <a:bodyPr wrap="square" rtlCol="0">
            <a:spAutoFit/>
          </a:bodyPr>
          <a:lstStyle/>
          <a:p>
            <a:r>
              <a:rPr lang="en-US" sz="5000" smtClean="0">
                <a:latin typeface="Times New Roman" panose="02020603050405020304" pitchFamily="18" charset="0"/>
              </a:rPr>
              <a:t>Features:</a:t>
            </a:r>
            <a:endParaRPr lang="en-US" sz="5000" dirty="0">
              <a:latin typeface="Times New Roman" panose="02020603050405020304" pitchFamily="18" charset="0"/>
            </a:endParaRPr>
          </a:p>
        </p:txBody>
      </p:sp>
      <p:sp>
        <p:nvSpPr>
          <p:cNvPr id="14" name="TextBox 13"/>
          <p:cNvSpPr txBox="1"/>
          <p:nvPr/>
        </p:nvSpPr>
        <p:spPr>
          <a:xfrm>
            <a:off x="3829878" y="2173357"/>
            <a:ext cx="6414052" cy="2977738"/>
          </a:xfrm>
          <a:prstGeom prst="rect">
            <a:avLst/>
          </a:prstGeom>
          <a:noFill/>
        </p:spPr>
        <p:txBody>
          <a:bodyPr wrap="square" rtlCol="0">
            <a:spAutoFit/>
          </a:bodyPr>
          <a:lstStyle/>
          <a:p>
            <a:pPr marL="342900" indent="-342900">
              <a:lnSpc>
                <a:spcPct val="150000"/>
              </a:lnSpc>
              <a:buFont typeface="+mj-lt"/>
              <a:buAutoNum type="arabicPeriod"/>
            </a:pPr>
            <a:r>
              <a:rPr lang="en-US" sz="2500" dirty="0" smtClean="0">
                <a:latin typeface="Times New Roman" panose="02020603050405020304" pitchFamily="18" charset="0"/>
              </a:rPr>
              <a:t>Add</a:t>
            </a:r>
            <a:r>
              <a:rPr lang="en-US" sz="2500" dirty="0">
                <a:latin typeface="Times New Roman" panose="02020603050405020304" pitchFamily="18" charset="0"/>
              </a:rPr>
              <a:t>, edit, delete, and </a:t>
            </a:r>
            <a:r>
              <a:rPr lang="en-US" sz="2500" dirty="0" smtClean="0">
                <a:latin typeface="Times New Roman" panose="02020603050405020304" pitchFamily="18" charset="0"/>
              </a:rPr>
              <a:t>view </a:t>
            </a:r>
            <a:r>
              <a:rPr lang="en-US" sz="2500" dirty="0">
                <a:latin typeface="Times New Roman" panose="02020603050405020304" pitchFamily="18" charset="0"/>
              </a:rPr>
              <a:t>for </a:t>
            </a:r>
            <a:r>
              <a:rPr lang="en-US" sz="2500" dirty="0" smtClean="0">
                <a:latin typeface="Times New Roman" panose="02020603050405020304" pitchFamily="18" charset="0"/>
              </a:rPr>
              <a:t>contacts</a:t>
            </a:r>
          </a:p>
          <a:p>
            <a:pPr marL="342900" indent="-342900">
              <a:lnSpc>
                <a:spcPct val="150000"/>
              </a:lnSpc>
              <a:buFont typeface="+mj-lt"/>
              <a:buAutoNum type="arabicPeriod"/>
            </a:pPr>
            <a:r>
              <a:rPr lang="en-US" sz="2500" dirty="0" smtClean="0">
                <a:latin typeface="Times New Roman" panose="02020603050405020304" pitchFamily="18" charset="0"/>
              </a:rPr>
              <a:t> </a:t>
            </a:r>
            <a:r>
              <a:rPr lang="en-US" sz="2500" dirty="0">
                <a:latin typeface="Times New Roman" panose="02020603050405020304" pitchFamily="18" charset="0"/>
              </a:rPr>
              <a:t>Store contact information such as name, phone </a:t>
            </a:r>
            <a:r>
              <a:rPr lang="en-US" sz="2500" dirty="0" smtClean="0">
                <a:latin typeface="Times New Roman" panose="02020603050405020304" pitchFamily="18" charset="0"/>
              </a:rPr>
              <a:t>number.</a:t>
            </a:r>
          </a:p>
          <a:p>
            <a:pPr marL="342900" indent="-342900">
              <a:lnSpc>
                <a:spcPct val="150000"/>
              </a:lnSpc>
              <a:buFont typeface="+mj-lt"/>
              <a:buAutoNum type="arabicPeriod"/>
            </a:pPr>
            <a:r>
              <a:rPr lang="en-US" sz="2500" dirty="0" smtClean="0">
                <a:latin typeface="Times New Roman" panose="02020603050405020304" pitchFamily="18" charset="0"/>
              </a:rPr>
              <a:t>Organize </a:t>
            </a:r>
            <a:r>
              <a:rPr lang="en-US" sz="2500" dirty="0">
                <a:latin typeface="Times New Roman" panose="02020603050405020304" pitchFamily="18" charset="0"/>
              </a:rPr>
              <a:t>contacts into </a:t>
            </a:r>
            <a:r>
              <a:rPr lang="en-US" sz="2500" dirty="0" smtClean="0">
                <a:latin typeface="Times New Roman" panose="02020603050405020304" pitchFamily="18" charset="0"/>
              </a:rPr>
              <a:t>groups</a:t>
            </a:r>
          </a:p>
          <a:p>
            <a:pPr marL="342900" indent="-342900">
              <a:lnSpc>
                <a:spcPct val="150000"/>
              </a:lnSpc>
              <a:buFont typeface="+mj-lt"/>
              <a:buAutoNum type="arabicPeriod"/>
            </a:pPr>
            <a:r>
              <a:rPr lang="en-US" sz="2500" dirty="0" smtClean="0">
                <a:latin typeface="Times New Roman" panose="02020603050405020304" pitchFamily="18" charset="0"/>
              </a:rPr>
              <a:t> Exit from the contacts</a:t>
            </a:r>
            <a:endParaRPr lang="en-US" sz="2500" dirty="0">
              <a:latin typeface="Times New Roman" panose="02020603050405020304" pitchFamily="18" charset="0"/>
            </a:endParaRPr>
          </a:p>
        </p:txBody>
      </p:sp>
    </p:spTree>
    <p:extLst>
      <p:ext uri="{BB962C8B-B14F-4D97-AF65-F5344CB8AC3E}">
        <p14:creationId xmlns:p14="http://schemas.microsoft.com/office/powerpoint/2010/main" val="305651658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1683026"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5681726 h 6858000"/>
              <a:gd name="connsiteX3" fmla="*/ 10491836 w 11127345"/>
              <a:gd name="connsiteY3" fmla="*/ 5639955 h 6858000"/>
              <a:gd name="connsiteX4" fmla="*/ 10590728 w 11127345"/>
              <a:gd name="connsiteY4" fmla="*/ 5574405 h 6858000"/>
              <a:gd name="connsiteX5" fmla="*/ 11020019 w 11127345"/>
              <a:gd name="connsiteY5" fmla="*/ 5574405 h 6858000"/>
              <a:gd name="connsiteX6" fmla="*/ 11127345 w 11127345"/>
              <a:gd name="connsiteY6" fmla="*/ 5681731 h 6858000"/>
              <a:gd name="connsiteX7" fmla="*/ 11127345 w 11127345"/>
              <a:gd name="connsiteY7" fmla="*/ 6278448 h 6858000"/>
              <a:gd name="connsiteX8" fmla="*/ 11020019 w 11127345"/>
              <a:gd name="connsiteY8" fmla="*/ 6385774 h 6858000"/>
              <a:gd name="connsiteX9" fmla="*/ 10590728 w 11127345"/>
              <a:gd name="connsiteY9" fmla="*/ 6385774 h 6858000"/>
              <a:gd name="connsiteX10" fmla="*/ 10491836 w 11127345"/>
              <a:gd name="connsiteY10" fmla="*/ 6320225 h 6858000"/>
              <a:gd name="connsiteX11" fmla="*/ 10483403 w 11127345"/>
              <a:gd name="connsiteY11" fmla="*/ 6278453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5681726"/>
                </a:lnTo>
                <a:lnTo>
                  <a:pt x="10491836" y="5639955"/>
                </a:lnTo>
                <a:cubicBezTo>
                  <a:pt x="10508129" y="5601434"/>
                  <a:pt x="10546272" y="5574405"/>
                  <a:pt x="10590728" y="5574405"/>
                </a:cubicBezTo>
                <a:lnTo>
                  <a:pt x="11020019" y="5574405"/>
                </a:lnTo>
                <a:cubicBezTo>
                  <a:pt x="11079294" y="5574405"/>
                  <a:pt x="11127345" y="5622456"/>
                  <a:pt x="11127345" y="5681731"/>
                </a:cubicBezTo>
                <a:lnTo>
                  <a:pt x="11127345" y="6278448"/>
                </a:lnTo>
                <a:cubicBezTo>
                  <a:pt x="11127345" y="6337723"/>
                  <a:pt x="11079294" y="6385774"/>
                  <a:pt x="11020019" y="6385774"/>
                </a:cubicBezTo>
                <a:lnTo>
                  <a:pt x="10590728" y="6385774"/>
                </a:lnTo>
                <a:cubicBezTo>
                  <a:pt x="10546272" y="6385774"/>
                  <a:pt x="10508129" y="6358746"/>
                  <a:pt x="10491836" y="6320225"/>
                </a:cubicBezTo>
                <a:lnTo>
                  <a:pt x="10483403" y="6278453"/>
                </a:lnTo>
                <a:lnTo>
                  <a:pt x="10483403"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064655"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4250024 h 6858000"/>
              <a:gd name="connsiteX3" fmla="*/ 10491836 w 11127345"/>
              <a:gd name="connsiteY3" fmla="*/ 4208253 h 6858000"/>
              <a:gd name="connsiteX4" fmla="*/ 10590728 w 11127345"/>
              <a:gd name="connsiteY4" fmla="*/ 4142703 h 6858000"/>
              <a:gd name="connsiteX5" fmla="*/ 11020019 w 11127345"/>
              <a:gd name="connsiteY5" fmla="*/ 4142703 h 6858000"/>
              <a:gd name="connsiteX6" fmla="*/ 11127345 w 11127345"/>
              <a:gd name="connsiteY6" fmla="*/ 4250029 h 6858000"/>
              <a:gd name="connsiteX7" fmla="*/ 11127345 w 11127345"/>
              <a:gd name="connsiteY7" fmla="*/ 4846746 h 6858000"/>
              <a:gd name="connsiteX8" fmla="*/ 11020019 w 11127345"/>
              <a:gd name="connsiteY8" fmla="*/ 4954072 h 6858000"/>
              <a:gd name="connsiteX9" fmla="*/ 10590728 w 11127345"/>
              <a:gd name="connsiteY9" fmla="*/ 4954072 h 6858000"/>
              <a:gd name="connsiteX10" fmla="*/ 10491836 w 11127345"/>
              <a:gd name="connsiteY10" fmla="*/ 4888523 h 6858000"/>
              <a:gd name="connsiteX11" fmla="*/ 10483403 w 11127345"/>
              <a:gd name="connsiteY11" fmla="*/ 4846751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4250024"/>
                </a:lnTo>
                <a:lnTo>
                  <a:pt x="10491836" y="4208253"/>
                </a:lnTo>
                <a:cubicBezTo>
                  <a:pt x="10508129" y="4169732"/>
                  <a:pt x="10546272" y="4142703"/>
                  <a:pt x="10590728" y="4142703"/>
                </a:cubicBezTo>
                <a:lnTo>
                  <a:pt x="11020019" y="4142703"/>
                </a:lnTo>
                <a:cubicBezTo>
                  <a:pt x="11079294" y="4142703"/>
                  <a:pt x="11127345" y="4190754"/>
                  <a:pt x="11127345" y="4250029"/>
                </a:cubicBezTo>
                <a:lnTo>
                  <a:pt x="11127345" y="4846746"/>
                </a:lnTo>
                <a:cubicBezTo>
                  <a:pt x="11127345" y="4906021"/>
                  <a:pt x="11079294" y="4954072"/>
                  <a:pt x="11020019" y="4954072"/>
                </a:cubicBezTo>
                <a:lnTo>
                  <a:pt x="10590728" y="4954072"/>
                </a:lnTo>
                <a:cubicBezTo>
                  <a:pt x="10546272" y="4954072"/>
                  <a:pt x="10508129" y="4927044"/>
                  <a:pt x="10491836" y="4888523"/>
                </a:cubicBezTo>
                <a:lnTo>
                  <a:pt x="10483403" y="4846751"/>
                </a:lnTo>
                <a:lnTo>
                  <a:pt x="10483403" y="6858000"/>
                </a:lnTo>
                <a:lnTo>
                  <a:pt x="0" y="685800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46284"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2818322 h 6858000"/>
              <a:gd name="connsiteX3" fmla="*/ 10491836 w 11127345"/>
              <a:gd name="connsiteY3" fmla="*/ 2776551 h 6858000"/>
              <a:gd name="connsiteX4" fmla="*/ 10590728 w 11127345"/>
              <a:gd name="connsiteY4" fmla="*/ 2711001 h 6858000"/>
              <a:gd name="connsiteX5" fmla="*/ 11020019 w 11127345"/>
              <a:gd name="connsiteY5" fmla="*/ 2711001 h 6858000"/>
              <a:gd name="connsiteX6" fmla="*/ 11127345 w 11127345"/>
              <a:gd name="connsiteY6" fmla="*/ 2818327 h 6858000"/>
              <a:gd name="connsiteX7" fmla="*/ 11127345 w 11127345"/>
              <a:gd name="connsiteY7" fmla="*/ 3415044 h 6858000"/>
              <a:gd name="connsiteX8" fmla="*/ 11020019 w 11127345"/>
              <a:gd name="connsiteY8" fmla="*/ 3522370 h 6858000"/>
              <a:gd name="connsiteX9" fmla="*/ 10590728 w 11127345"/>
              <a:gd name="connsiteY9" fmla="*/ 3522370 h 6858000"/>
              <a:gd name="connsiteX10" fmla="*/ 10491836 w 11127345"/>
              <a:gd name="connsiteY10" fmla="*/ 3456821 h 6858000"/>
              <a:gd name="connsiteX11" fmla="*/ 10483403 w 11127345"/>
              <a:gd name="connsiteY11" fmla="*/ 3415049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2818322"/>
                </a:lnTo>
                <a:lnTo>
                  <a:pt x="10491836" y="2776551"/>
                </a:lnTo>
                <a:cubicBezTo>
                  <a:pt x="10508129" y="2738030"/>
                  <a:pt x="10546272" y="2711001"/>
                  <a:pt x="10590728" y="2711001"/>
                </a:cubicBezTo>
                <a:lnTo>
                  <a:pt x="11020019" y="2711001"/>
                </a:lnTo>
                <a:cubicBezTo>
                  <a:pt x="11079294" y="2711001"/>
                  <a:pt x="11127345" y="2759052"/>
                  <a:pt x="11127345" y="2818327"/>
                </a:cubicBezTo>
                <a:lnTo>
                  <a:pt x="11127345" y="3415044"/>
                </a:lnTo>
                <a:cubicBezTo>
                  <a:pt x="11127345" y="3474319"/>
                  <a:pt x="11079294" y="3522370"/>
                  <a:pt x="11020019" y="3522370"/>
                </a:cubicBezTo>
                <a:lnTo>
                  <a:pt x="10590728" y="3522370"/>
                </a:lnTo>
                <a:cubicBezTo>
                  <a:pt x="10546272" y="3522370"/>
                  <a:pt x="10508129" y="3495341"/>
                  <a:pt x="10491836" y="3456821"/>
                </a:cubicBezTo>
                <a:lnTo>
                  <a:pt x="10483403" y="3415049"/>
                </a:lnTo>
                <a:lnTo>
                  <a:pt x="10483403" y="6858000"/>
                </a:lnTo>
                <a:lnTo>
                  <a:pt x="0" y="685800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p:cNvSpPr/>
          <p:nvPr/>
        </p:nvSpPr>
        <p:spPr>
          <a:xfrm>
            <a:off x="-8833624" y="0"/>
            <a:ext cx="11101586" cy="6858000"/>
          </a:xfrm>
          <a:custGeom>
            <a:avLst/>
            <a:gdLst>
              <a:gd name="connsiteX0" fmla="*/ 0 w 11101586"/>
              <a:gd name="connsiteY0" fmla="*/ 0 h 6858000"/>
              <a:gd name="connsiteX1" fmla="*/ 10483403 w 11101586"/>
              <a:gd name="connsiteY1" fmla="*/ 0 h 6858000"/>
              <a:gd name="connsiteX2" fmla="*/ 10483403 w 11101586"/>
              <a:gd name="connsiteY2" fmla="*/ 1291246 h 6858000"/>
              <a:gd name="connsiteX3" fmla="*/ 10489078 w 11101586"/>
              <a:gd name="connsiteY3" fmla="*/ 1282829 h 6858000"/>
              <a:gd name="connsiteX4" fmla="*/ 10564969 w 11101586"/>
              <a:gd name="connsiteY4" fmla="*/ 1251394 h 6858000"/>
              <a:gd name="connsiteX5" fmla="*/ 10994260 w 11101586"/>
              <a:gd name="connsiteY5" fmla="*/ 1251394 h 6858000"/>
              <a:gd name="connsiteX6" fmla="*/ 11101586 w 11101586"/>
              <a:gd name="connsiteY6" fmla="*/ 1358720 h 6858000"/>
              <a:gd name="connsiteX7" fmla="*/ 11101586 w 11101586"/>
              <a:gd name="connsiteY7" fmla="*/ 1955437 h 6858000"/>
              <a:gd name="connsiteX8" fmla="*/ 10994260 w 11101586"/>
              <a:gd name="connsiteY8" fmla="*/ 2062763 h 6858000"/>
              <a:gd name="connsiteX9" fmla="*/ 10564969 w 11101586"/>
              <a:gd name="connsiteY9" fmla="*/ 2062763 h 6858000"/>
              <a:gd name="connsiteX10" fmla="*/ 10489078 w 11101586"/>
              <a:gd name="connsiteY10" fmla="*/ 2031328 h 6858000"/>
              <a:gd name="connsiteX11" fmla="*/ 10483403 w 11101586"/>
              <a:gd name="connsiteY11" fmla="*/ 2022911 h 6858000"/>
              <a:gd name="connsiteX12" fmla="*/ 10483403 w 11101586"/>
              <a:gd name="connsiteY12" fmla="*/ 6858000 h 6858000"/>
              <a:gd name="connsiteX13" fmla="*/ 0 w 11101586"/>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01586" h="6858000">
                <a:moveTo>
                  <a:pt x="0" y="0"/>
                </a:moveTo>
                <a:lnTo>
                  <a:pt x="10483403" y="0"/>
                </a:lnTo>
                <a:lnTo>
                  <a:pt x="10483403" y="1291246"/>
                </a:lnTo>
                <a:lnTo>
                  <a:pt x="10489078" y="1282829"/>
                </a:lnTo>
                <a:cubicBezTo>
                  <a:pt x="10508500" y="1263407"/>
                  <a:pt x="10535332" y="1251394"/>
                  <a:pt x="10564969" y="1251394"/>
                </a:cubicBezTo>
                <a:lnTo>
                  <a:pt x="10994260" y="1251394"/>
                </a:lnTo>
                <a:cubicBezTo>
                  <a:pt x="11053535" y="1251394"/>
                  <a:pt x="11101586" y="1299445"/>
                  <a:pt x="11101586" y="1358720"/>
                </a:cubicBezTo>
                <a:lnTo>
                  <a:pt x="11101586" y="1955437"/>
                </a:lnTo>
                <a:cubicBezTo>
                  <a:pt x="11101586" y="2014712"/>
                  <a:pt x="11053535" y="2062763"/>
                  <a:pt x="10994260" y="2062763"/>
                </a:cubicBezTo>
                <a:lnTo>
                  <a:pt x="10564969" y="2062763"/>
                </a:lnTo>
                <a:cubicBezTo>
                  <a:pt x="10535332" y="2062763"/>
                  <a:pt x="10508500" y="2050750"/>
                  <a:pt x="10489078" y="2031328"/>
                </a:cubicBezTo>
                <a:lnTo>
                  <a:pt x="10483403" y="2022911"/>
                </a:lnTo>
                <a:lnTo>
                  <a:pt x="10483403" y="6858000"/>
                </a:lnTo>
                <a:lnTo>
                  <a:pt x="0" y="6858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xmlns="" id="{0519DB39-9D22-590E-FEDB-5113C996E2DB}"/>
              </a:ext>
            </a:extLst>
          </p:cNvPr>
          <p:cNvGrpSpPr/>
          <p:nvPr/>
        </p:nvGrpSpPr>
        <p:grpSpPr>
          <a:xfrm>
            <a:off x="-8835439" y="6267"/>
            <a:ext cx="10145252" cy="6857999"/>
            <a:chOff x="-8835439" y="6267"/>
            <a:chExt cx="10145252" cy="6857999"/>
          </a:xfrm>
        </p:grpSpPr>
        <p:sp>
          <p:nvSpPr>
            <p:cNvPr id="3" name="Rectangle: Rounded Corners 2">
              <a:extLst>
                <a:ext uri="{FF2B5EF4-FFF2-40B4-BE49-F238E27FC236}">
                  <a16:creationId xmlns:a16="http://schemas.microsoft.com/office/drawing/2014/main" xmlns="" id="{10A9411A-C875-D88B-622F-E9729BF00EAC}"/>
                </a:ext>
              </a:extLst>
            </p:cNvPr>
            <p:cNvSpPr/>
            <p:nvPr/>
          </p:nvSpPr>
          <p:spPr>
            <a:xfrm>
              <a:off x="662834" y="114650"/>
              <a:ext cx="646979" cy="805132"/>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xmlns="" id="{51F5E487-736D-DD0F-D230-7233C8F6D41C}"/>
                </a:ext>
              </a:extLst>
            </p:cNvPr>
            <p:cNvSpPr/>
            <p:nvPr/>
          </p:nvSpPr>
          <p:spPr>
            <a:xfrm>
              <a:off x="-8835439" y="6267"/>
              <a:ext cx="9560944" cy="6857999"/>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11648615" y="4158734"/>
            <a:ext cx="468398" cy="707886"/>
          </a:xfrm>
          <a:prstGeom prst="rect">
            <a:avLst/>
          </a:prstGeom>
        </p:spPr>
        <p:txBody>
          <a:bodyPr wrap="none">
            <a:spAutoFit/>
          </a:bodyPr>
          <a:lstStyle/>
          <a:p>
            <a:r>
              <a:rPr lang="en-US" sz="4000" dirty="0">
                <a:latin typeface="Cambria" panose="02040503050406030204" pitchFamily="18" charset="0"/>
              </a:rPr>
              <a:t>2</a:t>
            </a:r>
          </a:p>
        </p:txBody>
      </p:sp>
      <p:sp>
        <p:nvSpPr>
          <p:cNvPr id="6" name="Rectangle 5"/>
          <p:cNvSpPr/>
          <p:nvPr/>
        </p:nvSpPr>
        <p:spPr>
          <a:xfrm>
            <a:off x="10944594" y="2721114"/>
            <a:ext cx="444352" cy="707886"/>
          </a:xfrm>
          <a:prstGeom prst="rect">
            <a:avLst/>
          </a:prstGeom>
        </p:spPr>
        <p:txBody>
          <a:bodyPr wrap="none">
            <a:spAutoFit/>
          </a:bodyPr>
          <a:lstStyle/>
          <a:p>
            <a:r>
              <a:rPr lang="en-US" sz="4000" dirty="0" smtClean="0"/>
              <a:t>3</a:t>
            </a:r>
            <a:endParaRPr lang="en-US" sz="4000" dirty="0"/>
          </a:p>
        </p:txBody>
      </p:sp>
      <p:sp>
        <p:nvSpPr>
          <p:cNvPr id="7" name="Rectangle 6"/>
          <p:cNvSpPr/>
          <p:nvPr/>
        </p:nvSpPr>
        <p:spPr>
          <a:xfrm>
            <a:off x="1689747" y="1309516"/>
            <a:ext cx="479039" cy="707886"/>
          </a:xfrm>
          <a:prstGeom prst="rect">
            <a:avLst/>
          </a:prstGeom>
        </p:spPr>
        <p:txBody>
          <a:bodyPr wrap="square">
            <a:spAutoFit/>
          </a:bodyPr>
          <a:lstStyle/>
          <a:p>
            <a:r>
              <a:rPr lang="en-US" sz="4000" dirty="0"/>
              <a:t>4</a:t>
            </a:r>
          </a:p>
        </p:txBody>
      </p:sp>
      <p:sp>
        <p:nvSpPr>
          <p:cNvPr id="8" name="Rectangle 7"/>
          <p:cNvSpPr/>
          <p:nvPr/>
        </p:nvSpPr>
        <p:spPr>
          <a:xfrm>
            <a:off x="752124" y="215029"/>
            <a:ext cx="468398" cy="707886"/>
          </a:xfrm>
          <a:prstGeom prst="rect">
            <a:avLst/>
          </a:prstGeom>
        </p:spPr>
        <p:txBody>
          <a:bodyPr wrap="none">
            <a:spAutoFit/>
          </a:bodyPr>
          <a:lstStyle/>
          <a:p>
            <a:r>
              <a:rPr lang="en-US" sz="4000" dirty="0">
                <a:latin typeface="Cambria" panose="02040503050406030204" pitchFamily="18" charset="0"/>
              </a:rPr>
              <a:t>5</a:t>
            </a:r>
          </a:p>
        </p:txBody>
      </p:sp>
      <p:sp>
        <p:nvSpPr>
          <p:cNvPr id="10" name="TextBox 9"/>
          <p:cNvSpPr txBox="1"/>
          <p:nvPr/>
        </p:nvSpPr>
        <p:spPr>
          <a:xfrm>
            <a:off x="2955235" y="410817"/>
            <a:ext cx="6559826" cy="861774"/>
          </a:xfrm>
          <a:prstGeom prst="rect">
            <a:avLst/>
          </a:prstGeom>
          <a:noFill/>
        </p:spPr>
        <p:txBody>
          <a:bodyPr wrap="square" rtlCol="0">
            <a:spAutoFit/>
          </a:bodyPr>
          <a:lstStyle/>
          <a:p>
            <a:r>
              <a:rPr lang="en-US" sz="5000" smtClean="0">
                <a:latin typeface="Times New Roman" panose="02020603050405020304" pitchFamily="18" charset="0"/>
              </a:rPr>
              <a:t>Benefits:</a:t>
            </a:r>
            <a:endParaRPr lang="en-US" sz="5000" dirty="0">
              <a:latin typeface="Times New Roman" panose="02020603050405020304" pitchFamily="18" charset="0"/>
            </a:endParaRPr>
          </a:p>
        </p:txBody>
      </p:sp>
      <p:sp>
        <p:nvSpPr>
          <p:cNvPr id="14" name="TextBox 13"/>
          <p:cNvSpPr txBox="1"/>
          <p:nvPr/>
        </p:nvSpPr>
        <p:spPr>
          <a:xfrm>
            <a:off x="3180522" y="1531977"/>
            <a:ext cx="6334539" cy="3554819"/>
          </a:xfrm>
          <a:prstGeom prst="rect">
            <a:avLst/>
          </a:prstGeom>
          <a:noFill/>
        </p:spPr>
        <p:txBody>
          <a:bodyPr wrap="square" rtlCol="0">
            <a:spAutoFit/>
          </a:bodyPr>
          <a:lstStyle/>
          <a:p>
            <a:pPr marL="342900" indent="-342900">
              <a:lnSpc>
                <a:spcPct val="150000"/>
              </a:lnSpc>
              <a:buFont typeface="+mj-lt"/>
              <a:buAutoNum type="arabicPeriod"/>
            </a:pPr>
            <a:r>
              <a:rPr lang="en-US" sz="2500" dirty="0">
                <a:latin typeface="Times New Roman" panose="02020603050405020304" pitchFamily="18" charset="0"/>
              </a:rPr>
              <a:t>Keep all of your contacts in one </a:t>
            </a:r>
            <a:r>
              <a:rPr lang="en-US" sz="2500" dirty="0" smtClean="0">
                <a:latin typeface="Times New Roman" panose="02020603050405020304" pitchFamily="18" charset="0"/>
              </a:rPr>
              <a:t>place </a:t>
            </a:r>
          </a:p>
          <a:p>
            <a:pPr marL="342900" indent="-342900">
              <a:lnSpc>
                <a:spcPct val="150000"/>
              </a:lnSpc>
              <a:buFont typeface="+mj-lt"/>
              <a:buAutoNum type="arabicPeriod"/>
            </a:pPr>
            <a:r>
              <a:rPr lang="en-US" sz="2500" dirty="0" smtClean="0">
                <a:latin typeface="Times New Roman" panose="02020603050405020304" pitchFamily="18" charset="0"/>
              </a:rPr>
              <a:t>Easily </a:t>
            </a:r>
            <a:r>
              <a:rPr lang="en-US" sz="2500" dirty="0">
                <a:latin typeface="Times New Roman" panose="02020603050405020304" pitchFamily="18" charset="0"/>
              </a:rPr>
              <a:t>access your contacts from any </a:t>
            </a:r>
            <a:r>
              <a:rPr lang="en-US" sz="2500" dirty="0" smtClean="0">
                <a:latin typeface="Times New Roman" panose="02020603050405020304" pitchFamily="18" charset="0"/>
              </a:rPr>
              <a:t>device </a:t>
            </a:r>
          </a:p>
          <a:p>
            <a:pPr marL="342900" indent="-342900">
              <a:lnSpc>
                <a:spcPct val="150000"/>
              </a:lnSpc>
              <a:buFont typeface="+mj-lt"/>
              <a:buAutoNum type="arabicPeriod"/>
            </a:pPr>
            <a:r>
              <a:rPr lang="en-US" sz="2500" dirty="0" smtClean="0">
                <a:latin typeface="Times New Roman" panose="02020603050405020304" pitchFamily="18" charset="0"/>
              </a:rPr>
              <a:t>Organize </a:t>
            </a:r>
            <a:r>
              <a:rPr lang="en-US" sz="2500" dirty="0">
                <a:latin typeface="Times New Roman" panose="02020603050405020304" pitchFamily="18" charset="0"/>
              </a:rPr>
              <a:t>your contacts into groups for easy </a:t>
            </a:r>
            <a:r>
              <a:rPr lang="en-US" sz="2500" dirty="0" smtClean="0">
                <a:latin typeface="Times New Roman" panose="02020603050405020304" pitchFamily="18" charset="0"/>
              </a:rPr>
              <a:t>management </a:t>
            </a:r>
          </a:p>
          <a:p>
            <a:pPr marL="342900" indent="-342900">
              <a:lnSpc>
                <a:spcPct val="150000"/>
              </a:lnSpc>
              <a:buFont typeface="+mj-lt"/>
              <a:buAutoNum type="arabicPeriod"/>
            </a:pPr>
            <a:r>
              <a:rPr lang="en-US" sz="2500" dirty="0" smtClean="0">
                <a:latin typeface="Times New Roman" panose="02020603050405020304" pitchFamily="18" charset="0"/>
              </a:rPr>
              <a:t>Easily </a:t>
            </a:r>
            <a:r>
              <a:rPr lang="en-US" sz="2500" dirty="0">
                <a:latin typeface="Times New Roman" panose="02020603050405020304" pitchFamily="18" charset="0"/>
              </a:rPr>
              <a:t>export and import </a:t>
            </a:r>
            <a:r>
              <a:rPr lang="en-US" sz="2500" dirty="0" smtClean="0">
                <a:latin typeface="Times New Roman" panose="02020603050405020304" pitchFamily="18" charset="0"/>
              </a:rPr>
              <a:t>contacts</a:t>
            </a:r>
          </a:p>
          <a:p>
            <a:pPr>
              <a:lnSpc>
                <a:spcPct val="150000"/>
              </a:lnSpc>
            </a:pPr>
            <a:endParaRPr lang="en-US" sz="2500" dirty="0">
              <a:latin typeface="Times New Roman" panose="02020603050405020304" pitchFamily="18" charset="0"/>
            </a:endParaRPr>
          </a:p>
        </p:txBody>
      </p:sp>
      <p:sp>
        <p:nvSpPr>
          <p:cNvPr id="15" name="TextBox 14"/>
          <p:cNvSpPr txBox="1"/>
          <p:nvPr/>
        </p:nvSpPr>
        <p:spPr>
          <a:xfrm>
            <a:off x="2168786" y="4757530"/>
            <a:ext cx="8499214" cy="1685077"/>
          </a:xfrm>
          <a:prstGeom prst="rect">
            <a:avLst/>
          </a:prstGeom>
          <a:noFill/>
        </p:spPr>
        <p:txBody>
          <a:bodyPr wrap="square" rtlCol="0">
            <a:spAutoFit/>
          </a:bodyPr>
          <a:lstStyle/>
          <a:p>
            <a:pPr>
              <a:lnSpc>
                <a:spcPct val="150000"/>
              </a:lnSpc>
            </a:pPr>
            <a:r>
              <a:rPr lang="en-US" sz="2300" dirty="0">
                <a:latin typeface="Times New Roman" panose="02020603050405020304" pitchFamily="18" charset="0"/>
              </a:rPr>
              <a:t>This mini project is a great way to learn about Python programming and to create a useful application for yourself. The code is well-written and easy to understand, making it a good starting point for beginners.</a:t>
            </a:r>
          </a:p>
        </p:txBody>
      </p:sp>
    </p:spTree>
    <p:extLst>
      <p:ext uri="{BB962C8B-B14F-4D97-AF65-F5344CB8AC3E}">
        <p14:creationId xmlns:p14="http://schemas.microsoft.com/office/powerpoint/2010/main" val="303116475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1683026"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5681726 h 6858000"/>
              <a:gd name="connsiteX3" fmla="*/ 10491836 w 11127345"/>
              <a:gd name="connsiteY3" fmla="*/ 5639955 h 6858000"/>
              <a:gd name="connsiteX4" fmla="*/ 10590728 w 11127345"/>
              <a:gd name="connsiteY4" fmla="*/ 5574405 h 6858000"/>
              <a:gd name="connsiteX5" fmla="*/ 11020019 w 11127345"/>
              <a:gd name="connsiteY5" fmla="*/ 5574405 h 6858000"/>
              <a:gd name="connsiteX6" fmla="*/ 11127345 w 11127345"/>
              <a:gd name="connsiteY6" fmla="*/ 5681731 h 6858000"/>
              <a:gd name="connsiteX7" fmla="*/ 11127345 w 11127345"/>
              <a:gd name="connsiteY7" fmla="*/ 6278448 h 6858000"/>
              <a:gd name="connsiteX8" fmla="*/ 11020019 w 11127345"/>
              <a:gd name="connsiteY8" fmla="*/ 6385774 h 6858000"/>
              <a:gd name="connsiteX9" fmla="*/ 10590728 w 11127345"/>
              <a:gd name="connsiteY9" fmla="*/ 6385774 h 6858000"/>
              <a:gd name="connsiteX10" fmla="*/ 10491836 w 11127345"/>
              <a:gd name="connsiteY10" fmla="*/ 6320225 h 6858000"/>
              <a:gd name="connsiteX11" fmla="*/ 10483403 w 11127345"/>
              <a:gd name="connsiteY11" fmla="*/ 6278453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5681726"/>
                </a:lnTo>
                <a:lnTo>
                  <a:pt x="10491836" y="5639955"/>
                </a:lnTo>
                <a:cubicBezTo>
                  <a:pt x="10508129" y="5601434"/>
                  <a:pt x="10546272" y="5574405"/>
                  <a:pt x="10590728" y="5574405"/>
                </a:cubicBezTo>
                <a:lnTo>
                  <a:pt x="11020019" y="5574405"/>
                </a:lnTo>
                <a:cubicBezTo>
                  <a:pt x="11079294" y="5574405"/>
                  <a:pt x="11127345" y="5622456"/>
                  <a:pt x="11127345" y="5681731"/>
                </a:cubicBezTo>
                <a:lnTo>
                  <a:pt x="11127345" y="6278448"/>
                </a:lnTo>
                <a:cubicBezTo>
                  <a:pt x="11127345" y="6337723"/>
                  <a:pt x="11079294" y="6385774"/>
                  <a:pt x="11020019" y="6385774"/>
                </a:cubicBezTo>
                <a:lnTo>
                  <a:pt x="10590728" y="6385774"/>
                </a:lnTo>
                <a:cubicBezTo>
                  <a:pt x="10546272" y="6385774"/>
                  <a:pt x="10508129" y="6358746"/>
                  <a:pt x="10491836" y="6320225"/>
                </a:cubicBezTo>
                <a:lnTo>
                  <a:pt x="10483403" y="6278453"/>
                </a:lnTo>
                <a:lnTo>
                  <a:pt x="10483403"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064655"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4250024 h 6858000"/>
              <a:gd name="connsiteX3" fmla="*/ 10491836 w 11127345"/>
              <a:gd name="connsiteY3" fmla="*/ 4208253 h 6858000"/>
              <a:gd name="connsiteX4" fmla="*/ 10590728 w 11127345"/>
              <a:gd name="connsiteY4" fmla="*/ 4142703 h 6858000"/>
              <a:gd name="connsiteX5" fmla="*/ 11020019 w 11127345"/>
              <a:gd name="connsiteY5" fmla="*/ 4142703 h 6858000"/>
              <a:gd name="connsiteX6" fmla="*/ 11127345 w 11127345"/>
              <a:gd name="connsiteY6" fmla="*/ 4250029 h 6858000"/>
              <a:gd name="connsiteX7" fmla="*/ 11127345 w 11127345"/>
              <a:gd name="connsiteY7" fmla="*/ 4846746 h 6858000"/>
              <a:gd name="connsiteX8" fmla="*/ 11020019 w 11127345"/>
              <a:gd name="connsiteY8" fmla="*/ 4954072 h 6858000"/>
              <a:gd name="connsiteX9" fmla="*/ 10590728 w 11127345"/>
              <a:gd name="connsiteY9" fmla="*/ 4954072 h 6858000"/>
              <a:gd name="connsiteX10" fmla="*/ 10491836 w 11127345"/>
              <a:gd name="connsiteY10" fmla="*/ 4888523 h 6858000"/>
              <a:gd name="connsiteX11" fmla="*/ 10483403 w 11127345"/>
              <a:gd name="connsiteY11" fmla="*/ 4846751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4250024"/>
                </a:lnTo>
                <a:lnTo>
                  <a:pt x="10491836" y="4208253"/>
                </a:lnTo>
                <a:cubicBezTo>
                  <a:pt x="10508129" y="4169732"/>
                  <a:pt x="10546272" y="4142703"/>
                  <a:pt x="10590728" y="4142703"/>
                </a:cubicBezTo>
                <a:lnTo>
                  <a:pt x="11020019" y="4142703"/>
                </a:lnTo>
                <a:cubicBezTo>
                  <a:pt x="11079294" y="4142703"/>
                  <a:pt x="11127345" y="4190754"/>
                  <a:pt x="11127345" y="4250029"/>
                </a:cubicBezTo>
                <a:lnTo>
                  <a:pt x="11127345" y="4846746"/>
                </a:lnTo>
                <a:cubicBezTo>
                  <a:pt x="11127345" y="4906021"/>
                  <a:pt x="11079294" y="4954072"/>
                  <a:pt x="11020019" y="4954072"/>
                </a:cubicBezTo>
                <a:lnTo>
                  <a:pt x="10590728" y="4954072"/>
                </a:lnTo>
                <a:cubicBezTo>
                  <a:pt x="10546272" y="4954072"/>
                  <a:pt x="10508129" y="4927044"/>
                  <a:pt x="10491836" y="4888523"/>
                </a:cubicBezTo>
                <a:lnTo>
                  <a:pt x="10483403" y="4846751"/>
                </a:lnTo>
                <a:lnTo>
                  <a:pt x="10483403" y="6858000"/>
                </a:lnTo>
                <a:lnTo>
                  <a:pt x="0" y="685800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46284"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2818322 h 6858000"/>
              <a:gd name="connsiteX3" fmla="*/ 10491836 w 11127345"/>
              <a:gd name="connsiteY3" fmla="*/ 2776551 h 6858000"/>
              <a:gd name="connsiteX4" fmla="*/ 10590728 w 11127345"/>
              <a:gd name="connsiteY4" fmla="*/ 2711001 h 6858000"/>
              <a:gd name="connsiteX5" fmla="*/ 11020019 w 11127345"/>
              <a:gd name="connsiteY5" fmla="*/ 2711001 h 6858000"/>
              <a:gd name="connsiteX6" fmla="*/ 11127345 w 11127345"/>
              <a:gd name="connsiteY6" fmla="*/ 2818327 h 6858000"/>
              <a:gd name="connsiteX7" fmla="*/ 11127345 w 11127345"/>
              <a:gd name="connsiteY7" fmla="*/ 3415044 h 6858000"/>
              <a:gd name="connsiteX8" fmla="*/ 11020019 w 11127345"/>
              <a:gd name="connsiteY8" fmla="*/ 3522370 h 6858000"/>
              <a:gd name="connsiteX9" fmla="*/ 10590728 w 11127345"/>
              <a:gd name="connsiteY9" fmla="*/ 3522370 h 6858000"/>
              <a:gd name="connsiteX10" fmla="*/ 10491836 w 11127345"/>
              <a:gd name="connsiteY10" fmla="*/ 3456821 h 6858000"/>
              <a:gd name="connsiteX11" fmla="*/ 10483403 w 11127345"/>
              <a:gd name="connsiteY11" fmla="*/ 3415049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2818322"/>
                </a:lnTo>
                <a:lnTo>
                  <a:pt x="10491836" y="2776551"/>
                </a:lnTo>
                <a:cubicBezTo>
                  <a:pt x="10508129" y="2738030"/>
                  <a:pt x="10546272" y="2711001"/>
                  <a:pt x="10590728" y="2711001"/>
                </a:cubicBezTo>
                <a:lnTo>
                  <a:pt x="11020019" y="2711001"/>
                </a:lnTo>
                <a:cubicBezTo>
                  <a:pt x="11079294" y="2711001"/>
                  <a:pt x="11127345" y="2759052"/>
                  <a:pt x="11127345" y="2818327"/>
                </a:cubicBezTo>
                <a:lnTo>
                  <a:pt x="11127345" y="3415044"/>
                </a:lnTo>
                <a:cubicBezTo>
                  <a:pt x="11127345" y="3474319"/>
                  <a:pt x="11079294" y="3522370"/>
                  <a:pt x="11020019" y="3522370"/>
                </a:cubicBezTo>
                <a:lnTo>
                  <a:pt x="10590728" y="3522370"/>
                </a:lnTo>
                <a:cubicBezTo>
                  <a:pt x="10546272" y="3522370"/>
                  <a:pt x="10508129" y="3495341"/>
                  <a:pt x="10491836" y="3456821"/>
                </a:cubicBezTo>
                <a:lnTo>
                  <a:pt x="10483403" y="3415049"/>
                </a:lnTo>
                <a:lnTo>
                  <a:pt x="10483403" y="6858000"/>
                </a:lnTo>
                <a:lnTo>
                  <a:pt x="0" y="685800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Cambria" panose="02040503050406030204" pitchFamily="18" charset="0"/>
              </a:rPr>
              <a:t>4</a:t>
            </a:r>
            <a:endParaRPr lang="en-US" dirty="0">
              <a:latin typeface="Cambria" panose="02040503050406030204" pitchFamily="18" charset="0"/>
            </a:endParaRPr>
          </a:p>
        </p:txBody>
      </p:sp>
      <p:sp>
        <p:nvSpPr>
          <p:cNvPr id="13" name="Freeform 12"/>
          <p:cNvSpPr/>
          <p:nvPr/>
        </p:nvSpPr>
        <p:spPr>
          <a:xfrm>
            <a:off x="-172087" y="0"/>
            <a:ext cx="11101586" cy="6858000"/>
          </a:xfrm>
          <a:custGeom>
            <a:avLst/>
            <a:gdLst>
              <a:gd name="connsiteX0" fmla="*/ 0 w 11101586"/>
              <a:gd name="connsiteY0" fmla="*/ 0 h 6858000"/>
              <a:gd name="connsiteX1" fmla="*/ 10483403 w 11101586"/>
              <a:gd name="connsiteY1" fmla="*/ 0 h 6858000"/>
              <a:gd name="connsiteX2" fmla="*/ 10483403 w 11101586"/>
              <a:gd name="connsiteY2" fmla="*/ 1291246 h 6858000"/>
              <a:gd name="connsiteX3" fmla="*/ 10489078 w 11101586"/>
              <a:gd name="connsiteY3" fmla="*/ 1282829 h 6858000"/>
              <a:gd name="connsiteX4" fmla="*/ 10564969 w 11101586"/>
              <a:gd name="connsiteY4" fmla="*/ 1251394 h 6858000"/>
              <a:gd name="connsiteX5" fmla="*/ 10994260 w 11101586"/>
              <a:gd name="connsiteY5" fmla="*/ 1251394 h 6858000"/>
              <a:gd name="connsiteX6" fmla="*/ 11101586 w 11101586"/>
              <a:gd name="connsiteY6" fmla="*/ 1358720 h 6858000"/>
              <a:gd name="connsiteX7" fmla="*/ 11101586 w 11101586"/>
              <a:gd name="connsiteY7" fmla="*/ 1955437 h 6858000"/>
              <a:gd name="connsiteX8" fmla="*/ 10994260 w 11101586"/>
              <a:gd name="connsiteY8" fmla="*/ 2062763 h 6858000"/>
              <a:gd name="connsiteX9" fmla="*/ 10564969 w 11101586"/>
              <a:gd name="connsiteY9" fmla="*/ 2062763 h 6858000"/>
              <a:gd name="connsiteX10" fmla="*/ 10489078 w 11101586"/>
              <a:gd name="connsiteY10" fmla="*/ 2031328 h 6858000"/>
              <a:gd name="connsiteX11" fmla="*/ 10483403 w 11101586"/>
              <a:gd name="connsiteY11" fmla="*/ 2022911 h 6858000"/>
              <a:gd name="connsiteX12" fmla="*/ 10483403 w 11101586"/>
              <a:gd name="connsiteY12" fmla="*/ 6858000 h 6858000"/>
              <a:gd name="connsiteX13" fmla="*/ 0 w 11101586"/>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01586" h="6858000">
                <a:moveTo>
                  <a:pt x="0" y="0"/>
                </a:moveTo>
                <a:lnTo>
                  <a:pt x="10483403" y="0"/>
                </a:lnTo>
                <a:lnTo>
                  <a:pt x="10483403" y="1291246"/>
                </a:lnTo>
                <a:lnTo>
                  <a:pt x="10489078" y="1282829"/>
                </a:lnTo>
                <a:cubicBezTo>
                  <a:pt x="10508500" y="1263407"/>
                  <a:pt x="10535332" y="1251394"/>
                  <a:pt x="10564969" y="1251394"/>
                </a:cubicBezTo>
                <a:lnTo>
                  <a:pt x="10994260" y="1251394"/>
                </a:lnTo>
                <a:cubicBezTo>
                  <a:pt x="11053535" y="1251394"/>
                  <a:pt x="11101586" y="1299445"/>
                  <a:pt x="11101586" y="1358720"/>
                </a:cubicBezTo>
                <a:lnTo>
                  <a:pt x="11101586" y="1955437"/>
                </a:lnTo>
                <a:cubicBezTo>
                  <a:pt x="11101586" y="2014712"/>
                  <a:pt x="11053535" y="2062763"/>
                  <a:pt x="10994260" y="2062763"/>
                </a:cubicBezTo>
                <a:lnTo>
                  <a:pt x="10564969" y="2062763"/>
                </a:lnTo>
                <a:cubicBezTo>
                  <a:pt x="10535332" y="2062763"/>
                  <a:pt x="10508500" y="2050750"/>
                  <a:pt x="10489078" y="2031328"/>
                </a:cubicBezTo>
                <a:lnTo>
                  <a:pt x="10483403" y="2022911"/>
                </a:lnTo>
                <a:lnTo>
                  <a:pt x="10483403" y="6858000"/>
                </a:lnTo>
                <a:lnTo>
                  <a:pt x="0" y="6858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xmlns="" id="{BF3C2C50-FA04-B37C-ACC1-8BB6CD6D546E}"/>
              </a:ext>
            </a:extLst>
          </p:cNvPr>
          <p:cNvGrpSpPr/>
          <p:nvPr/>
        </p:nvGrpSpPr>
        <p:grpSpPr>
          <a:xfrm>
            <a:off x="-8835439" y="6267"/>
            <a:ext cx="10145252" cy="6857999"/>
            <a:chOff x="-8835439" y="6267"/>
            <a:chExt cx="10145252" cy="6857999"/>
          </a:xfrm>
        </p:grpSpPr>
        <p:sp>
          <p:nvSpPr>
            <p:cNvPr id="3" name="Rectangle: Rounded Corners 2">
              <a:extLst>
                <a:ext uri="{FF2B5EF4-FFF2-40B4-BE49-F238E27FC236}">
                  <a16:creationId xmlns:a16="http://schemas.microsoft.com/office/drawing/2014/main" xmlns="" id="{52A7BED4-A8AD-6AE2-4634-20C8FC69A6F0}"/>
                </a:ext>
              </a:extLst>
            </p:cNvPr>
            <p:cNvSpPr/>
            <p:nvPr/>
          </p:nvSpPr>
          <p:spPr>
            <a:xfrm>
              <a:off x="662834" y="114650"/>
              <a:ext cx="646979" cy="805132"/>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xmlns="" id="{6172F6D0-CF1F-B09F-7DA2-CA84CD5911F3}"/>
                </a:ext>
              </a:extLst>
            </p:cNvPr>
            <p:cNvSpPr/>
            <p:nvPr/>
          </p:nvSpPr>
          <p:spPr>
            <a:xfrm>
              <a:off x="-8835439" y="6267"/>
              <a:ext cx="9560944" cy="6857999"/>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421" t="12157" r="27668" b="11448"/>
          <a:stretch/>
        </p:blipFill>
        <p:spPr>
          <a:xfrm>
            <a:off x="2768027" y="1944230"/>
            <a:ext cx="5221357" cy="4320209"/>
          </a:xfrm>
          <a:prstGeom prst="rect">
            <a:avLst/>
          </a:prstGeom>
        </p:spPr>
      </p:pic>
      <p:sp>
        <p:nvSpPr>
          <p:cNvPr id="6" name="TextBox 5"/>
          <p:cNvSpPr txBox="1"/>
          <p:nvPr/>
        </p:nvSpPr>
        <p:spPr>
          <a:xfrm>
            <a:off x="1648963" y="488895"/>
            <a:ext cx="6983896" cy="861774"/>
          </a:xfrm>
          <a:prstGeom prst="rect">
            <a:avLst/>
          </a:prstGeom>
          <a:noFill/>
        </p:spPr>
        <p:txBody>
          <a:bodyPr wrap="square" rtlCol="0">
            <a:spAutoFit/>
          </a:bodyPr>
          <a:lstStyle/>
          <a:p>
            <a:r>
              <a:rPr lang="en-US" sz="5000" dirty="0" smtClean="0">
                <a:latin typeface="Times New Roman" panose="02020603050405020304" pitchFamily="18" charset="0"/>
                <a:cs typeface="Times New Roman" panose="02020603050405020304" pitchFamily="18" charset="0"/>
              </a:rPr>
              <a:t>This is the output:</a:t>
            </a:r>
            <a:endParaRPr lang="en-US" sz="5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72501" y="163273"/>
            <a:ext cx="584308" cy="707886"/>
          </a:xfrm>
          <a:prstGeom prst="rect">
            <a:avLst/>
          </a:prstGeom>
          <a:noFill/>
        </p:spPr>
        <p:txBody>
          <a:bodyPr wrap="square" rtlCol="0">
            <a:spAutoFit/>
          </a:bodyPr>
          <a:lstStyle/>
          <a:p>
            <a:r>
              <a:rPr lang="en-US" sz="4000" dirty="0" smtClean="0">
                <a:latin typeface="Cambria" panose="02040503050406030204" pitchFamily="18" charset="0"/>
              </a:rPr>
              <a:t>5</a:t>
            </a:r>
            <a:endParaRPr lang="en-US" sz="4000" dirty="0">
              <a:latin typeface="Cambria" panose="02040503050406030204" pitchFamily="18" charset="0"/>
            </a:endParaRPr>
          </a:p>
        </p:txBody>
      </p:sp>
      <p:sp>
        <p:nvSpPr>
          <p:cNvPr id="10" name="TextBox 9"/>
          <p:cNvSpPr txBox="1"/>
          <p:nvPr/>
        </p:nvSpPr>
        <p:spPr>
          <a:xfrm>
            <a:off x="10336696" y="1350669"/>
            <a:ext cx="596347" cy="729922"/>
          </a:xfrm>
          <a:prstGeom prst="rect">
            <a:avLst/>
          </a:prstGeom>
          <a:noFill/>
        </p:spPr>
        <p:txBody>
          <a:bodyPr wrap="square" rtlCol="0">
            <a:spAutoFit/>
          </a:bodyPr>
          <a:lstStyle/>
          <a:p>
            <a:r>
              <a:rPr lang="en-US" sz="4000" dirty="0" smtClean="0">
                <a:latin typeface="Cambria" panose="02040503050406030204" pitchFamily="18" charset="0"/>
              </a:rPr>
              <a:t>4</a:t>
            </a:r>
            <a:endParaRPr lang="en-US" sz="4000" dirty="0">
              <a:latin typeface="Cambria" panose="02040503050406030204" pitchFamily="18" charset="0"/>
            </a:endParaRPr>
          </a:p>
        </p:txBody>
      </p:sp>
      <p:sp>
        <p:nvSpPr>
          <p:cNvPr id="14" name="TextBox 13"/>
          <p:cNvSpPr txBox="1"/>
          <p:nvPr/>
        </p:nvSpPr>
        <p:spPr>
          <a:xfrm>
            <a:off x="11006305" y="2774122"/>
            <a:ext cx="430695" cy="707886"/>
          </a:xfrm>
          <a:prstGeom prst="rect">
            <a:avLst/>
          </a:prstGeom>
          <a:noFill/>
        </p:spPr>
        <p:txBody>
          <a:bodyPr wrap="square" rtlCol="0">
            <a:spAutoFit/>
          </a:bodyPr>
          <a:lstStyle/>
          <a:p>
            <a:r>
              <a:rPr lang="en-US" sz="4000" dirty="0">
                <a:latin typeface="Cambria" panose="02040503050406030204" pitchFamily="18" charset="0"/>
              </a:rPr>
              <a:t>3</a:t>
            </a:r>
          </a:p>
        </p:txBody>
      </p:sp>
      <p:sp>
        <p:nvSpPr>
          <p:cNvPr id="15" name="TextBox 14"/>
          <p:cNvSpPr txBox="1"/>
          <p:nvPr/>
        </p:nvSpPr>
        <p:spPr>
          <a:xfrm>
            <a:off x="11595653" y="4104334"/>
            <a:ext cx="596347" cy="729922"/>
          </a:xfrm>
          <a:prstGeom prst="rect">
            <a:avLst/>
          </a:prstGeom>
          <a:noFill/>
        </p:spPr>
        <p:txBody>
          <a:bodyPr wrap="square" rtlCol="0">
            <a:spAutoFit/>
          </a:bodyPr>
          <a:lstStyle/>
          <a:p>
            <a:r>
              <a:rPr lang="en-US" sz="4000" dirty="0">
                <a:latin typeface="Cambria" panose="02040503050406030204" pitchFamily="18" charset="0"/>
              </a:rPr>
              <a:t>2</a:t>
            </a:r>
            <a:endParaRPr lang="en-US" sz="4000" dirty="0">
              <a:latin typeface="Cambria" panose="02040503050406030204" pitchFamily="18" charset="0"/>
            </a:endParaRPr>
          </a:p>
        </p:txBody>
      </p:sp>
    </p:spTree>
    <p:extLst>
      <p:ext uri="{BB962C8B-B14F-4D97-AF65-F5344CB8AC3E}">
        <p14:creationId xmlns:p14="http://schemas.microsoft.com/office/powerpoint/2010/main" val="244946420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1683026"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5681726 h 6858000"/>
              <a:gd name="connsiteX3" fmla="*/ 10491836 w 11127345"/>
              <a:gd name="connsiteY3" fmla="*/ 5639955 h 6858000"/>
              <a:gd name="connsiteX4" fmla="*/ 10590728 w 11127345"/>
              <a:gd name="connsiteY4" fmla="*/ 5574405 h 6858000"/>
              <a:gd name="connsiteX5" fmla="*/ 11020019 w 11127345"/>
              <a:gd name="connsiteY5" fmla="*/ 5574405 h 6858000"/>
              <a:gd name="connsiteX6" fmla="*/ 11127345 w 11127345"/>
              <a:gd name="connsiteY6" fmla="*/ 5681731 h 6858000"/>
              <a:gd name="connsiteX7" fmla="*/ 11127345 w 11127345"/>
              <a:gd name="connsiteY7" fmla="*/ 6278448 h 6858000"/>
              <a:gd name="connsiteX8" fmla="*/ 11020019 w 11127345"/>
              <a:gd name="connsiteY8" fmla="*/ 6385774 h 6858000"/>
              <a:gd name="connsiteX9" fmla="*/ 10590728 w 11127345"/>
              <a:gd name="connsiteY9" fmla="*/ 6385774 h 6858000"/>
              <a:gd name="connsiteX10" fmla="*/ 10491836 w 11127345"/>
              <a:gd name="connsiteY10" fmla="*/ 6320225 h 6858000"/>
              <a:gd name="connsiteX11" fmla="*/ 10483403 w 11127345"/>
              <a:gd name="connsiteY11" fmla="*/ 6278453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5681726"/>
                </a:lnTo>
                <a:lnTo>
                  <a:pt x="10491836" y="5639955"/>
                </a:lnTo>
                <a:cubicBezTo>
                  <a:pt x="10508129" y="5601434"/>
                  <a:pt x="10546272" y="5574405"/>
                  <a:pt x="10590728" y="5574405"/>
                </a:cubicBezTo>
                <a:lnTo>
                  <a:pt x="11020019" y="5574405"/>
                </a:lnTo>
                <a:cubicBezTo>
                  <a:pt x="11079294" y="5574405"/>
                  <a:pt x="11127345" y="5622456"/>
                  <a:pt x="11127345" y="5681731"/>
                </a:cubicBezTo>
                <a:lnTo>
                  <a:pt x="11127345" y="6278448"/>
                </a:lnTo>
                <a:cubicBezTo>
                  <a:pt x="11127345" y="6337723"/>
                  <a:pt x="11079294" y="6385774"/>
                  <a:pt x="11020019" y="6385774"/>
                </a:cubicBezTo>
                <a:lnTo>
                  <a:pt x="10590728" y="6385774"/>
                </a:lnTo>
                <a:cubicBezTo>
                  <a:pt x="10546272" y="6385774"/>
                  <a:pt x="10508129" y="6358746"/>
                  <a:pt x="10491836" y="6320225"/>
                </a:cubicBezTo>
                <a:lnTo>
                  <a:pt x="10483403" y="6278453"/>
                </a:lnTo>
                <a:lnTo>
                  <a:pt x="10483403"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064655"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4250024 h 6858000"/>
              <a:gd name="connsiteX3" fmla="*/ 10491836 w 11127345"/>
              <a:gd name="connsiteY3" fmla="*/ 4208253 h 6858000"/>
              <a:gd name="connsiteX4" fmla="*/ 10590728 w 11127345"/>
              <a:gd name="connsiteY4" fmla="*/ 4142703 h 6858000"/>
              <a:gd name="connsiteX5" fmla="*/ 11020019 w 11127345"/>
              <a:gd name="connsiteY5" fmla="*/ 4142703 h 6858000"/>
              <a:gd name="connsiteX6" fmla="*/ 11127345 w 11127345"/>
              <a:gd name="connsiteY6" fmla="*/ 4250029 h 6858000"/>
              <a:gd name="connsiteX7" fmla="*/ 11127345 w 11127345"/>
              <a:gd name="connsiteY7" fmla="*/ 4846746 h 6858000"/>
              <a:gd name="connsiteX8" fmla="*/ 11020019 w 11127345"/>
              <a:gd name="connsiteY8" fmla="*/ 4954072 h 6858000"/>
              <a:gd name="connsiteX9" fmla="*/ 10590728 w 11127345"/>
              <a:gd name="connsiteY9" fmla="*/ 4954072 h 6858000"/>
              <a:gd name="connsiteX10" fmla="*/ 10491836 w 11127345"/>
              <a:gd name="connsiteY10" fmla="*/ 4888523 h 6858000"/>
              <a:gd name="connsiteX11" fmla="*/ 10483403 w 11127345"/>
              <a:gd name="connsiteY11" fmla="*/ 4846751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4250024"/>
                </a:lnTo>
                <a:lnTo>
                  <a:pt x="10491836" y="4208253"/>
                </a:lnTo>
                <a:cubicBezTo>
                  <a:pt x="10508129" y="4169732"/>
                  <a:pt x="10546272" y="4142703"/>
                  <a:pt x="10590728" y="4142703"/>
                </a:cubicBezTo>
                <a:lnTo>
                  <a:pt x="11020019" y="4142703"/>
                </a:lnTo>
                <a:cubicBezTo>
                  <a:pt x="11079294" y="4142703"/>
                  <a:pt x="11127345" y="4190754"/>
                  <a:pt x="11127345" y="4250029"/>
                </a:cubicBezTo>
                <a:lnTo>
                  <a:pt x="11127345" y="4846746"/>
                </a:lnTo>
                <a:cubicBezTo>
                  <a:pt x="11127345" y="4906021"/>
                  <a:pt x="11079294" y="4954072"/>
                  <a:pt x="11020019" y="4954072"/>
                </a:cubicBezTo>
                <a:lnTo>
                  <a:pt x="10590728" y="4954072"/>
                </a:lnTo>
                <a:cubicBezTo>
                  <a:pt x="10546272" y="4954072"/>
                  <a:pt x="10508129" y="4927044"/>
                  <a:pt x="10491836" y="4888523"/>
                </a:cubicBezTo>
                <a:lnTo>
                  <a:pt x="10483403" y="4846751"/>
                </a:lnTo>
                <a:lnTo>
                  <a:pt x="10483403" y="6858000"/>
                </a:lnTo>
                <a:lnTo>
                  <a:pt x="0" y="685800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46284"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2818322 h 6858000"/>
              <a:gd name="connsiteX3" fmla="*/ 10491836 w 11127345"/>
              <a:gd name="connsiteY3" fmla="*/ 2776551 h 6858000"/>
              <a:gd name="connsiteX4" fmla="*/ 10590728 w 11127345"/>
              <a:gd name="connsiteY4" fmla="*/ 2711001 h 6858000"/>
              <a:gd name="connsiteX5" fmla="*/ 11020019 w 11127345"/>
              <a:gd name="connsiteY5" fmla="*/ 2711001 h 6858000"/>
              <a:gd name="connsiteX6" fmla="*/ 11127345 w 11127345"/>
              <a:gd name="connsiteY6" fmla="*/ 2818327 h 6858000"/>
              <a:gd name="connsiteX7" fmla="*/ 11127345 w 11127345"/>
              <a:gd name="connsiteY7" fmla="*/ 3415044 h 6858000"/>
              <a:gd name="connsiteX8" fmla="*/ 11020019 w 11127345"/>
              <a:gd name="connsiteY8" fmla="*/ 3522370 h 6858000"/>
              <a:gd name="connsiteX9" fmla="*/ 10590728 w 11127345"/>
              <a:gd name="connsiteY9" fmla="*/ 3522370 h 6858000"/>
              <a:gd name="connsiteX10" fmla="*/ 10491836 w 11127345"/>
              <a:gd name="connsiteY10" fmla="*/ 3456821 h 6858000"/>
              <a:gd name="connsiteX11" fmla="*/ 10483403 w 11127345"/>
              <a:gd name="connsiteY11" fmla="*/ 3415049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2818322"/>
                </a:lnTo>
                <a:lnTo>
                  <a:pt x="10491836" y="2776551"/>
                </a:lnTo>
                <a:cubicBezTo>
                  <a:pt x="10508129" y="2738030"/>
                  <a:pt x="10546272" y="2711001"/>
                  <a:pt x="10590728" y="2711001"/>
                </a:cubicBezTo>
                <a:lnTo>
                  <a:pt x="11020019" y="2711001"/>
                </a:lnTo>
                <a:cubicBezTo>
                  <a:pt x="11079294" y="2711001"/>
                  <a:pt x="11127345" y="2759052"/>
                  <a:pt x="11127345" y="2818327"/>
                </a:cubicBezTo>
                <a:lnTo>
                  <a:pt x="11127345" y="3415044"/>
                </a:lnTo>
                <a:cubicBezTo>
                  <a:pt x="11127345" y="3474319"/>
                  <a:pt x="11079294" y="3522370"/>
                  <a:pt x="11020019" y="3522370"/>
                </a:cubicBezTo>
                <a:lnTo>
                  <a:pt x="10590728" y="3522370"/>
                </a:lnTo>
                <a:cubicBezTo>
                  <a:pt x="10546272" y="3522370"/>
                  <a:pt x="10508129" y="3495341"/>
                  <a:pt x="10491836" y="3456821"/>
                </a:cubicBezTo>
                <a:lnTo>
                  <a:pt x="10483403" y="3415049"/>
                </a:lnTo>
                <a:lnTo>
                  <a:pt x="10483403" y="6858000"/>
                </a:lnTo>
                <a:lnTo>
                  <a:pt x="0" y="685800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72087" y="0"/>
            <a:ext cx="11101586" cy="6858000"/>
          </a:xfrm>
          <a:custGeom>
            <a:avLst/>
            <a:gdLst>
              <a:gd name="connsiteX0" fmla="*/ 0 w 11101586"/>
              <a:gd name="connsiteY0" fmla="*/ 0 h 6858000"/>
              <a:gd name="connsiteX1" fmla="*/ 10483403 w 11101586"/>
              <a:gd name="connsiteY1" fmla="*/ 0 h 6858000"/>
              <a:gd name="connsiteX2" fmla="*/ 10483403 w 11101586"/>
              <a:gd name="connsiteY2" fmla="*/ 1291246 h 6858000"/>
              <a:gd name="connsiteX3" fmla="*/ 10489078 w 11101586"/>
              <a:gd name="connsiteY3" fmla="*/ 1282829 h 6858000"/>
              <a:gd name="connsiteX4" fmla="*/ 10564969 w 11101586"/>
              <a:gd name="connsiteY4" fmla="*/ 1251394 h 6858000"/>
              <a:gd name="connsiteX5" fmla="*/ 10994260 w 11101586"/>
              <a:gd name="connsiteY5" fmla="*/ 1251394 h 6858000"/>
              <a:gd name="connsiteX6" fmla="*/ 11101586 w 11101586"/>
              <a:gd name="connsiteY6" fmla="*/ 1358720 h 6858000"/>
              <a:gd name="connsiteX7" fmla="*/ 11101586 w 11101586"/>
              <a:gd name="connsiteY7" fmla="*/ 1955437 h 6858000"/>
              <a:gd name="connsiteX8" fmla="*/ 10994260 w 11101586"/>
              <a:gd name="connsiteY8" fmla="*/ 2062763 h 6858000"/>
              <a:gd name="connsiteX9" fmla="*/ 10564969 w 11101586"/>
              <a:gd name="connsiteY9" fmla="*/ 2062763 h 6858000"/>
              <a:gd name="connsiteX10" fmla="*/ 10489078 w 11101586"/>
              <a:gd name="connsiteY10" fmla="*/ 2031328 h 6858000"/>
              <a:gd name="connsiteX11" fmla="*/ 10483403 w 11101586"/>
              <a:gd name="connsiteY11" fmla="*/ 2022911 h 6858000"/>
              <a:gd name="connsiteX12" fmla="*/ 10483403 w 11101586"/>
              <a:gd name="connsiteY12" fmla="*/ 6858000 h 6858000"/>
              <a:gd name="connsiteX13" fmla="*/ 0 w 11101586"/>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01586" h="6858000">
                <a:moveTo>
                  <a:pt x="0" y="0"/>
                </a:moveTo>
                <a:lnTo>
                  <a:pt x="10483403" y="0"/>
                </a:lnTo>
                <a:lnTo>
                  <a:pt x="10483403" y="1291246"/>
                </a:lnTo>
                <a:lnTo>
                  <a:pt x="10489078" y="1282829"/>
                </a:lnTo>
                <a:cubicBezTo>
                  <a:pt x="10508500" y="1263407"/>
                  <a:pt x="10535332" y="1251394"/>
                  <a:pt x="10564969" y="1251394"/>
                </a:cubicBezTo>
                <a:lnTo>
                  <a:pt x="10994260" y="1251394"/>
                </a:lnTo>
                <a:cubicBezTo>
                  <a:pt x="11053535" y="1251394"/>
                  <a:pt x="11101586" y="1299445"/>
                  <a:pt x="11101586" y="1358720"/>
                </a:cubicBezTo>
                <a:lnTo>
                  <a:pt x="11101586" y="1955437"/>
                </a:lnTo>
                <a:cubicBezTo>
                  <a:pt x="11101586" y="2014712"/>
                  <a:pt x="11053535" y="2062763"/>
                  <a:pt x="10994260" y="2062763"/>
                </a:cubicBezTo>
                <a:lnTo>
                  <a:pt x="10564969" y="2062763"/>
                </a:lnTo>
                <a:cubicBezTo>
                  <a:pt x="10535332" y="2062763"/>
                  <a:pt x="10508500" y="2050750"/>
                  <a:pt x="10489078" y="2031328"/>
                </a:cubicBezTo>
                <a:lnTo>
                  <a:pt x="10483403" y="2022911"/>
                </a:lnTo>
                <a:lnTo>
                  <a:pt x="10483403" y="6858000"/>
                </a:lnTo>
                <a:lnTo>
                  <a:pt x="0" y="6858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xmlns="" id="{BF3C2C50-FA04-B37C-ACC1-8BB6CD6D546E}"/>
              </a:ext>
            </a:extLst>
          </p:cNvPr>
          <p:cNvGrpSpPr/>
          <p:nvPr/>
        </p:nvGrpSpPr>
        <p:grpSpPr>
          <a:xfrm>
            <a:off x="-165892" y="6267"/>
            <a:ext cx="10504686" cy="6857999"/>
            <a:chOff x="-8835439" y="6267"/>
            <a:chExt cx="10145252" cy="6857999"/>
          </a:xfrm>
        </p:grpSpPr>
        <p:sp>
          <p:nvSpPr>
            <p:cNvPr id="3" name="Rectangle: Rounded Corners 2">
              <a:extLst>
                <a:ext uri="{FF2B5EF4-FFF2-40B4-BE49-F238E27FC236}">
                  <a16:creationId xmlns:a16="http://schemas.microsoft.com/office/drawing/2014/main" xmlns="" id="{52A7BED4-A8AD-6AE2-4634-20C8FC69A6F0}"/>
                </a:ext>
              </a:extLst>
            </p:cNvPr>
            <p:cNvSpPr/>
            <p:nvPr/>
          </p:nvSpPr>
          <p:spPr>
            <a:xfrm>
              <a:off x="662834" y="114650"/>
              <a:ext cx="646979" cy="805132"/>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xmlns="" id="{6172F6D0-CF1F-B09F-7DA2-CA84CD5911F3}"/>
                </a:ext>
              </a:extLst>
            </p:cNvPr>
            <p:cNvSpPr/>
            <p:nvPr/>
          </p:nvSpPr>
          <p:spPr>
            <a:xfrm>
              <a:off x="-8835439" y="6267"/>
              <a:ext cx="9560944" cy="6857999"/>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832835" y="746975"/>
            <a:ext cx="7267976" cy="861774"/>
          </a:xfrm>
          <a:prstGeom prst="rect">
            <a:avLst/>
          </a:prstGeom>
          <a:noFill/>
        </p:spPr>
        <p:txBody>
          <a:bodyPr wrap="square" rtlCol="0">
            <a:spAutoFit/>
          </a:bodyPr>
          <a:lstStyle/>
          <a:p>
            <a:r>
              <a:rPr lang="en-US" sz="5000" smtClean="0">
                <a:latin typeface="Times New Roman" panose="02020603050405020304" pitchFamily="18" charset="0"/>
              </a:rPr>
              <a:t>Conclusion:</a:t>
            </a:r>
            <a:endParaRPr lang="en-US" sz="5000" dirty="0">
              <a:latin typeface="Times New Roman" panose="02020603050405020304" pitchFamily="18" charset="0"/>
            </a:endParaRPr>
          </a:p>
        </p:txBody>
      </p:sp>
      <p:sp>
        <p:nvSpPr>
          <p:cNvPr id="6" name="TextBox 5"/>
          <p:cNvSpPr txBox="1"/>
          <p:nvPr/>
        </p:nvSpPr>
        <p:spPr>
          <a:xfrm>
            <a:off x="764241" y="2349457"/>
            <a:ext cx="7778839" cy="2908617"/>
          </a:xfrm>
          <a:prstGeom prst="rect">
            <a:avLst/>
          </a:prstGeom>
          <a:noFill/>
        </p:spPr>
        <p:txBody>
          <a:bodyPr wrap="square" rtlCol="0">
            <a:spAutoFit/>
          </a:bodyPr>
          <a:lstStyle/>
          <a:p>
            <a:pPr>
              <a:lnSpc>
                <a:spcPct val="150000"/>
              </a:lnSpc>
            </a:pPr>
            <a:r>
              <a:rPr lang="en-US" sz="2500" dirty="0">
                <a:latin typeface="Times New Roman" panose="02020603050405020304" pitchFamily="18" charset="0"/>
              </a:rPr>
              <a:t>The virtual contact list application is a simple and useful application that can be used on any device that has Python installed. It is a great way to learn about Python programming and to create a useful application for yourself.</a:t>
            </a:r>
          </a:p>
        </p:txBody>
      </p:sp>
      <p:sp>
        <p:nvSpPr>
          <p:cNvPr id="14" name="TextBox 13"/>
          <p:cNvSpPr txBox="1"/>
          <p:nvPr/>
        </p:nvSpPr>
        <p:spPr>
          <a:xfrm>
            <a:off x="10336696" y="1350669"/>
            <a:ext cx="596347" cy="729922"/>
          </a:xfrm>
          <a:prstGeom prst="rect">
            <a:avLst/>
          </a:prstGeom>
          <a:noFill/>
        </p:spPr>
        <p:txBody>
          <a:bodyPr wrap="square" rtlCol="0">
            <a:spAutoFit/>
          </a:bodyPr>
          <a:lstStyle/>
          <a:p>
            <a:r>
              <a:rPr lang="en-US" sz="4000" dirty="0" smtClean="0">
                <a:latin typeface="Cambria" panose="02040503050406030204" pitchFamily="18" charset="0"/>
              </a:rPr>
              <a:t>4</a:t>
            </a:r>
            <a:endParaRPr lang="en-US" sz="4000" dirty="0">
              <a:latin typeface="Cambria" panose="02040503050406030204" pitchFamily="18" charset="0"/>
            </a:endParaRPr>
          </a:p>
        </p:txBody>
      </p:sp>
      <p:sp>
        <p:nvSpPr>
          <p:cNvPr id="15" name="TextBox 14"/>
          <p:cNvSpPr txBox="1"/>
          <p:nvPr/>
        </p:nvSpPr>
        <p:spPr>
          <a:xfrm>
            <a:off x="9766338" y="152255"/>
            <a:ext cx="596347" cy="729922"/>
          </a:xfrm>
          <a:prstGeom prst="rect">
            <a:avLst/>
          </a:prstGeom>
          <a:noFill/>
        </p:spPr>
        <p:txBody>
          <a:bodyPr wrap="square" rtlCol="0">
            <a:spAutoFit/>
          </a:bodyPr>
          <a:lstStyle/>
          <a:p>
            <a:r>
              <a:rPr lang="en-US" sz="4000" dirty="0">
                <a:latin typeface="Cambria" panose="02040503050406030204" pitchFamily="18" charset="0"/>
              </a:rPr>
              <a:t>5</a:t>
            </a:r>
            <a:endParaRPr lang="en-US" sz="4000" dirty="0">
              <a:latin typeface="Cambria" panose="02040503050406030204" pitchFamily="18" charset="0"/>
            </a:endParaRPr>
          </a:p>
        </p:txBody>
      </p:sp>
      <p:sp>
        <p:nvSpPr>
          <p:cNvPr id="16" name="TextBox 15"/>
          <p:cNvSpPr txBox="1"/>
          <p:nvPr/>
        </p:nvSpPr>
        <p:spPr>
          <a:xfrm>
            <a:off x="10996322" y="2699078"/>
            <a:ext cx="596347" cy="729922"/>
          </a:xfrm>
          <a:prstGeom prst="rect">
            <a:avLst/>
          </a:prstGeom>
          <a:noFill/>
        </p:spPr>
        <p:txBody>
          <a:bodyPr wrap="square" rtlCol="0">
            <a:spAutoFit/>
          </a:bodyPr>
          <a:lstStyle/>
          <a:p>
            <a:r>
              <a:rPr lang="en-US" sz="4000" dirty="0">
                <a:latin typeface="Cambria" panose="02040503050406030204" pitchFamily="18" charset="0"/>
              </a:rPr>
              <a:t>3</a:t>
            </a:r>
          </a:p>
        </p:txBody>
      </p:sp>
      <p:sp>
        <p:nvSpPr>
          <p:cNvPr id="17" name="TextBox 16"/>
          <p:cNvSpPr txBox="1"/>
          <p:nvPr/>
        </p:nvSpPr>
        <p:spPr>
          <a:xfrm>
            <a:off x="11606665" y="4181875"/>
            <a:ext cx="596347" cy="729922"/>
          </a:xfrm>
          <a:prstGeom prst="rect">
            <a:avLst/>
          </a:prstGeom>
          <a:noFill/>
        </p:spPr>
        <p:txBody>
          <a:bodyPr wrap="square" rtlCol="0">
            <a:spAutoFit/>
          </a:bodyPr>
          <a:lstStyle/>
          <a:p>
            <a:r>
              <a:rPr lang="en-US" sz="4000" dirty="0">
                <a:latin typeface="Cambria" panose="02040503050406030204" pitchFamily="18" charset="0"/>
              </a:rPr>
              <a:t>2</a:t>
            </a:r>
            <a:endParaRPr lang="en-US" sz="4000" dirty="0">
              <a:latin typeface="Cambria" panose="02040503050406030204" pitchFamily="18" charset="0"/>
            </a:endParaRPr>
          </a:p>
        </p:txBody>
      </p:sp>
    </p:spTree>
    <p:extLst>
      <p:ext uri="{BB962C8B-B14F-4D97-AF65-F5344CB8AC3E}">
        <p14:creationId xmlns:p14="http://schemas.microsoft.com/office/powerpoint/2010/main" val="399268503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265</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Cambria</vt:lpstr>
      <vt:lpstr>Copperplate Gothic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62</cp:revision>
  <dcterms:created xsi:type="dcterms:W3CDTF">2023-11-10T15:25:04Z</dcterms:created>
  <dcterms:modified xsi:type="dcterms:W3CDTF">2023-11-11T03:47:09Z</dcterms:modified>
</cp:coreProperties>
</file>