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627-3005-463C-8B86-DBC46CF3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C944D-51DF-4F4A-A94F-4F4DB22C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C73B-23ED-416D-AA4D-235E43A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06F8-2D6C-4AE3-B220-27B06B5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62B-FEA3-4239-AB28-59FFC1A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0AA-C2A8-4F9E-87D3-6D770EC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2B5A-AC8A-49F0-ADCC-E7D8C122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BF2F-A4CF-41C3-B92B-DAA80B72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BB9A-17B6-44B8-876D-BD59A2C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3A62-D674-4E8B-AB80-0E144A8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2FAE-BDFC-418A-84D6-0B8E20BB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D4EC-EBBC-40AB-A441-A6442634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3AE4-B2E3-4B03-9B4D-FD01CC8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FEC2-F080-4B7F-9F02-68BF3D3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3C52-32C0-4B05-AE6B-A3A2D6E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9E8-F9C2-46B6-97BC-CF9604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492-7174-433C-969F-34FE69F8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9768-C976-4255-8361-7C45A3F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9400-8EFD-4620-BFD3-8874F42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6445-2AF8-4F15-A943-9BF5CB7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93DA-FF7E-4082-BD5E-4878838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07F7-994A-4DD4-875C-2B9844D3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040-1ABF-49F6-8FA2-53A30A6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63EA-7D64-4C75-92A5-9F6F3F9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3EED-19C0-4C49-BF92-22A6DB0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2B8-9CD6-4122-AEF2-1500A18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8766-597E-4D88-93BF-5E73EB7F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D6E0-2515-418D-8DD6-562C10AD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249B-1D34-4B26-B4A5-17A06A5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784F-EAAB-402D-8ECA-155D8F2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6AF-94F1-49A5-B10E-28EAD96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833-4C02-4940-965E-12A574D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5965-5169-44F9-8820-28DF9303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3E28-1689-455A-A79C-1C12E231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D2B6-FC4D-4309-AC67-0BD5E5A9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CD55C-D83F-4598-9EC3-8A966F8A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AC34-6AE1-4269-B37A-3AD73A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41FA-453B-4461-96FF-861C3DB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8160-A12A-45A2-96FE-3452464F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F9D-AD87-43F5-B426-C845CFF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ADC7-1B4E-4578-B105-A0C6DF8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92E2D-0C54-44F9-9402-0FF21A0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5D57-82B9-468B-9684-77EBE51B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882-8B25-4825-9D86-74C5B90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BF079-11EF-4353-BDA4-84D074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6B7A-9494-4B1B-BA52-BF2BFD2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69D-159C-46B2-9F26-F38F0344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77DE-1E53-4F78-9FE4-AC54A29B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5224-F833-44A1-B38F-C2FE563B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0EA-E09E-4A01-BB6A-A75B583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1423-E8DF-40EB-9A43-4D49E19D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37E2-F7C3-489F-8342-1F890DE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319-4A70-4467-BF94-1A503482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03384-BD8A-4C3D-AFD0-61C028CD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08A0-2978-481B-89C6-1BF719C4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657-4CCA-4097-8A46-1D000DB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435-175F-40C0-AEFB-FF57748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A781-4084-418C-AD61-7BAE224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C0D8-4960-4A76-A9B9-C94AE9F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C621-CA29-4B6D-986F-E40ABB68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DB7A-0E86-4BE0-A658-4EB3F44A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96C8-735B-4344-ADBD-C26D717E7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77CA-D179-489F-B933-F1BA753AE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red shirt&#10;&#10;Description automatically generated with low confidence">
            <a:extLst>
              <a:ext uri="{FF2B5EF4-FFF2-40B4-BE49-F238E27FC236}">
                <a16:creationId xmlns:a16="http://schemas.microsoft.com/office/drawing/2014/main" id="{5CCC9E7F-6BB1-4B5F-9531-9839308C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" y="925133"/>
            <a:ext cx="3377477" cy="338967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</p:pic>
      <p:pic>
        <p:nvPicPr>
          <p:cNvPr id="7" name="Picture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1D7B9684-C05E-4AAF-A2A4-C292B7956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08" y="3060160"/>
            <a:ext cx="731583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D5CB54D-F0F8-4121-9219-18122E6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1258454"/>
            <a:ext cx="1967345" cy="1967345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B1D4BA1-0FC7-41AF-9212-14F5A561BB5E}"/>
              </a:ext>
            </a:extLst>
          </p:cNvPr>
          <p:cNvSpPr/>
          <p:nvPr/>
        </p:nvSpPr>
        <p:spPr>
          <a:xfrm>
            <a:off x="4335972" y="1678268"/>
            <a:ext cx="3520055" cy="350146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82BAC-0D51-4E7C-A025-A7739E93447F}"/>
              </a:ext>
            </a:extLst>
          </p:cNvPr>
          <p:cNvSpPr/>
          <p:nvPr/>
        </p:nvSpPr>
        <p:spPr>
          <a:xfrm>
            <a:off x="1682496" y="999744"/>
            <a:ext cx="1889760" cy="182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01B65D-D3DD-47A4-B0F1-FEE35BCA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2563" y="923751"/>
            <a:ext cx="4906874" cy="50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8</cp:revision>
  <dcterms:created xsi:type="dcterms:W3CDTF">2021-04-28T02:54:39Z</dcterms:created>
  <dcterms:modified xsi:type="dcterms:W3CDTF">2021-05-11T06:31:08Z</dcterms:modified>
</cp:coreProperties>
</file>