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" y="925133"/>
            <a:ext cx="3377477" cy="338967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BAC-0D51-4E7C-A025-A7739E93447F}"/>
              </a:ext>
            </a:extLst>
          </p:cNvPr>
          <p:cNvSpPr/>
          <p:nvPr/>
        </p:nvSpPr>
        <p:spPr>
          <a:xfrm>
            <a:off x="1682496" y="999744"/>
            <a:ext cx="1889760" cy="182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5</cp:revision>
  <dcterms:created xsi:type="dcterms:W3CDTF">2021-04-28T02:54:39Z</dcterms:created>
  <dcterms:modified xsi:type="dcterms:W3CDTF">2021-05-11T05:36:01Z</dcterms:modified>
</cp:coreProperties>
</file>