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4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" y="925133"/>
            <a:ext cx="3377477" cy="338967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1258454"/>
            <a:ext cx="1967345" cy="1967345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B1D4BA1-0FC7-41AF-9212-14F5A561BB5E}"/>
              </a:ext>
            </a:extLst>
          </p:cNvPr>
          <p:cNvSpPr/>
          <p:nvPr/>
        </p:nvSpPr>
        <p:spPr>
          <a:xfrm>
            <a:off x="4335972" y="1678268"/>
            <a:ext cx="3520055" cy="350146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2BAC-0D51-4E7C-A025-A7739E93447F}"/>
              </a:ext>
            </a:extLst>
          </p:cNvPr>
          <p:cNvSpPr/>
          <p:nvPr/>
        </p:nvSpPr>
        <p:spPr>
          <a:xfrm>
            <a:off x="1682496" y="999744"/>
            <a:ext cx="1889760" cy="182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01B65D-D3DD-47A4-B0F1-FEE35BCA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2563" y="923751"/>
            <a:ext cx="4906874" cy="50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90E92D2-F783-4456-A908-AD464860803D}"/>
              </a:ext>
            </a:extLst>
          </p:cNvPr>
          <p:cNvSpPr/>
          <p:nvPr/>
        </p:nvSpPr>
        <p:spPr>
          <a:xfrm>
            <a:off x="911610" y="2456842"/>
            <a:ext cx="3084576" cy="3060192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62FD0A1-33F0-4D8E-91EB-AEE02377CC0E}"/>
              </a:ext>
            </a:extLst>
          </p:cNvPr>
          <p:cNvSpPr/>
          <p:nvPr/>
        </p:nvSpPr>
        <p:spPr>
          <a:xfrm>
            <a:off x="6196842" y="1390042"/>
            <a:ext cx="3084576" cy="3060192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10</cp:revision>
  <dcterms:created xsi:type="dcterms:W3CDTF">2021-04-28T02:54:39Z</dcterms:created>
  <dcterms:modified xsi:type="dcterms:W3CDTF">2021-05-11T06:42:37Z</dcterms:modified>
</cp:coreProperties>
</file>