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28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130 353 24575,'93'-4'0,"139"-24"0,-107 11 0,868-69-556,-754 74 795,47-1 78,-501-10-317,145 23 0,-132 16 0,124-7 0,51-5 0,0 2 0,-30 9 0,32-8 0,-1 0 0,-35 4 0,-273-7 0,177-7 0,112 3 0,-90 3 0,116-1 0,0 1 0,0 0 0,1 2 0,0 0 0,-21 8 0,8 0 0,21-10 0,-1 1 0,1 0 0,0 1 0,1 0 0,-1 1 0,-14 11 0,18-12 0,-1 0 0,0 0 0,0-1 0,0 0 0,0 0 0,-1-1 0,0 0 0,0 0 0,1-1 0,-2 0 0,-14 2 0,-5-2 0,0-2 0,-32-2 0,27 1 0,255 2 0,186 13 0,-273-7 0,-33-2 0,-89-3 0,1 2 0,-1 0 0,-1 0 0,1 1 0,-1 1 0,20 11 0,-13-7 0,-16-8 0,18 10 0,-17-5 0,-13-3 0,-10-1 0,0-2 0,0 0 0,0-2 0,-27-3 0,-79-18 0,39 5 0,13 8 0,-1 4 0,-78 4 0,142 1 0,0-1 0,0 0 0,0 0 0,0-1 0,1-1 0,-1 1 0,-9-5 0,-63-34 0,9 5 0,73 36 0,0 0 0,0 0 0,0 0 0,-1 0 0,1 0 0,0 0 0,0 0 0,-1 0 0,1 0 0,0 0 0,0 0 0,-1 0 0,1 0 0,0-1 0,0 1 0,-1 0 0,1 0 0,0 0 0,0 0 0,0 0 0,-1 0 0,1 0 0,0-1 0,0 1 0,0 0 0,0 0 0,-1 0 0,1-1 0,0 1 0,0 0 0,0 0 0,0 0 0,0-1 0,0 1 0,0 0 0,-1 0 0,1-1 0,0 1 0,0 0 0,0 0 0,0 0 0,0-1 0,0 1 0,0 0 0,0 0 0,0-1 0,0 1 0,0 0 0,1 0 0,-1-1 0,0 1 0,0 0 0,0 0 0,0 0 0,0-1 0,0 1 0,0 0 0,1 0 0,-1 0 0,0-1 0,0 1 0,0 0 0,1 0 0,23-8 0,39-2 0,24 3 0,0 3 0,105 10 0,171 35 0,-161-16 0,116 2 0,211-16 0,-331-13 0,771 2 0,-946-1 0,0-1 0,32-8 0,29-3 0,-45 9 0,73-18 0,-77 13 0,1 2 0,54-4 0,386 9 0,-235 4 0,-190-4 0,67-13 0,-40 5 0,-4 0 0,137-8 0,1440 20 0,-1613-4 0,64-12 0,-28 3 0,1 0 0,-35 4 0,55-2 0,37 11 0,63-4 0,-100-10 0,-59 6 0,46-2 0,347 9 0,-419-1 0,1 1 0,-1 0 0,1 1 0,-1 0 0,0 1 0,0 0 0,0 0 0,0 1 0,0 0 0,-1 1 0,15 10 0,-18-11 0,0 0 0,-1 1 0,1-1 0,-1 1 0,0 1 0,0-1 0,-1 1 0,0 0 0,0 0 0,0 0 0,0 0 0,-1 1 0,0 0 0,-1-1 0,0 1 0,0 0 0,2 13 0,-1 13 0,-2 0 0,-5 58 0,4-88 0,-1 0 0,1-1 0,-1 1 0,0 0 0,0-1 0,0 1 0,0-1 0,0 1 0,-1-1 0,1 0 0,-1 1 0,1-1 0,-1 0 0,0 0 0,0 0 0,0 0 0,0 0 0,0-1 0,0 1 0,-1 0 0,1-1 0,0 0 0,-1 0 0,1 1 0,-1-2 0,0 1 0,1 0 0,-1 0 0,-5 0 0,-7 1 0,-1-1 0,0-1 0,0 0 0,-18-3 0,5 1 0,-20 1 0,13 0 0,0-1 0,-68-12 0,64 7 0,-1 3 0,1 1 0,-1 1 0,-43 5 0,-3 0 0,73-3 0,0-1 0,0 0 0,0 0 0,0-1 0,1-1 0,-1-1 0,1 0 0,-26-11 0,27 10 0,-1 0 0,0 1 0,0 1 0,0 0 0,0 0 0,-22 0 0,-85 5 0,51 0 0,26-1 0,0 1 0,1 3 0,-1 1 0,-49 14 0,56-12 0,-1-2 0,-58 2 0,-32 5 0,85-7 0,-58 0 0,-29 3 0,44-1 0,-146-3 0,17-2 0,162 2 0,-76 20 0,14-3 0,73-15 0,-17 2 0,-80 3 0,95-11 0,1 1 0,-49 10 0,32-4 0,0-3 0,-112-6 0,65-1 0,61 2 0,21-2 0,0 2 0,1 1 0,-1 1 0,-37 8 0,18-2 0,0-2 0,0-2 0,0-1 0,-75-6 0,22 1 0,-269 2 0,345 1 0,0 1 0,-35 8 0,34-5 0,-1-1 0,-25 0 0,-37-4 0,50-1 0,1 1 0,0 1 0,-48 9 0,17 0 0,0-3 0,0-3 0,-99-7 0,42 1 0,64 2 0,-1-2 0,-66-12 0,53 6 0,0 3 0,-111 6 0,63 1 0,23-4 0,-104 5 0,186 0 0,0 1 0,1 0 0,0 1 0,0 1 0,0 0 0,1 1 0,0 0 0,-12 10 0,-8 3 0,18-12 0,0-2 0,-21 8 0,-17 7 0,32-13 0,0-1 0,0 0 0,-1-2 0,-33 5 0,3 0 0,9-3 0,-1-3 0,0-1 0,-72-6 0,24 1 0,-624 2 0,733-2 0,0-1 0,0 0 0,-1-1 0,1-1 0,-1-1 0,18-8 0,12-3 0,-23 9 0,1 2 0,0 1 0,1 1 0,33-1 0,105 6 0,-63 1 0,349-2 0,-438 0 0,1 1 0,-1 0 0,16 4 0,-24-4 0,-1 0 0,1 0 0,-1 0 0,1 0 0,-1 1 0,0-1 0,1 1 0,-1 0 0,0 0 0,0 0 0,0 0 0,0 0 0,-1 1 0,1-1 0,2 5 0,-4-7 0,-1 1 0,1 0 0,-1-1 0,1 1 0,-1 0 0,0 0 0,0-1 0,1 1 0,-1 0 0,0 0 0,0-1 0,0 1 0,0 0 0,0 0 0,1 0 0,-2-1 0,1 1 0,0 0 0,0 0 0,0 0 0,0-1 0,0 1 0,-1 0 0,1 0 0,0-1 0,-1 1 0,0 1 0,0-1 0,0 0 0,-1 0 0,1 0 0,0 0 0,-1 0 0,1 0 0,-1 0 0,0 0 0,1 0 0,-1-1 0,-3 2 0,-6 0 0,0 0 0,0-1 0,-13 1 0,21-2 0,-315 1 0,147-3 0,164 2 0,1-1 0,-1 0 0,0 0 0,0 0 0,0-1 0,1 1 0,-1-2 0,1 1 0,0-1 0,0 0 0,-1 0 0,2-1 0,-1 0 0,0 0 0,1 0 0,0 0 0,0-1 0,-6-7 0,0-3 0,0 0 0,0-1 0,2-1 0,0 0 0,-9-24 0,14 30 0,-1 1 0,1 0 0,-2 0 0,1 1 0,-2-1 0,-8-9 0,12 15 0,-1 1 0,1 0 0,-1 0 0,0 0 0,-1 0 0,1 1 0,0 0 0,-1 0 0,1 0 0,-1 0 0,1 1 0,-1-1 0,0 1 0,0 0 0,0 1 0,-6-1 0,-73 0 0,52 2 0,1-2 0,-1-1 0,-46-9 0,56 4 0,-41-17 0,46 16 0,-1 1 0,0 1 0,-29-6 0,99-24 0,-41 28 0,0-1 0,-1-1 0,-1 1 0,0-2 0,0 1 0,-1-2 0,0 1 0,-1-1 0,0 0 0,6-17 0,-10 25 0,15-33 0,27-38 0,-39 66 0,1 0 0,0 0 0,1 0 0,0 1 0,0 0 0,1 0 0,0 1 0,19-12 0,-27 19 0,0-1 0,0 0 0,0 0 0,1 1 0,-1-1 0,0 0 0,0 1 0,0 0 0,1-1 0,-1 1 0,0 0 0,1-1 0,-1 1 0,0 0 0,1 0 0,-1 0 0,0 0 0,1 0 0,-1 0 0,0 1 0,1-1 0,-1 0 0,0 1 0,1-1 0,-1 1 0,0-1 0,0 1 0,0 0 0,0-1 0,1 1 0,-1 0 0,0 0 0,0 0 0,0 0 0,-1 0 0,1 0 0,0 0 0,0 0 0,0 0 0,-1 0 0,1 1 0,-1-1 0,1 0 0,-1 0 0,1 1 0,-1-1 0,1 2 0,-1 1 0,1 0 0,0-1 0,-1 1 0,0 0 0,0 0 0,0 0 0,0 0 0,-1 0 0,0 0 0,1 0 0,-2 0 0,1-1 0,0 1 0,-1 0 0,-2 4 0,1-4 0,0 0 0,0 0 0,0-1 0,-1 0 0,1 1 0,-1-1 0,0-1 0,0 1 0,0 0 0,0-1 0,0 0 0,-8 3 0,-4-1 0,1 0 0,-25 3 0,27-5 0,1 0 0,0 0 0,0 1 0,0 1 0,-19 7 0,8 1 0,0-1 0,-36 11 0,81-21 0,-17 0 0,0-1 0,-1 1 0,1-1 0,0 0 0,0 0 0,0 0 0,0-1 0,0 0 0,0 0 0,0 0 0,-1 0 0,1-1 0,6-3 0,-10 2 0,-8 4 0,-11 7 0,17-8 0,0 1 0,0 0 0,0 0 0,0 0 0,0 0 0,0 0 0,0 0 0,0 0 0,0 0 0,1 1 0,-1-1 0,0 0 0,1 0 0,-1 1 0,1-1 0,-1 0 0,1 1 0,0-1 0,0 0 0,-1 1 0,1-1 0,0 2 0,1-1 0,-1-1 0,1 0 0,0 0 0,0 0 0,-1 0 0,1 0 0,0 0 0,0 0 0,0 0 0,0 0 0,0 0 0,0 0 0,0 0 0,0-1 0,0 1 0,1 0 0,-1-1 0,2 1 0,5 2 0,1 0 0,0-1 0,-1 0 0,1-1 0,14 1 0,-13-2 0,0 0 0,0-1 0,0-1 0,0 1 0,0-2 0,-1 1 0,1-1 0,-1-1 0,1 0 0,-1 0 0,0 0 0,-1-1 0,1-1 0,-1 0 0,11-9 0,-19 15 0,0 0 0,0 0 0,1 0 0,-1 0 0,0 0 0,0-1 0,0 1 0,1 0 0,-1 0 0,0 0 0,0 0 0,0 0 0,0 0 0,0-1 0,1 1 0,-1 0 0,0 0 0,0 0 0,0 0 0,0-1 0,0 1 0,0 0 0,0 0 0,0 0 0,0-1 0,0 1 0,0 0 0,0 0 0,0 0 0,0-1 0,0 1 0,0 0 0,0 0 0,0 0 0,0 0 0,0-1 0,0 1 0,0 0 0,0 0 0,0 0 0,0-1 0,0 1 0,0 0 0,0 0 0,0 0 0,-1 0 0,1-1 0,-14 0 0,-28 6 0,32-4 0,-6 2 0,-1 0 0,0 1 0,1 1 0,0 0 0,-18 9 0,29-12 0,0 0 0,0 1 0,0-1 0,1 1 0,-1 0 0,1 0 0,-1 1 0,1-1 0,0 1 0,1 0 0,-1 0 0,1 1 0,-1-1 0,1 1 0,1-1 0,-1 1 0,0 0 0,1 0 0,-3 9 0,5-12 0,0-1 0,-1 0 0,1 0 0,0 1 0,-1-1 0,1 0 0,0 1 0,0-1 0,0 0 0,0 1 0,1-1 0,-1 0 0,0 1 0,1-1 0,-1 0 0,0 0 0,1 1 0,-1-1 0,1 0 0,0 0 0,-1 0 0,1 0 0,0 0 0,0 1 0,0-1 0,0-1 0,0 1 0,0 0 0,0 0 0,0 0 0,0 0 0,0-1 0,0 1 0,1-1 0,-1 1 0,0-1 0,0 1 0,1-1 0,-1 0 0,0 1 0,1-1 0,-1 0 0,0 0 0,0 0 0,3 0 0,2-1 0,-1 0 0,1 1 0,-1-2 0,1 1 0,-1-1 0,0 0 0,0 0 0,1 0 0,8-6 0,-1-2 0,-1-1 0,1 0 0,10-14 0,-11 11 0,30-24 0,-25 27 0,-12 7 0,1 1 0,-1-1 0,0-1 0,8-7 0,-13 12 0,0-1 0,0 1 0,0 0 0,1 0 0,-1-1 0,0 1 0,0 0 0,0-1 0,0 1 0,0 0 0,0 0 0,0-1 0,0 1 0,0 0 0,0-1 0,0 1 0,0 0 0,0-1 0,0 1 0,0 0 0,0 0 0,-1-1 0,1 1 0,0 0 0,0 0 0,0-1 0,0 1 0,0 0 0,-1 0 0,1-1 0,0 1 0,0 0 0,0 0 0,-1 0 0,1-1 0,0 1 0,0 0 0,-1 0 0,1 0 0,0 0 0,-1 0 0,1-1 0,0 1 0,0 0 0,-1 0 0,1 0 0,0 0 0,-1 0 0,1 0 0,0 0 0,0 0 0,-1 0 0,1 0 0,0 0 0,-1 0 0,1 1 0,-20-2 0,4 2 0,1 1 0,0 0 0,0 2 0,1-1 0,-28 12 0,36-12 0,0-1 0,-1 1 0,2 1 0,-1-1 0,0 1 0,1 0 0,-1 0 0,1 1 0,1-1 0,-1 1 0,0 0 0,1 1 0,0-1 0,1 1 0,-6 8 0,9-12 0,-1-1 0,0 1 0,1-1 0,-1 1 0,1-1 0,0 1 0,-1-1 0,1 1 0,0 0 0,0-1 0,0 1 0,0-1 0,0 1 0,0 0 0,1-1 0,-1 1 0,1-1 0,-1 1 0,1-1 0,-1 1 0,1-1 0,1 3 0,0-2 0,-1 0 0,1-1 0,0 1 0,0-1 0,0 1 0,0-1 0,0 0 0,1 1 0,-1-1 0,0 0 0,0-1 0,1 1 0,2 0 0,4 1 0,-1-1 0,0 0 0,0 0 0,1-1 0,-1 0 0,0-1 0,16-3 0,-8-1 0,-1 0 0,1-2 0,-1 0 0,0 0 0,25-19 0,-14 9 0,-6 7 0,1 0 0,0 1 0,27-8 0,7-2 0,-55 19 0,40-13 0,-38 12 0,-1 1 0,1-1 0,0 1 0,0 0 0,0-1 0,0 1 0,0 0 0,0 0 0,0 1 0,0-1 0,0 0 0,0 1 0,0-1 0,0 1 0,0-1 0,0 1 0,-1 0 0,3 1 0,-3-1 0,0 0 0,0 0 0,-1-1 0,1 1 0,-1 0 0,1 0 0,-1 0 0,1 0 0,-1 0 0,1 0 0,-1 1 0,0-1 0,0 0 0,0 0 0,1 0 0,-1 0 0,0 0 0,0 0 0,0 0 0,-1 0 0,1 1 0,0 0 0,1 10 0,0-12 0,0 1 0,0-1 0,0 0 0,1 0 0,-1 0 0,0 0 0,0 0 0,0 0 0,0 0 0,0 0 0,0 0 0,0 0 0,1-1 0,-1 1 0,0 0 0,2-2 0,49-14 0,-14 3 0,65-12 0,233 1 0,-107 13 0,-135 2 0,365-20 0,105 31 0,-557-2 0,0 1 0,0 0 0,-1 0 0,1 0 0,11 5 0,-17-6 0,0 0 0,0 0 0,0 1 0,0-1 0,-1 0 0,1 1 0,0-1 0,0 0 0,0 1 0,-1-1 0,1 1 0,0-1 0,0 1 0,-1-1 0,1 1 0,0 0 0,-1-1 0,1 1 0,-1 0 0,1 0 0,-1-1 0,1 1 0,-1 0 0,0 0 0,1 0 0,-1 0 0,0-1 0,0 1 0,1 0 0,-1 0 0,0 0 0,0 0 0,0 0 0,0 0 0,0 0 0,0 0 0,0-1 0,-1 1 0,1 0 0,0 0 0,0 0 0,-1 0 0,1 0 0,0-1 0,-1 1 0,1 0 0,-1 0 0,1-1 0,-1 1 0,0 0 0,1 0 0,-1-1 0,0 1 0,-1 0 0,-6 6 0,0 0 0,-1-1 0,1 0 0,-2-1 0,1 1 0,0-2 0,-1 0 0,-20 7 0,-88 15 0,112-25 0,-169 29 0,38-8 0,-143 42 0,82-11 0,162-46 0,0-2 0,0-1 0,-58-1 0,133-10 0,0-2 0,59-22 0,74-41 0,52-16 0,-193 79 0,0 1 0,0 1 0,1 2 0,0 2 0,53 0 0,-65 2 0,25 5 0,-45-4 0,1 0 0,-1 0 0,0 0 0,0 0 0,0 0 0,0 0 0,0 0 0,0 0 0,0 0 0,1 0 0,-1 0 0,0 0 0,0 0 0,0 0 0,0 0 0,0 0 0,0 0 0,0 0 0,0 0 0,0 0 0,0 0 0,1 0 0,-1 1 0,0-1 0,0 0 0,0 0 0,0 0 0,0 0 0,0 0 0,0 0 0,0 0 0,0 0 0,0 0 0,0 1 0,0-1 0,0 0 0,0 0 0,0 0 0,0 0 0,0 0 0,0 0 0,0 0 0,0 0 0,0 1 0,0-1 0,0 0 0,0 0 0,0 0 0,0 0 0,0 0 0,0 0 0,0 0 0,0 0 0,0 1 0,0-1 0,0 0 0,-1 0 0,1 0 0,0 0 0,0 0 0,0 0 0,-10 6 0,-14 5 0,-17-1 0,0-2 0,0-2 0,0-1 0,-53-1 0,-7 1 0,-264 16 0,346-19 0,-1 2 0,0 0 0,1 0 0,-1 2 0,2 0 0,-1 2 0,1 0 0,0 1 0,-18 11 0,104-57 0,1 2 0,126-44 0,-164 70 0,1 2 0,1 1 0,-1 1 0,1 2 0,0 2 0,62 4 0,-249-3 0,56 2 0,72-2 0,0 1 0,0 1 0,1 1 0,-1 2 0,1 0 0,0 2 0,-40 16 0,50-17 0,2 1 0,-1 0 0,1 0 0,0 2 0,-20 15 0,32-23 0,1-1 0,-1 1 0,0-1 0,1 1 0,-1-1 0,1 1 0,-1-1 0,1 1 0,-1 0 0,1-1 0,-1 1 0,1 0 0,0-1 0,-1 1 0,1 0 0,0-1 0,0 1 0,-1 0 0,1 0 0,0 1 0,0-2 0,1 1 0,-1-1 0,0 0 0,1 1 0,-1-1 0,0 0 0,1 1 0,-1-1 0,0 0 0,1 0 0,-1 1 0,1-1 0,-1 0 0,1 0 0,-1 0 0,0 1 0,1-1 0,-1 0 0,1 0 0,-1 0 0,1 0 0,-1 0 0,2 0 0,34-3 0,-12-5 0,1 0 0,-2-1 0,1-2 0,35-22 0,35-14 0,54-5 0,-36 14 0,-109 37 0,9-4 0,1 1 0,0 0 0,21-4 0,-33 9 0,-10 3 0,-15 3 0,-70 7 0,2 5 0,0 3 0,1 5 0,-95 41 0,155-56 0,18-7 0,1 1 0,-21 11 0,96-57 0,2 4 0,1 2 0,2 3 0,89-28 0,-80 32 0,-115 23 0,15 7 0,1 0 0,0 1 0,1 1 0,-1 2 0,-29 12 0,-102 55 0,111-52 0,30-16 0,0 1 0,1 0 0,-1 0 0,1 1 0,1 0 0,-1 1 0,2 0 0,-1 1 0,1 0 0,0 1 0,1-1 0,1 2 0,0-1 0,-8 18 0,12-23 0,-1 1 0,1 1 0,0 0 0,-4 16 0,7-23 0,0 0 0,-1 0 0,1 0 0,0 0 0,0 0 0,0-1 0,0 1 0,0 0 0,0 0 0,1 0 0,-1 0 0,0 0 0,0-1 0,1 1 0,-1 0 0,0 0 0,1 0 0,-1-1 0,2 2 0,-2-1 0,1-1 0,0 1 0,0-1 0,0 0 0,0 1 0,0-1 0,0 0 0,0 0 0,0 0 0,0 0 0,0 0 0,0 0 0,0 0 0,0 0 0,0 0 0,0 0 0,0 0 0,0-1 0,0 1 0,0 0 0,2-2 0,8-3 0,1-1 0,-1 0 0,0-1 0,0 0 0,-1-1 0,0 0 0,10-12 0,39-28 0,-18 22 0,48-24 0,-73 43 0,0 0 0,0 1 0,0 0 0,1 2 0,0 0 0,28-3 0,-154 8 0,-38 0 0,129 1 0,1 0 0,-1 0 0,1 2 0,0 0 0,0 2 0,-18 7 0,19-6 0,1 0 0,1 2 0,-24 15 0,35-21 0,0 0 0,-1 0 0,1 0 0,0 0 0,0 0 0,1 0 0,-1 1 0,1 0 0,0-1 0,0 1 0,0 0 0,0 0 0,0 0 0,1 0 0,0 0 0,0 1 0,0-1 0,0 0 0,1 6 0,0-8 0,0-1 0,0 0 0,0 0 0,0 0 0,0 1 0,1-1 0,-1 0 0,0 0 0,1 0 0,-1 0 0,1 0 0,-1 0 0,1 0 0,-1 0 0,1 0 0,0 0 0,0 0 0,-1 0 0,1 0 0,0-1 0,0 1 0,0 0 0,0 0 0,0-1 0,0 1 0,0-1 0,0 1 0,0-1 0,0 1 0,1-1 0,-1 0 0,0 0 0,0 1 0,0-1 0,0 0 0,1 0 0,-1 0 0,0 0 0,0 0 0,2-1 0,2 1 0,0-1 0,0 0 0,1 0 0,-1-1 0,0 0 0,0 1 0,0-2 0,6-2 0,16-14 0,-1-1 0,43-42 0,-41 35 0,48-34 0,-27 27 0,91-47 0,-120 72 0,0 0 0,1 2 0,0 0 0,0 1 0,0 2 0,1 0 0,0 1 0,23 0 0,1101 3 0,-490 2 0,-648-2 0,1 0 0,-1 1 0,0 0 0,0 0 0,10 4 0,-17-5 0,1 0 0,-1 0 0,0 1 0,0-1 0,0 1 0,0-1 0,0 0 0,0 1 0,0 0 0,-1-1 0,1 1 0,0-1 0,0 1 0,0 0 0,-1 0 0,1 0 0,0-1 0,-1 1 0,1 0 0,0 0 0,-1 0 0,1 0 0,-1 0 0,0 0 0,1 0 0,-1 0 0,0 0 0,1 0 0,-1 0 0,0 0 0,0 0 0,0 1 0,0-1 0,0 0 0,0 0 0,0 0 0,-1 0 0,1 0 0,0 0 0,-1 0 0,1 0 0,0 0 0,-1 0 0,1 0 0,-1 0 0,0 0 0,1 0 0,-1 0 0,0-1 0,1 1 0,-2 1 0,-3 3 0,0 1 0,-1-1 0,0 0 0,0 0 0,0-1 0,0 1 0,-1-2 0,1 1 0,-1-1 0,-9 4 0,-79 22 0,87-27 0,-334 82 0,-140 38 0,400-101 0,-153 19 0,-88-19 0,166-21 0,150-3 0,16-4 0,26-9 0,-29 13 0,167-90 0,-133 68 0,2 1 0,0 3 0,84-31 0,184-22 0,-238 62 0,0 3 0,98 2 0,-127 6 0,-27 0 0,-1 0 0,0 2 0,0-1 0,0 2 0,21 4 0,-36-6 0,0 0 0,1 0 0,-1 0 0,0 0 0,1 0 0,-1 0 0,1 0 0,-1 0 0,0 1 0,1-1 0,-1 0 0,0 0 0,1 0 0,-1 0 0,0 1 0,1-1 0,-1 0 0,0 0 0,0 1 0,1-1 0,-1 0 0,0 0 0,0 1 0,1-1 0,-1 0 0,0 1 0,0-1 0,0 0 0,0 1 0,1-1 0,-1 0 0,0 1 0,0-1 0,0 0 0,0 1 0,0-1 0,0 1 0,0-1 0,0 0 0,0 1 0,0-1 0,0 0 0,0 1 0,0-1 0,0 0 0,-1 1 0,1-1 0,0 1 0,0-1 0,0 0 0,0 0 0,-1 1 0,1-1 0,0 0 0,0 1 0,-1-1 0,1 0 0,0 0 0,-1 1 0,1-1 0,0 0 0,-1 0 0,1 1 0,-26 14 0,-11 0 0,0-2 0,-2-2 0,-74 13 0,-6 2 0,-48 20 0,-147 36 0,302-80 0,0 0 0,0 2 0,0-1 0,1 2 0,-1-1 0,1 1 0,0 1 0,-18 12 0,26-11 0,12-7 0,14-7 0,120-67 0,-14 7 0,-64 40 0,2 3 0,1 4 0,1 2 0,0 3 0,124-10 0,361 15 0,-390 12 0,-89-2 0,78 2 0,-151-2 0,-1 0 0,1 0 0,0 0 0,-1 1 0,1-1 0,-1 0 0,1 0 0,-1 1 0,1-1 0,-1 1 0,1 0 0,-1-1 0,1 1 0,-1 0 0,3 1 0,-4-1 0,0 0 0,0-1 0,0 1 0,0-1 0,-1 1 0,1-1 0,0 1 0,0-1 0,0 1 0,-1-1 0,1 1 0,0-1 0,0 1 0,-1-1 0,1 1 0,-1-1 0,1 0 0,0 1 0,-1-1 0,1 0 0,-1 1 0,1-1 0,-1 0 0,1 1 0,-1-1 0,1 0 0,-1 0 0,0 1 0,-9 3 0,0 1 0,0-1 0,-13 3 0,-342 95 0,171-45 0,146-45 0,0-2 0,-97 6 0,-95-15 0,239 0 0,1-1 0,-1 0 0,1 0 0,-1 0 0,1 0 0,-1 0 0,1 0 0,-1 0 0,1 0 0,-1 0 0,1 0 0,0 0 0,-1 0 0,1 0 0,-1 0 0,1 0 0,-1 0 0,1 0 0,-1 0 0,1-1 0,-1 1 0,1 0 0,0 0 0,-1-1 0,1 1 0,0 0 0,-1-1 0,1 1 0,-1 0 0,1-1 0,0 1 0,0 0 0,-1-1 0,1 1 0,0-1 0,0 1 0,0 0 0,-1-1 0,1 1 0,0-1 0,16-16 0,36-13 0,406-144 0,-415 159 0,-1 3 0,0 1 0,1 2 0,86-7 0,129 14 0,-256 3 0,15 2 0,-23 3 0,-31 6 0,-750 164 0,743-163 0,34-9 0,-1-1 0,0 0 0,-12 2 0,35-18 0,54-28 0,88-40 0,-96 51 0,47-19 0,1 5 0,3 4 0,1 5 0,1 5 0,2 5 0,1 5 0,0 5 0,183-2 0,157 21 0,-448-4 0,-1 0 0,1 0 0,0 1 0,-1 0 0,7 2 0,-12-3 0,1 0 0,-1 0 0,1 0 0,-1 0 0,1 1 0,-1-1 0,1 0 0,-1 0 0,1 1 0,-1-1 0,0 0 0,1 1 0,-1-1 0,1 0 0,-1 1 0,0-1 0,0 1 0,1-1 0,-1 1 0,0-1 0,0 1 0,1-1 0,-1 1 0,0-1 0,0 1 0,0 0 0,0 0 0,-1 0 0,1 0 0,0 0 0,-1 1 0,1-1 0,-1 0 0,1 0 0,-1-1 0,0 1 0,1 0 0,-1 0 0,0 0 0,0 0 0,1 0 0,-1-1 0,-1 2 0,-17 13 0,-1 0 0,-1-1 0,-41 21 0,-73 24 0,121-53 0,-123 46 0,-60 27 0,167-64 0,1 2 0,1 2 0,-37 30 0,17 6 0,26-28 0,22-26 0,0-1 0,-1 1 0,1-1 0,0 1 0,0-1 0,0 1 0,-1-1 0,1 1 0,0 0 0,0-1 0,0 1 0,0-1 0,0 1 0,0 0 0,0-1 0,0 1 0,0-1 0,0 1 0,0-1 0,1 1 0,-1 0 0,1 0 0,-1-1 0,1 1 0,0-1 0,-1 0 0,1 1 0,0-1 0,-1 1 0,1-1 0,0 0 0,-1 0 0,1 1 0,0-1 0,0 0 0,0 0 0,-1 0 0,1 0 0,0 0 0,0 0 0,-1 0 0,1 0 0,1 0 0,5-2 0,1-1 0,-1 1 0,0-1 0,0-1 0,0 1 0,0-1 0,0 0 0,-1-1 0,11-8 0,15-10 0,25-8 0,79-30 0,-79 37 0,-53 22 0,52-19 0,-53 19 0,1 1 0,-1 0 0,1 1 0,-1-1 0,1 0 0,-1 1 0,1 0 0,0 0 0,-1 0 0,1 1 0,-1-1 0,1 1 0,4 1 0,-10-1 0,1 0 0,0 1 0,-1-1 0,1 0 0,-1 0 0,0 0 0,1 0 0,-1 0 0,0 0 0,-3 1 0,-257 76 0,121-39 0,114-32 0,-40 7 0,59-13 0,-1 0 0,0 0 0,0-1 0,1 0 0,-1-1 0,0 0 0,1 0 0,-14-4 0,21 5 0,1 0 0,-1-1 0,1 1 0,-1 0 0,1 0 0,-1 0 0,1-1 0,-1 1 0,1 0 0,-1 0 0,1-1 0,0 1 0,-1 0 0,1-1 0,-1 1 0,1 0 0,0-1 0,-1 1 0,1-1 0,0 1 0,0-1 0,-1 1 0,1-1 0,0 1 0,0-1 0,0 1 0,0-1 0,-1 1 0,1-2 0,9-13 0,29-13 0,-32 24 0,21-11 0,0 1 0,1 1 0,0 2 0,1 0 0,35-7 0,11-4 0,12-4 0,126-21 0,-353 70 0,-254 78 0,367-92 0,1 1 0,0 1 0,0 1 0,1 2 0,1 0 0,0 2 0,-21 18 0,-10 13 0,152-131 0,-59 50 0,44-32 0,-63 52 0,2 1 0,0 1 0,0 1 0,36-14 0,-25 10 0,-32 14 0,0 1 0,0 0 0,1 0 0,-1 0 0,0 0 0,0 0 0,0-1 0,0 1 0,0 0 0,1 0 0,-1 0 0,0 0 0,0-1 0,0 1 0,0 0 0,0 0 0,0 0 0,0-1 0,0 1 0,0 0 0,0 0 0,0 0 0,0-1 0,0 1 0,0 0 0,0 0 0,0 0 0,0-1 0,0 1 0,0 0 0,0 0 0,0-1 0,0 1 0,0 0 0,0 0 0,0 0 0,0 0 0,0-1 0,-1 1 0,1 0 0,0 0 0,-20-6 0,1 4 0,0 1 0,0 1 0,1 1 0,-36 6 0,-73 24 0,68-15 0,30-8 0,0 0 0,1 2 0,-32 17 0,52-24 0,0 2 0,0-1 0,1 1 0,0 0 0,-1 0 0,2 0 0,-1 1 0,1 1 0,0-1 0,0 1 0,1 0 0,0 0 0,0 0 0,0 1 0,-3 9 0,7-16 0,0 1 0,1-1 0,-1 0 0,1 1 0,-1-1 0,1 1 0,0-1 0,0 0 0,0 1 0,-1-1 0,1 1 0,0-1 0,1 1 0,-1-1 0,0 0 0,0 1 0,1-1 0,-1 1 0,0-1 0,1 0 0,0 1 0,-1-1 0,2 2 0,-1-2 0,1 0 0,-1-1 0,0 1 0,1 0 0,-1-1 0,0 1 0,1-1 0,-1 0 0,1 1 0,-1-1 0,0 0 0,1 0 0,-1 0 0,1 0 0,-1 0 0,1 0 0,-1 0 0,3-1 0,4-1 0,0 0 0,0-1 0,-1 0 0,1 0 0,-1-1 0,1 0 0,6-4 0,33-33 0,-1-2 0,-2-2 0,50-67 0,12-11 0,-99 111 0,-17 12 0,-20 12 0,6 1 0,1 2 0,0 1 0,1 0 0,1 2 0,0 1 0,-21 24 0,19-21 0,-9 10 0,30-31 0,1 1 0,-1-1 0,1 1 0,0 0 0,0-1 0,0 1 0,0 0 0,0 0 0,1-1 0,-1 1 0,0 0 0,1 0 0,-1 0 0,1 0 0,0 4 0,0-5 0,0 0 0,1 0 0,-1 0 0,1 1 0,-1-1 0,1 0 0,-1 0 0,1 0 0,0 0 0,0 0 0,-1-1 0,1 1 0,0 0 0,0 0 0,0 0 0,0-1 0,0 1 0,0 0 0,0-1 0,0 1 0,0-1 0,0 1 0,1-1 0,-1 0 0,0 0 0,0 1 0,0-1 0,1 0 0,1 0 0,38-1 0,-11-5 0,0-2 0,-1-1 0,0-1 0,0-1 0,48-28 0,41-15 0,-117 53 0,3 0 0,0-1 0,-1 0 0,1 1 0,0 0 0,0 0 0,0 0 0,0 0 0,0 1 0,0-1 0,0 1 0,0 0 0,0 0 0,0 1 0,4 0 0,-8 0 0,-1 0 0,1-1 0,0 1 0,-1 0 0,1 0 0,-1 0 0,0-1 0,1 1 0,-1 0 0,0-1 0,1 1 0,-1 0 0,0-1 0,0 1 0,0-1 0,1 1 0,-1-1 0,0 0 0,-1 1 0,1-1 0,-89 47 0,58-32 0,1 1 0,0 2 0,2 1 0,-54 44 0,76-56 0,-7 6 0,0 1 0,0 1 0,-18 26 0,30-38 0,-1 1 0,1 0 0,0 0 0,0 1 0,0-1 0,0 0 0,1 1 0,0-1 0,0 1 0,0-1 0,0 1 0,1-1 0,0 1 0,0-1 0,0 1 0,0 0 0,1-1 0,0 1 0,0-1 0,0 1 0,2 5 0,-2-9 0,0 1 0,0-1 0,0 1 0,0-1 0,0 1 0,0-1 0,0 0 0,0 0 0,0 1 0,1-1 0,-1 0 0,1 0 0,-1 0 0,1 0 0,-1 0 0,1-1 0,-1 1 0,1 0 0,0-1 0,-1 1 0,1-1 0,0 0 0,-1 1 0,1-1 0,0 0 0,0 0 0,-1 0 0,1 0 0,0-1 0,0 1 0,-1 0 0,1-1 0,0 1 0,-1-1 0,4-1 0,3-1 0,0-1 0,0 0 0,-1 0 0,0 0 0,1-1 0,6-6 0,39-39 0,64-76 0,-37 37 0,-61 65 0,-17 16 0,-17 10 0,-12 12 0,-1 1 0,2 1 0,0 2 0,-41 36 0,18-15 0,44-36 0,-32 30 0,35-31 0,0 0 0,0 0 0,1 0 0,-1 0 0,1 0 0,-1 1 0,1-1 0,0 1 0,0-1 0,0 0 0,0 1 0,0 0 0,1-1 0,-1 1 0,1 4 0,0-6 0,0-1 0,0 1 0,0 0 0,0-1 0,0 1 0,0 0 0,1-1 0,-1 1 0,0 0 0,1-1 0,-1 1 0,0-1 0,1 1 0,-1 0 0,1-1 0,-1 1 0,0-1 0,1 1 0,0-1 0,-1 0 0,1 1 0,-1-1 0,1 1 0,-1-1 0,1 0 0,0 1 0,-1-1 0,1 0 0,0 0 0,-1 0 0,1 0 0,0 1 0,-1-1 0,1 0 0,0 0 0,0 0 0,-1 0 0,1-1 0,0 1 0,-1 0 0,1 0 0,0 0 0,-1 0 0,1-1 0,0 1 0,-1 0 0,1-1 0,0 1 0,36-18 0,-35 17 0,94-63 0,-62 38 0,52-27 0,-54 38 0,1 0 0,0 2 0,1 2 0,0 1 0,1 1 0,0 2 0,57-4 0,642-12 0,-728 23 0,0 0 0,0 0 0,-1 1 0,1 0 0,0 1 0,-1-1 0,1 1 0,-1 0 0,9 4 0,-13-5 0,0 0 0,0 0 0,1-1 0,-1 1 0,0 0 0,0 0 0,0 0 0,-1 0 0,1 0 0,0 1 0,0-1 0,0 0 0,-1 0 0,1 0 0,-1 1 0,1-1 0,-1 0 0,1 2 0,-1-1 0,0 1 0,0-1 0,0 0 0,-1 0 0,1 0 0,-1 0 0,1 0 0,-1 0 0,0 0 0,0-1 0,1 1 0,-2 0 0,1 0 0,0 0 0,0-1 0,-2 3 0,-10 9 0,0 0 0,-2 0 0,1-1 0,-1-1 0,-1-1 0,-29 16 0,-31 21 0,63-38 0,9-7 0,0 1 0,0-1 0,1 1 0,-1 0 0,1 0 0,-1 0 0,1 1 0,0-1 0,0 1 0,0-1 0,-3 8 0,6-10 0,-1-1 0,1 1 0,0-1 0,0 1 0,0-1 0,-1 1 0,1-1 0,0 1 0,0-1 0,0 1 0,0-1 0,0 1 0,0 0 0,0-1 0,0 1 0,0-1 0,1 1 0,-1-1 0,0 1 0,0-1 0,0 1 0,1-1 0,-1 1 0,0-1 0,0 1 0,1-1 0,-1 0 0,0 1 0,1-1 0,-1 1 0,1-1 0,-1 0 0,1 1 0,-1-1 0,0 0 0,1 0 0,-1 1 0,1-1 0,-1 0 0,1 0 0,-1 0 0,1 0 0,-1 1 0,1-1 0,0 0 0,-1 0 0,1 0 0,-1 0 0,1 0 0,-1 0 0,1 0 0,-1-1 0,1 1 0,-1 0 0,2 0 0,32-9 0,6-9 0,0 0 0,66-20 0,-41 24 0,-1 2 0,114-7 0,132 17 0,-270 3 0,-36-1 0,1 0 0,-1 0 0,1 1 0,0 0 0,-1 0 0,1 0 0,-1 1 0,0-1 0,6 4 0,-10-5 0,1 1 0,0-1 0,0 1 0,-1-1 0,1 1 0,-1-1 0,1 1 0,0-1 0,-1 1 0,1 0 0,-1 0 0,1-1 0,-1 1 0,0 0 0,1 0 0,-1-1 0,0 1 0,1 0 0,-1 0 0,0 0 0,0 1 0,0-1 0,0 1 0,-1-1 0,1 1 0,-1-1 0,1 1 0,-1-1 0,0 0 0,1 1 0,-1-1 0,0 0 0,0 0 0,0 1 0,0-1 0,0 0 0,0 0 0,-2 2 0,-6 3 0,0 0 0,0 0 0,0 0 0,-1-1 0,1-1 0,-1 0 0,-21 6 0,-3-2 0,-41 5 0,-64 0 0,-231-9 0,232-7 0,-691 1 0,824 2 0,-3 1 0,0-1 0,0-1 0,0 0 0,-13-2 0,21 3 0,0 0 0,-1 0 0,1-1 0,0 1 0,-1 0 0,1 0 0,0 0 0,-1 0 0,1 0 0,0 0 0,-1-1 0,1 1 0,0 0 0,0 0 0,-1-1 0,1 1 0,0 0 0,0 0 0,-1-1 0,1 1 0,0 0 0,0 0 0,0-1 0,0 1 0,-1 0 0,1-1 0,0 1 0,0 0 0,0-1 0,0 1 0,0 0 0,0-1 0,0 1 0,0-1 0,8-11 0,21-10 0,-28 22 0,297-172 0,-232 140 0,2 4 0,121-35 0,-70 36 0,1 4 0,1 6 0,0 5 0,197 6 0,-312 6 0,0 1 0,0-1 0,1 1 0,-1 1 0,0-1 0,0 1 0,6 3 0,-11-5 0,0 0 0,-1 1 0,1-1 0,0 0 0,-1 1 0,1-1 0,0 1 0,-1-1 0,1 1 0,-1-1 0,1 1 0,-1 0 0,1-1 0,-1 1 0,0-1 0,1 1 0,-1 0 0,0 0 0,1-1 0,-1 1 0,0 0 0,0-1 0,0 1 0,1 1 0,-2 0 0,1 0 0,-1-1 0,0 1 0,1-1 0,-1 1 0,0-1 0,0 1 0,0-1 0,0 0 0,0 1 0,0-1 0,0 0 0,-1 0 0,1 0 0,0 0 0,-3 2 0,-18 11 0,-1 0 0,-1-1 0,-1-1 0,-40 13 0,-1 2 0,-249 96 0,249-98 0,62-24 0,-15 5 0,1 1 0,0 1 0,0 1 0,1 0 0,-30 22 0,46-30 0,0-1 0,0 1 0,0 0 0,0 0 0,0 0 0,0 0 0,0 1 0,1-1 0,-1 0 0,0 0 0,1 0 0,-1 1 0,1-1 0,-1 0 0,1 0 0,0 1 0,0-1 0,-1 3 0,8 3 0,12-10 0,17-11 0,62-37 0,-37 18 0,186-84 0,-188 93 0,1 3 0,83-18 0,-103 31 0,-1 1 0,1 3 0,78-1 0,-113 5 0,0 1 0,0 0 0,0 0 0,0 0 0,0 1 0,8 3 0,-12-5 0,0 0 0,-1 0 0,1 1 0,0-1 0,-1 1 0,1-1 0,0 0 0,-1 1 0,1 0 0,-1-1 0,1 1 0,-1-1 0,1 1 0,-1-1 0,1 1 0,-1 0 0,1-1 0,-1 1 0,0 0 0,0 0 0,1-1 0,-1 1 0,0 0 0,0 0 0,0-1 0,0 1 0,0 0 0,0 0 0,0 0 0,0-1 0,0 1 0,0 0 0,0 0 0,0-1 0,0 1 0,-1 0 0,1 0 0,0-1 0,-1 1 0,1 0 0,0-1 0,-1 1 0,1 0 0,-1-1 0,1 1 0,-1-1 0,0 1 0,1-1 0,-1 1 0,1-1 0,-2 1 0,-5 6 0,0-1 0,0-1 0,-1 0 0,0 0 0,0 0 0,0-1 0,-16 6 0,-68 17 0,49-16 0,-386 126 0,386-120 0,29-10 0,0-1 0,-1 0 0,0-1 0,0-1 0,-1 0 0,1-1 0,-1-1 0,-21 1 0,19-9 0,18 6 0,-1 0 0,1-1 0,0 1 0,-1 0 0,1-1 0,0 1 0,0 0 0,-1-1 0,1 1 0,0 0 0,0-1 0,0 1 0,0-1 0,0 1 0,-1 0 0,1-1 0,0 1 0,0-1 0,0 1 0,0 0 0,0-1 0,0 1 0,0-1 0,0 1 0,1-1 0,0-1 0,-1 0 0,1 1 0,1-1 0,-1 0 0,0 1 0,0-1 0,0 1 0,1-1 0,-1 1 0,1 0 0,-1-1 0,1 1 0,0 0 0,3-1 0,97-55 0,99-48 0,-71 50 0,2 5 0,3 7 0,1 5 0,1 7 0,2 5 0,0 6 0,197-1 0,-235 19 0,1 5 0,0 4 0,153 32 0,-242-36 0,-1 0 0,1 1 0,-1 1 0,0 0 0,21 12 0,-31-16 0,0 1 0,0 0 0,1-1 0,-1 1 0,0 0 0,-1 0 0,1 0 0,0 0 0,-1 0 0,1 1 0,-1-1 0,1 0 0,-1 1 0,1 3 0,-1-4 0,-1 1 0,0-1 0,0 0 0,0 0 0,0 0 0,-1 0 0,1 1 0,0-1 0,-1 0 0,0 0 0,1 0 0,-1 0 0,0 0 0,0 0 0,0 0 0,0 0 0,-1-1 0,1 1 0,0 0 0,-1-1 0,-1 3 0,-11 9 0,0-1 0,0 0 0,-2 0 0,1-2 0,-1 0 0,-31 14 0,-110 37 0,149-58 0,-147 49 0,-241 89 0,189-53 0,181-74 0,14-5 0,12-8 0,0-1 0,0 0 0,0 0 0,0 0 0,-1 0 0,1 0 0,0 1 0,0-1 0,0 0 0,0 0 0,0 0 0,0 1 0,0-1 0,0 0 0,-1 0 0,1 0 0,0 1 0,0-1 0,0 0 0,0 0 0,0 1 0,0-1 0,0 0 0,0 0 0,0 0 0,0 1 0,0-1 0,0 0 0,1 0 0,-1 0 0,0 1 0,0-1 0,0 0 0,0 0 0,0 0 0,0 1 0,0-1 0,1 0 0,-1 0 0,4 1 0,-1-1 0,1 0 0,0 0 0,-1-1 0,1 1 0,-1-1 0,1 0 0,0 0 0,-1 0 0,0 0 0,1 0 0,-1-1 0,4-2 0,6-1 0,91-31 0,281-88 0,-319 107 0,0 3 0,0 4 0,135-5 0,-192 15 0,27 2 0,-34-2 0,0 0 0,-1 0 0,1 0 0,-1 1 0,1-1 0,-1 1 0,1 0 0,-1-1 0,0 1 0,1 0 0,-1 0 0,0-1 0,1 1 0,-1 0 0,0 1 0,0-1 0,0 0 0,2 2 0,-3-3 0,0 1 0,0 0 0,0 0 0,0-1 0,0 1 0,0 0 0,0 0 0,0-1 0,0 1 0,0 0 0,0-1 0,0 1 0,0 0 0,-1-1 0,1 1 0,0 0 0,0-1 0,-1 1 0,1 0 0,-1-1 0,1 1 0,0 0 0,-1-1 0,1 1 0,-1-1 0,1 1 0,-1-1 0,0 0 0,1 1 0,-1-1 0,1 1 0,-1-1 0,0 0 0,1 0 0,-2 1 0,-27 12 0,25-12 0,-19 6 0,0 0 0,-1-2 0,0 0 0,-28 1 0,-100-3 0,108-3 0,-15 1 0,-473 12 0,352 4 0,-95 4 0,268-21 0,-36-2 0,42 2 0,0 0 0,0 0 0,0 0 0,0-1 0,0 1 0,1 0 0,-1 0 0,0-1 0,0 1 0,0 0 0,1-1 0,-1 1 0,0-1 0,0 1 0,1-1 0,-1 1 0,0-1 0,1 0 0,-1 1 0,1-1 0,-1 0 0,1 1 0,-1-1 0,1 0 0,-1 0 0,1 1 0,0-1 0,-1 0 0,1 0 0,0 0 0,0 0 0,0 1 0,0-1 0,0 0 0,0 0 0,0 0 0,0 0 0,0 0 0,0 0 0,0-1 0,2-4 0,1 0 0,-1 0 0,1 0 0,1 1 0,-1-1 0,1 1 0,-1 0 0,10-10 0,44-36 0,-38 35 0,32-27 0,2 2 0,2 2 0,2 3 0,85-41 0,-104 60 0,0 2 0,1 1 0,0 3 0,1 1 0,0 1 0,1 3 0,0 1 0,62 1 0,-97 4 0,-1 1 0,1-1 0,-1 1 0,0 1 0,1-1 0,-1 1 0,0 0 0,0 0 0,0 0 0,0 1 0,0-1 0,6 6 0,-9-7 0,0 1 0,-1-1 0,1 1 0,-1-1 0,1 1 0,-1 0 0,0 0 0,1 0 0,-1 0 0,0 0 0,0 0 0,0 0 0,-1 0 0,1 0 0,0 1 0,-1-1 0,0 0 0,1 0 0,-1 1 0,0-1 0,0 0 0,0 0 0,0 1 0,-1-1 0,1 0 0,-1 0 0,1 0 0,-1 1 0,0-1 0,0 0 0,0 0 0,-2 3 0,-2 3 0,0-1 0,0 0 0,-1 0 0,0 0 0,-1-1 0,1 0 0,-1-1 0,0 1 0,-10 5 0,-4 1 0,0-1 0,-28 11 0,-58 19 0,-124 55 0,174-70 0,33-16 0,1 0 0,0 2 0,1 1 0,-33 24 0,53-36 0,1 0 0,-1 0 0,1 1 0,0-1 0,-1 0 0,1 1 0,0-1 0,0 1 0,0 0 0,0-1 0,0 1 0,0 0 0,0 0 0,1 0 0,-1-1 0,1 1 0,-1 0 0,1 0 0,0 0 0,0 0 0,0 0 0,0 0 0,0 0 0,0 0 0,0 0 0,1 2 0,0-2 0,0-1 0,0 0 0,0 0 0,0 0 0,0 0 0,0 0 0,0 0 0,0 0 0,1 0 0,-1 0 0,0 0 0,0 0 0,1-1 0,-1 1 0,1-1 0,-1 1 0,1-1 0,-1 0 0,0 1 0,1-1 0,-1 0 0,1 0 0,-1 0 0,1 0 0,0 0 0,-1 0 0,0 0 0,1-1 0,-1 1 0,1-1 0,-1 1 0,1-1 0,-1 1 0,3-2 0,25-12 0,-1 0 0,0-2 0,0-1 0,27-24 0,37-21 0,-30 24 0,120-66 0,-139 79 0,12-8 0,-51 31 0,-1 1 0,0-1 0,1 1 0,0 0 0,-1 0 0,1 0 0,0 1 0,-1-1 0,1 1 0,0 0 0,0 0 0,6 1 0,-9-1 0,-1 0 0,1 0 0,-1 0 0,1 0 0,-1 0 0,0 0 0,1 0 0,-1 1 0,1-1 0,-1 0 0,1 0 0,-1 1 0,1-1 0,-1 0 0,0 0 0,1 1 0,-1-1 0,0 1 0,1-1 0,-1 0 0,0 1 0,1-1 0,-1 1 0,0-1 0,0 0 0,0 1 0,1-1 0,-1 1 0,0-1 0,0 1 0,0-1 0,0 1 0,0-1 0,0 1 0,-9 18 0,-22 12 0,11-16 0,0-2 0,-30 16 0,26-17 0,-37 28 0,44-27 0,2-2 0,0 1 0,1 0 0,0 1 0,1 0 0,-19 24 0,32-36 0,0-1 0,-1 1 0,1-1 0,-1 1 0,1 0 0,0-1 0,-1 1 0,1-1 0,0 1 0,0 0 0,-1-1 0,1 1 0,0 0 0,0-1 0,0 1 0,0 0 0,0 0 0,0-1 0,0 1 0,0 0 0,0-1 0,0 1 0,0 0 0,1 0 0,0 0 0,-1-1 0,1 1 0,-1-1 0,1 0 0,0 1 0,-1-1 0,1 0 0,0 1 0,-1-1 0,1 0 0,0 0 0,-1 0 0,1 0 0,0 0 0,-1 0 0,1 0 0,0 0 0,0 0 0,0 0 0,4-1 0,0 0 0,-1 0 0,1 0 0,0 0 0,-1-1 0,5-2 0,136-89 0,-29 18 0,111-53 0,-168 99 0,122-41 0,-173 68 0,0 0 0,0 0 0,1 0 0,-1 1 0,0 0 0,17 1 0,-23 0 0,0 0 0,-1 1 0,1-1 0,0 0 0,0 1 0,-1-1 0,1 1 0,-1 0 0,1-1 0,0 1 0,-1 0 0,0 0 0,1 0 0,-1 0 0,1 1 0,-1-1 0,0 0 0,0 0 0,0 1 0,0-1 0,0 1 0,0-1 0,0 1 0,0-1 0,0 1 0,-1-1 0,1 1 0,-1 0 0,1 0 0,-1-1 0,0 1 0,0 0 0,1-1 0,-1 1 0,-1 0 0,1 0 0,0-1 0,0 1 0,-1 2 0,0 1 0,0 0 0,-1 0 0,1 0 0,-1 0 0,-1 0 0,1-1 0,0 1 0,-1 0 0,0-1 0,0 0 0,-1 0 0,1 0 0,-1 0 0,0-1 0,0 1 0,0-1 0,0 0 0,-7 4 0,-10 5 0,0 0 0,-38 13 0,49-21 0,-80 26 0,-13 5 0,92-30 0,0 0 0,1 1 0,-1 0 0,1 0 0,1 1 0,-17 15 0,25-21 0,-1 0 0,1 0 0,0 0 0,0 0 0,0 0 0,0 0 0,0 1 0,0-1 0,1 0 0,-1 0 0,0 1 0,1-1 0,-1 1 0,1-1 0,-1 0 0,1 1 0,-1-1 0,1 1 0,0-1 0,0 1 0,0-1 0,0 1 0,0 2 0,1-3 0,-1-1 0,0 1 0,1-1 0,-1 0 0,1 1 0,-1-1 0,0 0 0,1 1 0,-1-1 0,1 0 0,-1 1 0,1-1 0,-1 0 0,1 0 0,-1 1 0,1-1 0,-1 0 0,1 0 0,-1 0 0,1 0 0,-1 0 0,1 0 0,0 0 0,24-6 0,12-15 0,-1 0 0,58-47 0,-23 15 0,-60 46 0,9-8 0,1 2 0,23-12 0,-40 23 0,1 0 0,0-1 0,0 2 0,0-1 0,0 1 0,0-1 0,0 1 0,1 1 0,-1-1 0,0 1 0,0 0 0,1 0 0,-1 0 0,0 1 0,9 2 0,-11-2 0,0 1 0,0-1 0,-1 1 0,1 0 0,-1 0 0,1 0 0,-1 1 0,0-1 0,0 0 0,0 1 0,0 0 0,0-1 0,1 4 0,-1-3 0,0 0 0,0 0 0,0 0 0,1 0 0,-1 0 0,1 0 0,0-1 0,0 1 0,0-1 0,5 4 0,0-3 0,0 0 0,1 0 0,-1-1 0,1 0 0,-1-1 0,1 0 0,9 0 0,67-3 0,-38-1 0,24 3 0,125 14 0,-76-5 0,-39-5 0,-78-4 0,-1 0 0,1 0 0,-1 1 0,0-1 0,1 1 0,-1-1 0,0 1 0,1 0 0,-1 0 0,0 0 0,3 2 0,-3 6 0,-15 4 0,-23 7 0,-1-1 0,-1-1 0,-1-2 0,-70 18 0,0 1 0,-183 49 0,233-66 0,56-17 0,0 1 0,0-1 0,-1 1 0,1 0 0,0-1 0,0 2 0,1-1 0,-1 0 0,0 0 0,1 1 0,-1-1 0,1 1 0,0 0 0,-3 5 0,4-8 0,1 1 0,0-1 0,0 0 0,0 1 0,-1-1 0,1 1 0,0-1 0,0 1 0,0-1 0,0 1 0,0-1 0,0 1 0,0-1 0,0 1 0,0-1 0,0 1 0,0-1 0,0 1 0,0-1 0,0 0 0,1 1 0,-1-1 0,0 1 0,0-1 0,0 1 0,1-1 0,-1 0 0,0 1 0,1-1 0,-1 0 0,0 1 0,1-1 0,-1 0 0,0 1 0,1-1 0,-1 0 0,1 0 0,-1 1 0,0-1 0,1 0 0,-1 0 0,1 0 0,-1 0 0,1 1 0,-1-1 0,1 0 0,-1 0 0,1 0 0,-1 0 0,1 0 0,0 0 0,27-4 0,39-21 0,81-42 0,-9 3 0,-115 55 0,-5 2 0,1-1 0,-1-1 0,0-1 0,-1 0 0,26-19 0,-44 29 0,0 0 0,0 0 0,0-1 0,0 1 0,1 0 0,-1 0 0,0 0 0,0 0 0,0 0 0,0 0 0,0 0 0,0-1 0,0 1 0,0 0 0,0 0 0,0 0 0,1 0 0,-1 0 0,0-1 0,0 1 0,0 0 0,0 0 0,0 0 0,0 0 0,0 0 0,0-1 0,0 1 0,0 0 0,0 0 0,0 0 0,0 0 0,0 0 0,-1-1 0,1 1 0,0 0 0,0 0 0,0 0 0,0 0 0,0 0 0,0-1 0,0 1 0,0 0 0,0 0 0,0 0 0,-1 0 0,1 0 0,0 0 0,0 0 0,0 0 0,0 0 0,0-1 0,-1 1 0,1 0 0,-14-3 0,-14 2 0,26 1 0,0 0 0,0 1 0,0-1 0,0 1 0,0-1 0,0 1 0,0 0 0,0 0 0,0 0 0,0 0 0,0 0 0,0 0 0,-2 2 0,4-2 0,0-1 0,0 0 0,0 0 0,0 0 0,0 0 0,-1 1 0,1-1 0,0 0 0,0 0 0,0 0 0,0 1 0,0-1 0,0 0 0,0 0 0,0 0 0,0 1 0,0-1 0,0 0 0,0 0 0,0 0 0,0 1 0,0-1 0,0 0 0,0 0 0,0 1 0,0-1 0,0 0 0,0 0 0,0 0 0,0 1 0,0-1 0,0 0 0,1 0 0,-1 0 0,0 0 0,0 1 0,0-1 0,0 0 0,1 0 0,17 4 0,-11-4 0,0 0 0,0-1 0,0 0 0,1-1 0,-1 0 0,-1 0 0,1 0 0,7-4 0,-12 6 0,-1-1 0,1 0 0,0 0 0,0 1 0,0-1 0,-1 0 0,1 0 0,0-1 0,-1 1 0,1 0 0,-1-1 0,0 1 0,1 0 0,-1-1 0,0 0 0,0 1 0,0-1 0,0 0 0,0 1 0,0-1 0,0 0 0,-1 0 0,1 0 0,-1 0 0,1 0 0,-1 0 0,0 0 0,1 0 0,-1 0 0,0 0 0,-1 1 0,1-5 0,-1 4 0,0 1 0,0-1 0,0 1 0,0-1 0,0 1 0,0-1 0,0 1 0,-1 0 0,1 0 0,0 0 0,-1-1 0,1 1 0,-1 1 0,1-1 0,-1 0 0,1 0 0,-1 0 0,0 1 0,1-1 0,-1 1 0,0 0 0,-2-1 0,-42-1 0,27 5 0,-1 0 0,1 1 0,-1 1 0,1 0 0,0 2 0,1 0 0,0 1 0,-18 11 0,2 1 0,1 2 0,2 0 0,-35 33 0,63-53 0,1 0 0,0 1 0,0-1 0,0 1 0,0-1 0,0 1 0,0 0 0,-2 4 0,4-6 0,0-1 0,0 0 0,0 1 0,0-1 0,0 0 0,-1 1 0,1-1 0,0 0 0,0 1 0,0-1 0,0 0 0,0 1 0,1-1 0,-1 0 0,0 1 0,0-1 0,0 0 0,0 1 0,0-1 0,0 0 0,0 1 0,1-1 0,-1 0 0,0 1 0,0-1 0,0 0 0,1 0 0,-1 1 0,1-1 0,17 2 0,-10-4 0,1-1 0,-1 1 0,0-1 0,0-1 0,0 1 0,-1-2 0,1 1 0,-1-1 0,0 0 0,11-10 0,2-3 0,-2-1 0,19-23 0,95-116 0,-129 153 0,0 1 0,0-1 0,0 0 0,-1 1 0,1-1 0,-1-1 0,0 1 0,2-10 0,-4 13 0,0 1 0,0-1 0,0 1 0,0 0 0,0-1 0,0 1 0,0-1 0,-1 1 0,1-1 0,-1 1 0,1 0 0,-1-1 0,1 1 0,-1 0 0,0-1 0,1 1 0,-1 0 0,0 0 0,0 0 0,0-1 0,0 1 0,0 0 0,0 1 0,0-1 0,-1 0 0,1 0 0,0 0 0,-1 1 0,1-1 0,0 0 0,-1 1 0,1-1 0,0 1 0,-1 0 0,1 0 0,-1-1 0,1 1 0,-3 0 0,-4 0 0,-1-1 0,0 2 0,0-1 0,1 1 0,-1 0 0,0 1 0,1 0 0,-1 1 0,1 0 0,0 0 0,-10 5 0,-16 10 0,-37 25 0,70-42 0,-23 14 0,1 2 0,1 0 0,0 1 0,1 2 0,1 0 0,1 1 0,1 1 0,-15 25 0,32-46 0,0 1 0,0-1 0,0 1 0,0-1 0,0 1 0,0-1 0,1 1 0,-1-1 0,1 1 0,-1 0 0,1-1 0,0 1 0,0 0 0,-1 0 0,1-1 0,0 1 0,0 0 0,1-1 0,-1 1 0,0 0 0,1-1 0,0 4 0,0-3 0,1-1 0,-1 1 0,0-1 0,1 0 0,-1 0 0,1 0 0,-1 1 0,1-1 0,0-1 0,-1 1 0,1 0 0,0 0 0,0-1 0,-1 1 0,1 0 0,0-1 0,2 0 0,5 2 0,-1-2 0,0 0 0,1 0 0,-1 0 0,1-1 0,-1 0 0,0-1 0,13-3 0,-12 0 0,1 0 0,0 0 0,-1-1 0,0 0 0,0-1 0,-1 0 0,0 0 0,0-1 0,9-12 0,58-85 0,-71 99 0,10-15 0,-1 0 0,-1-1 0,-2-1 0,0 0 0,-1-1 0,7-30 0,-15 51 0,0-1 0,-1 0 0,1 0 0,-1 0 0,0 0 0,-1 1 0,1-1 0,0 0 0,-1 0 0,-2-6 0,3 9 0,-1 0 0,1 0 0,-1 0 0,0 0 0,1 0 0,-1 0 0,0 0 0,1 0 0,-1 0 0,0 0 0,0 0 0,0 1 0,0-1 0,0 0 0,0 1 0,0-1 0,0 1 0,0-1 0,0 1 0,0-1 0,-1 1 0,1 0 0,0 0 0,0-1 0,0 1 0,0 0 0,-1 0 0,1 0 0,0 0 0,0 1 0,0-1 0,0 0 0,-1 0 0,1 1 0,0-1 0,0 0 0,-2 2 0,-8 3 0,0 0 0,0 1 0,0 0 0,0 1 0,1 0 0,0 1 0,-13 14 0,-5 7 0,-25 32 0,45-52 0,1 0 0,1 0 0,-1 1 0,2 0 0,-1 0 0,1 1 0,1-1 0,0 1 0,0 0 0,1 0 0,1 0 0,0 1 0,0-1 0,1 0 0,0 18 0,1-27 0,0 0 0,0 0 0,1 0 0,-1 0 0,0-1 0,1 1 0,-1 0 0,1 0 0,0 0 0,-1-1 0,1 1 0,0 0 0,0 0 0,0-1 0,0 1 0,1-1 0,-1 1 0,0-1 0,1 0 0,-1 1 0,0-1 0,3 1 0,-1-1 0,-1 0 0,0 0 0,1-1 0,-1 1 0,1-1 0,-1 0 0,1 0 0,-1 0 0,1 0 0,-1 0 0,1 0 0,-1-1 0,1 1 0,3-3 0,6-1 0,0-1 0,-1-1 0,1 0 0,-1 0 0,14-12 0,-9 3 0,-11 11 0,0 0 0,-1 0 0,1 0 0,11-6 0,-15 9 0,0 1 0,0-1 0,0 1 0,0-1 0,0 1 0,1 0 0,-1 0 0,0-1 0,0 1 0,0 0 0,0 0 0,1 0 0,-1 0 0,0 1 0,0-1 0,0 0 0,0 0 0,0 1 0,0-1 0,1 0 0,-1 1 0,0-1 0,0 1 0,0 0 0,0-1 0,0 1 0,-1 0 0,1-1 0,0 1 0,0 0 0,1 1 0,2 2 0,0 0 0,1 0 0,0-1 0,0 1 0,0-1 0,0 0 0,0-1 0,0 1 0,1-1 0,-1 0 0,1-1 0,0 1 0,6 0 0,-50 0 0,36-1 0,0-1 0,0 0 0,0 0 0,0 1 0,0-1 0,0 1 0,0 0 0,1-1 0,-1 1 0,0 0 0,0 0 0,1 0 0,-1 0 0,0 0 0,1 1 0,-1-1 0,1 0 0,0 1 0,-1-1 0,1 1 0,0 0 0,-1 2 0,2-4 0,0 1 0,0 0 0,0-1 0,0 1 0,0 0 0,0-1 0,0 1 0,0 0 0,0 0 0,1-1 0,-1 1 0,0 0 0,0-1 0,1 1 0,-1-1 0,0 1 0,1 0 0,-1-1 0,1 1 0,-1-1 0,1 1 0,-1-1 0,1 1 0,-1-1 0,1 0 0,0 1 0,-1-1 0,1 1 0,0-1 0,-1 0 0,1 0 0,0 1 0,-1-1 0,1 0 0,0 0 0,-1 0 0,1 0 0,0 0 0,0 0 0,-1 0 0,1 0 0,0 0 0,-1 0 0,1 0 0,1-1 0,38-4 0,-36 4 0,2 0 0,6-2 0,1 1 0,-1 0 0,1 0 0,-1 2 0,1-1 0,0 2 0,15 1 0,-27-2 0,-1 0 0,1 0 0,-1 0 0,1 0 0,-1 1 0,1-1 0,-1 0 0,1 0 0,-1 0 0,0 0 0,1 0 0,-1 0 0,1 1 0,-1-1 0,1 0 0,-1 0 0,0 1 0,1-1 0,-1 0 0,0 1 0,1-1 0,-1 0 0,0 1 0,0-1 0,1 0 0,-1 1 0,0-1 0,0 1 0,1 0 0,-13 6 0,-31 3 0,37-9 0,-54 10 0,-117 4 0,-66-16 0,93-1 0,54 2 0,-421-16 0,-40 3 0,350 15 0,-1489-2 0,1670 2 0,-1 0 0,-28 7 0,-38 4 0,63-12 0,0 2 0,0 1 0,1 1 0,-1 1 0,-34 13 0,59-17 0,-1 1 0,1-1 0,0-1 0,-1 1 0,1-1 0,-1 0 0,1 0 0,-1-1 0,0 1 0,1-1 0,-1-1 0,-6 0 0,12 1 0,0 0 0,-1-1 0,1 1 0,0 0 0,-1 0 0,1-1 0,0 1 0,0 0 0,-1-1 0,1 1 0,0 0 0,0 0 0,0-1 0,0 1 0,0-1 0,-1 1 0,1 0 0,0-1 0,0 1 0,0 0 0,0-1 0,0 1 0,0 0 0,0-1 0,0 1 0,0-1 0,0 1 0,0 0 0,0-1 0,1 1 0,-1 0 0,0-1 0,0 1 0,0 0 0,0-1 0,1 1 0,-1 0 0,0-1 0,0 1 0,1 0 0,-1-1 0,0 1 0,0 0 0,1 0 0,-1 0 0,1-1 0,15-14 0,-16 14 0,42-31 0,1 2 0,1 2 0,68-31 0,-70 40 0,0 2 0,1 2 0,0 2 0,1 2 0,1 1 0,54-3 0,274 3 0,-227 11 0,194 6 0,-240 0 0,137 27 0,168 37 0,-295-46 0,93 16 0,-172-37 0,1 2 0,-1 1 0,0 1 0,-1 2 0,33 14 0,-25-8 0,1-1 0,1-3 0,81 15 0,-90-23 0,49-2 0,-53-2 0,1 1 0,40 6 0,-29-1 0,18 4 0,-54-5 0,-10 0 0,-16 6 0,20-10 0,-45 17 0,0-2 0,-1-2 0,-1-3 0,0-2 0,-69 5 0,-261-9 0,264-7 0,-1578 0 0,889 3 0,643 13 0,11-1 0,-320-12 0,223-3 0,209 4 0,-54 10 0,-15 0 0,-369-9 0,244-5 0,181 5 0,-1 2 0,-76 18 0,43-6 0,-93 27 0,87-19 0,42-15 0,-73 6 0,57-9 0,-6-2 0,-85-4 0,-46 2 0,187 0 0,0 0 0,0 1 0,-30 11 0,30-8 0,0-2 0,0 0 0,-27 3 0,24-6 0,-1 1 0,1 0 0,0 1 0,0 1 0,1 1 0,-20 9 0,23-8 0,-1 0 0,1-1 0,-1 0 0,-1-2 0,1 1 0,-1-2 0,1 0 0,-21 0 0,35-3 0,0 0 0,0 0 0,0 0 0,0 0 0,0 0 0,0-1 0,1 1 0,-1-1 0,0 1 0,0-1 0,0 0 0,1 1 0,-1-1 0,0 0 0,0 0 0,1 0 0,-1-1 0,1 1 0,-1 0 0,1-1 0,0 1 0,0-1 0,-1 1 0,1-1 0,0 1 0,0-1 0,0 0 0,0 1 0,1-1 0,-1 0 0,0 0 0,1 0 0,0 0 0,-1 0 0,1 1 0,0-1 0,0 0 0,0 0 0,0 0 0,0 0 0,0 0 0,1 0 0,0-2 0,1-5 0,0 0 0,1 0 0,0 0 0,0 1 0,1-1 0,1 1 0,9-15 0,20-24 0,11-13 0,-3-1 0,38-77 0,-68 113 0,2 0 0,1 1 0,26-33 0,-35 50 0,-1 0 0,1 0 0,1 1 0,-1 0 0,1 0 0,0 1 0,0 0 0,1 0 0,-1 0 0,1 1 0,0 0 0,1 1 0,-1 0 0,18-4 0,-25 7 0,0-1 0,1 1 0,-1 0 0,1 0 0,-1 0 0,1 0 0,-1 0 0,1 0 0,-1 0 0,0 0 0,1 0 0,-1 1 0,1-1 0,-1 1 0,0-1 0,1 1 0,-1-1 0,0 1 0,0 0 0,1 0 0,-1 0 0,0 0 0,0 0 0,0 0 0,0 0 0,0 0 0,0 0 0,0 0 0,-1 0 0,1 0 0,0 1 0,0-1 0,-1 0 0,1 1 0,-1-1 0,0 1 0,1 2 0,-1-1 0,0 0 0,0-1 0,0 1 0,0 0 0,-1 0 0,1 0 0,-1 0 0,0 0 0,0-1 0,0 1 0,0 0 0,0-1 0,-1 1 0,1-1 0,-1 1 0,0-1 0,0 0 0,-3 4 0,-5 3 0,-5 5 0,1 0 0,0 0 0,-12 18 0,23-28 0,1-1 0,0 1 0,-1-1 0,1 1 0,0 0 0,1 0 0,-1 0 0,1 0 0,0 0 0,0 0 0,0 1 0,0-1 0,1 0 0,-1 1 0,1-1 0,0 0 0,1 0 0,-1 1 0,1-1 0,1 6 0,-2-9 0,1 0 0,-1 0 0,0 0 0,1 0 0,-1 0 0,1 0 0,-1 0 0,1-1 0,-1 1 0,1 0 0,0 0 0,-1 0 0,1-1 0,0 1 0,0 0 0,-1-1 0,1 1 0,0-1 0,0 1 0,0-1 0,0 1 0,0-1 0,0 0 0,0 1 0,0-1 0,0 0 0,0 0 0,0 0 0,0 0 0,1 0 0,0 0 0,0 0 0,0-1 0,-1 0 0,1 1 0,0-1 0,0 0 0,0 0 0,-1 0 0,1 0 0,-1 0 0,1 0 0,-1 0 0,1-1 0,-1 1 0,2-3 0,-2 3 0,1 0 0,-1 0 0,0-1 0,0 1 0,0-1 0,0 1 0,0-1 0,0 1 0,-1-1 0,1 1 0,0-1 0,-1 0 0,1 0 0,-1 1 0,0-1 0,1 0 0,-1 0 0,0 1 0,0-1 0,0 0 0,0 0 0,-1 0 0,1 1 0,0-1 0,-1 0 0,1 1 0,-1-1 0,0 0 0,1 1 0,-1-1 0,0 1 0,0-1 0,0 1 0,0-1 0,0 1 0,-1-1 0,1 1 0,0 0 0,-1 0 0,-1-2 0,0 2 0,1 0 0,-1-1 0,0 1 0,1 1 0,-1-1 0,0 0 0,0 1 0,0-1 0,0 1 0,1 0 0,-1 0 0,0 0 0,0 0 0,0 0 0,0 1 0,0-1 0,-5 3 0,3-1 0,-1 0 0,1 1 0,0 0 0,0 0 0,0 0 0,0 0 0,1 1 0,-9 7 0,9-7 0,0 0 0,0 1 0,1-1 0,-1 1 0,1-1 0,0 1 0,0 0 0,1 0 0,-1 0 0,1 1 0,0-1 0,1 1 0,-1-1 0,1 1 0,0-1 0,0 1 0,1 0 0,0-1 0,0 10 0,1-14 0,-1 1 0,0-1 0,0 0 0,1 0 0,-1 0 0,1 0 0,-1 0 0,1 0 0,-1 0 0,1 0 0,0 0 0,-1 0 0,1 0 0,0 0 0,0 0 0,0 0 0,0-1 0,0 1 0,0 0 0,0-1 0,0 1 0,0-1 0,0 1 0,0-1 0,0 1 0,0-1 0,0 0 0,0 1 0,1-1 0,-1 0 0,0 0 0,0 0 0,0 0 0,0 0 0,1 0 0,1-1 0,0 0 0,-1 1 0,1-1 0,-1 0 0,1 0 0,-1-1 0,0 1 0,1 0 0,-1-1 0,0 0 0,0 1 0,0-1 0,0 0 0,0 0 0,0 0 0,2-3 0,4-10 0,0 0 0,-1 0 0,-1-1 0,8-27 0,-11 32 0,0-1 0,-1 1 0,0-1 0,-1 1 0,-1-1 0,0 1 0,-2-21 0,2 31 0,0-1 0,-1 0 0,0 0 0,1 0 0,-1 1 0,0-1 0,0 0 0,1 1 0,-1-1 0,-1 0 0,1 1 0,0 0 0,0-1 0,0 1 0,-3-2 0,4 3 0,-1-1 0,1 1 0,-1 0 0,0 0 0,1 0 0,-1 0 0,0 0 0,1-1 0,-1 1 0,0 0 0,1 0 0,-1 1 0,0-1 0,1 0 0,-1 0 0,0 0 0,1 0 0,-1 0 0,1 1 0,-1-1 0,0 0 0,1 1 0,-1-1 0,1 0 0,-1 1 0,1-1 0,-1 1 0,1-1 0,-1 1 0,1-1 0,-1 1 0,1-1 0,0 1 0,-1-1 0,1 1 0,0 0 0,0-1 0,-1 1 0,1-1 0,0 1 0,0 0 0,0-1 0,0 2 0,-4 8 0,1 0 0,1 1 0,0-1 0,0 0 0,1 1 0,0-1 0,1 1 0,0 0 0,1-1 0,2 12 0,-2-13 0,0-1 0,1-1 0,0 1 0,1 0 0,0 0 0,0-1 0,0 0 0,1 1 0,0-1 0,1-1 0,-1 1 0,1-1 0,10 11 0,-11-14 0,1 1 0,-1-1 0,0 0 0,1 0 0,0-1 0,0 1 0,0-1 0,0 0 0,0 0 0,0-1 0,0 0 0,1 0 0,-1 0 0,0 0 0,1-1 0,-1 0 0,1 0 0,-1 0 0,0-1 0,10-1 0,3-4 0,-1-1 0,0 0 0,-1-1 0,29-18 0,-31 17 0,0 1 0,0 0 0,1 1 0,0 1 0,29-9 0,-37 14 0,0 0 0,-1 1 0,1-1 0,0 1 0,0 1 0,-1-1 0,13 3 0,-18-2 0,0-1 0,0 0 0,0 1 0,0-1 0,0 1 0,0-1 0,0 1 0,0-1 0,0 1 0,0 0 0,0-1 0,0 1 0,-1 0 0,1 0 0,0-1 0,-1 1 0,1 0 0,0 0 0,-1 0 0,1 0 0,0 1 0,-1 0 0,0 0 0,0 0 0,0 0 0,0 0 0,-1-1 0,1 1 0,0 0 0,-1 0 0,1-1 0,-1 1 0,0 0 0,1 0 0,-1-1 0,0 1 0,0-1 0,0 1 0,-2 1 0,-13 18 0,-36 36 0,38-44 0,1 1 0,0 1 0,1 0 0,1 1 0,-13 21 0,16-20 0,-19 40 0,25-53 0,0 0 0,1 0 0,0 0 0,0 1 0,0-1 0,0 0 0,1 1 0,-1-1 0,1 1 0,1 5 0,-1-10 0,0 0 0,0 1 0,0-1 0,0 0 0,0 0 0,0 1 0,0-1 0,0 0 0,0 0 0,0 1 0,0-1 0,0 0 0,0 0 0,0 0 0,0 1 0,0-1 0,1 0 0,-1 0 0,0 1 0,0-1 0,0 0 0,0 0 0,0 0 0,1 0 0,-1 1 0,0-1 0,0 0 0,0 0 0,1 0 0,-1 0 0,0 0 0,0 0 0,1 0 0,-1 1 0,0-1 0,0 0 0,1 0 0,-1 0 0,0 0 0,0 0 0,1 0 0,-1 0 0,0 0 0,0 0 0,1 0 0,-1 0 0,0-1 0,12-11 0,8-20 0,-4-7 0,0-1 0,-3 0 0,-1-1 0,12-77 0,-24 114 0,1 0 0,-1 0 0,0 0 0,0 0 0,0 1 0,0-1 0,-1 0 0,1 0 0,-1 0 0,0 0 0,-2-5 0,2 7 0,-1 0 0,1 1 0,0-1 0,-1 0 0,0 0 0,1 1 0,-1-1 0,0 1 0,0-1 0,1 1 0,-1 0 0,0 0 0,-1 0 0,1 0 0,0 0 0,0 0 0,0 0 0,0 1 0,-1-1 0,1 1 0,-3-1 0,-38-2 0,-1 1 0,-64 6 0,9 0 0,72-4-1365,4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B589590-C43B-B585-A524-4BC71A130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9" b="3761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00F3F-A59C-3C51-99F0-68A44EDE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US" sz="3600" dirty="0"/>
              <a:t>CSC PROJECT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5E5-7444-DF75-8797-747F633E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r>
              <a:rPr lang="en-US" sz="2000"/>
              <a:t>Name:- NITHIN KUMAR YADLA</a:t>
            </a:r>
          </a:p>
          <a:p>
            <a:r>
              <a:rPr lang="en-US" sz="2000"/>
              <a:t>Regno:-2000031112</a:t>
            </a:r>
          </a:p>
          <a:p>
            <a:r>
              <a:rPr lang="en-US" sz="2000"/>
              <a:t>Sec no:- 13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0903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84024F-EC38-45EF-82FA-C3241D5C7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D1882B16-B206-8620-0CDB-9E18B71A1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78390" y="3089451"/>
                </a:moveTo>
                <a:cubicBezTo>
                  <a:pt x="4704756" y="3107456"/>
                  <a:pt x="4731118" y="3125461"/>
                  <a:pt x="4757484" y="3143466"/>
                </a:cubicBezTo>
                <a:cubicBezTo>
                  <a:pt x="4742694" y="3138965"/>
                  <a:pt x="4726618" y="3134464"/>
                  <a:pt x="4711185" y="3129962"/>
                </a:cubicBezTo>
                <a:cubicBezTo>
                  <a:pt x="4698324" y="3119029"/>
                  <a:pt x="4684820" y="3108743"/>
                  <a:pt x="4671960" y="3097166"/>
                </a:cubicBezTo>
                <a:cubicBezTo>
                  <a:pt x="4673888" y="3094594"/>
                  <a:pt x="4676460" y="3092024"/>
                  <a:pt x="4678390" y="3089451"/>
                </a:cubicBezTo>
                <a:close/>
                <a:moveTo>
                  <a:pt x="5151664" y="2187270"/>
                </a:moveTo>
                <a:cubicBezTo>
                  <a:pt x="5309852" y="2295300"/>
                  <a:pt x="5468039" y="2403973"/>
                  <a:pt x="5626226" y="2512004"/>
                </a:cubicBezTo>
                <a:cubicBezTo>
                  <a:pt x="5623653" y="2514576"/>
                  <a:pt x="5621725" y="2517148"/>
                  <a:pt x="5619152" y="2519721"/>
                </a:cubicBezTo>
                <a:cubicBezTo>
                  <a:pt x="5445533" y="2428409"/>
                  <a:pt x="5281559" y="2326810"/>
                  <a:pt x="5151664" y="218727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278570"/>
                </a:lnTo>
                <a:lnTo>
                  <a:pt x="12173904" y="2284270"/>
                </a:lnTo>
                <a:cubicBezTo>
                  <a:pt x="11598583" y="2457853"/>
                  <a:pt x="10504139" y="2701056"/>
                  <a:pt x="9151350" y="2602030"/>
                </a:cubicBezTo>
                <a:cubicBezTo>
                  <a:pt x="9081902" y="2596885"/>
                  <a:pt x="9016313" y="2593669"/>
                  <a:pt x="8949437" y="2591098"/>
                </a:cubicBezTo>
                <a:cubicBezTo>
                  <a:pt x="8357843" y="2564732"/>
                  <a:pt x="7777183" y="2551871"/>
                  <a:pt x="7532186" y="2520363"/>
                </a:cubicBezTo>
                <a:cubicBezTo>
                  <a:pt x="7340561" y="2495285"/>
                  <a:pt x="6360574" y="2283083"/>
                  <a:pt x="6073136" y="2103675"/>
                </a:cubicBezTo>
                <a:cubicBezTo>
                  <a:pt x="5779268" y="1919767"/>
                  <a:pt x="5502120" y="1716567"/>
                  <a:pt x="5226257" y="1512725"/>
                </a:cubicBezTo>
                <a:cubicBezTo>
                  <a:pt x="5106652" y="1424628"/>
                  <a:pt x="4979331" y="1344249"/>
                  <a:pt x="4871300" y="1243293"/>
                </a:cubicBezTo>
                <a:cubicBezTo>
                  <a:pt x="4763272" y="1141694"/>
                  <a:pt x="4660386" y="1036235"/>
                  <a:pt x="4543354" y="942352"/>
                </a:cubicBezTo>
                <a:cubicBezTo>
                  <a:pt x="4509915" y="915344"/>
                  <a:pt x="4476478" y="886408"/>
                  <a:pt x="4427606" y="881906"/>
                </a:cubicBezTo>
                <a:cubicBezTo>
                  <a:pt x="4416675" y="880620"/>
                  <a:pt x="4405100" y="881263"/>
                  <a:pt x="4394168" y="882548"/>
                </a:cubicBezTo>
                <a:cubicBezTo>
                  <a:pt x="4381951" y="883835"/>
                  <a:pt x="4372305" y="890265"/>
                  <a:pt x="4367803" y="901197"/>
                </a:cubicBezTo>
                <a:cubicBezTo>
                  <a:pt x="4363304" y="913416"/>
                  <a:pt x="4371019" y="920488"/>
                  <a:pt x="4380021" y="926918"/>
                </a:cubicBezTo>
                <a:cubicBezTo>
                  <a:pt x="4386451" y="931420"/>
                  <a:pt x="4392881" y="938494"/>
                  <a:pt x="4401241" y="939779"/>
                </a:cubicBezTo>
                <a:cubicBezTo>
                  <a:pt x="4454614" y="947496"/>
                  <a:pt x="4474548" y="986721"/>
                  <a:pt x="4499626" y="1021444"/>
                </a:cubicBezTo>
                <a:cubicBezTo>
                  <a:pt x="4510559" y="1036235"/>
                  <a:pt x="4522132" y="1047810"/>
                  <a:pt x="4502199" y="1069029"/>
                </a:cubicBezTo>
                <a:cubicBezTo>
                  <a:pt x="4484838" y="1087677"/>
                  <a:pt x="4502841" y="1097324"/>
                  <a:pt x="4520845" y="1102469"/>
                </a:cubicBezTo>
                <a:cubicBezTo>
                  <a:pt x="4545924" y="1109541"/>
                  <a:pt x="4575503" y="1108256"/>
                  <a:pt x="4603797" y="1131405"/>
                </a:cubicBezTo>
                <a:cubicBezTo>
                  <a:pt x="4497696" y="1133334"/>
                  <a:pt x="4452684" y="1072246"/>
                  <a:pt x="4404457" y="1015657"/>
                </a:cubicBezTo>
                <a:cubicBezTo>
                  <a:pt x="4386451" y="995081"/>
                  <a:pt x="4374235" y="970645"/>
                  <a:pt x="4358801" y="947496"/>
                </a:cubicBezTo>
                <a:cubicBezTo>
                  <a:pt x="4339510" y="919203"/>
                  <a:pt x="4317003" y="917916"/>
                  <a:pt x="4288710" y="942994"/>
                </a:cubicBezTo>
                <a:cubicBezTo>
                  <a:pt x="4263632" y="965500"/>
                  <a:pt x="4251415" y="963572"/>
                  <a:pt x="4243055" y="932705"/>
                </a:cubicBezTo>
                <a:cubicBezTo>
                  <a:pt x="4230194" y="884478"/>
                  <a:pt x="4200613" y="850398"/>
                  <a:pt x="4150456" y="833036"/>
                </a:cubicBezTo>
                <a:cubicBezTo>
                  <a:pt x="4144991" y="831106"/>
                  <a:pt x="4138882" y="828052"/>
                  <a:pt x="4132854" y="827007"/>
                </a:cubicBezTo>
                <a:cubicBezTo>
                  <a:pt x="4126826" y="825962"/>
                  <a:pt x="4120878" y="826927"/>
                  <a:pt x="4115733" y="833036"/>
                </a:cubicBezTo>
                <a:cubicBezTo>
                  <a:pt x="4106731" y="843323"/>
                  <a:pt x="4114446" y="855542"/>
                  <a:pt x="4120878" y="864544"/>
                </a:cubicBezTo>
                <a:cubicBezTo>
                  <a:pt x="4132452" y="880620"/>
                  <a:pt x="4142741" y="896052"/>
                  <a:pt x="4147242" y="915344"/>
                </a:cubicBezTo>
                <a:cubicBezTo>
                  <a:pt x="4150456" y="928205"/>
                  <a:pt x="4153673" y="942352"/>
                  <a:pt x="4144669" y="951996"/>
                </a:cubicBezTo>
                <a:cubicBezTo>
                  <a:pt x="4107374" y="993151"/>
                  <a:pt x="4134382" y="1012442"/>
                  <a:pt x="4166533" y="1034306"/>
                </a:cubicBezTo>
                <a:cubicBezTo>
                  <a:pt x="4210902" y="1063886"/>
                  <a:pt x="4228265" y="1107611"/>
                  <a:pt x="4217977" y="1159698"/>
                </a:cubicBezTo>
                <a:cubicBezTo>
                  <a:pt x="4214117" y="1180919"/>
                  <a:pt x="4216690" y="1193778"/>
                  <a:pt x="4243055" y="1193136"/>
                </a:cubicBezTo>
                <a:cubicBezTo>
                  <a:pt x="4253342" y="1193136"/>
                  <a:pt x="4255915" y="1200210"/>
                  <a:pt x="4259774" y="1207925"/>
                </a:cubicBezTo>
                <a:cubicBezTo>
                  <a:pt x="4342082" y="1389905"/>
                  <a:pt x="4461044" y="1549378"/>
                  <a:pt x="4600583" y="1695991"/>
                </a:cubicBezTo>
                <a:cubicBezTo>
                  <a:pt x="4713758" y="1814953"/>
                  <a:pt x="4838507" y="1922339"/>
                  <a:pt x="4967756" y="2026512"/>
                </a:cubicBezTo>
                <a:cubicBezTo>
                  <a:pt x="4971614" y="2029727"/>
                  <a:pt x="4975473" y="2033584"/>
                  <a:pt x="4977403" y="2040014"/>
                </a:cubicBezTo>
                <a:cubicBezTo>
                  <a:pt x="4916314" y="2027155"/>
                  <a:pt x="4863585" y="2000789"/>
                  <a:pt x="4812784" y="1971210"/>
                </a:cubicBezTo>
                <a:cubicBezTo>
                  <a:pt x="4677747" y="1892760"/>
                  <a:pt x="4563930" y="1791160"/>
                  <a:pt x="4448827" y="1691489"/>
                </a:cubicBezTo>
                <a:cubicBezTo>
                  <a:pt x="4378736" y="1630400"/>
                  <a:pt x="4306715" y="1571241"/>
                  <a:pt x="4229551" y="1517227"/>
                </a:cubicBezTo>
                <a:cubicBezTo>
                  <a:pt x="4216690" y="1508223"/>
                  <a:pt x="4207687" y="1496649"/>
                  <a:pt x="4198685" y="1485074"/>
                </a:cubicBezTo>
                <a:cubicBezTo>
                  <a:pt x="4193541" y="1478645"/>
                  <a:pt x="4187111" y="1472857"/>
                  <a:pt x="4176822" y="1475430"/>
                </a:cubicBezTo>
                <a:cubicBezTo>
                  <a:pt x="4163961" y="1478645"/>
                  <a:pt x="4162675" y="1488289"/>
                  <a:pt x="4161388" y="1497936"/>
                </a:cubicBezTo>
                <a:cubicBezTo>
                  <a:pt x="4157531" y="1528801"/>
                  <a:pt x="4165890" y="1556452"/>
                  <a:pt x="4181966" y="1582816"/>
                </a:cubicBezTo>
                <a:cubicBezTo>
                  <a:pt x="4223764" y="1650334"/>
                  <a:pt x="4285495" y="1702421"/>
                  <a:pt x="4349155" y="1751935"/>
                </a:cubicBezTo>
                <a:cubicBezTo>
                  <a:pt x="4431464" y="1815596"/>
                  <a:pt x="4511200" y="1881828"/>
                  <a:pt x="4583864" y="1954492"/>
                </a:cubicBezTo>
                <a:cubicBezTo>
                  <a:pt x="4589008" y="1959636"/>
                  <a:pt x="4598653" y="1962851"/>
                  <a:pt x="4595438" y="1977640"/>
                </a:cubicBezTo>
                <a:cubicBezTo>
                  <a:pt x="4549783" y="1943560"/>
                  <a:pt x="4506699" y="1910122"/>
                  <a:pt x="4462973" y="1877969"/>
                </a:cubicBezTo>
                <a:cubicBezTo>
                  <a:pt x="4419889" y="1845818"/>
                  <a:pt x="4376162" y="1813666"/>
                  <a:pt x="4333080" y="1782158"/>
                </a:cubicBezTo>
                <a:cubicBezTo>
                  <a:pt x="4322790" y="1774441"/>
                  <a:pt x="4311858" y="1763509"/>
                  <a:pt x="4297070" y="1773155"/>
                </a:cubicBezTo>
                <a:cubicBezTo>
                  <a:pt x="4281638" y="1782800"/>
                  <a:pt x="4283566" y="1798877"/>
                  <a:pt x="4287426" y="1811736"/>
                </a:cubicBezTo>
                <a:cubicBezTo>
                  <a:pt x="4299642" y="1849676"/>
                  <a:pt x="4320864" y="1883114"/>
                  <a:pt x="4349155" y="1912694"/>
                </a:cubicBezTo>
                <a:cubicBezTo>
                  <a:pt x="4445611" y="2010436"/>
                  <a:pt x="4556855" y="2094673"/>
                  <a:pt x="4660386" y="2185984"/>
                </a:cubicBezTo>
                <a:cubicBezTo>
                  <a:pt x="4716330" y="2235499"/>
                  <a:pt x="4767772" y="2288228"/>
                  <a:pt x="4816643" y="2342884"/>
                </a:cubicBezTo>
                <a:cubicBezTo>
                  <a:pt x="4827575" y="2355104"/>
                  <a:pt x="4826931" y="2366678"/>
                  <a:pt x="4823716" y="2380824"/>
                </a:cubicBezTo>
                <a:cubicBezTo>
                  <a:pt x="4810857" y="2438056"/>
                  <a:pt x="4830790" y="2457346"/>
                  <a:pt x="4895093" y="2446415"/>
                </a:cubicBezTo>
                <a:cubicBezTo>
                  <a:pt x="4915027" y="2443198"/>
                  <a:pt x="4928532" y="2446415"/>
                  <a:pt x="4940748" y="2459917"/>
                </a:cubicBezTo>
                <a:cubicBezTo>
                  <a:pt x="5088648" y="2627107"/>
                  <a:pt x="5263553" y="2767932"/>
                  <a:pt x="5454535" y="2893324"/>
                </a:cubicBezTo>
                <a:cubicBezTo>
                  <a:pt x="5532342" y="2944123"/>
                  <a:pt x="5612723" y="2992353"/>
                  <a:pt x="5694387" y="3037365"/>
                </a:cubicBezTo>
                <a:cubicBezTo>
                  <a:pt x="5694387" y="3040580"/>
                  <a:pt x="5694387" y="3044439"/>
                  <a:pt x="5694387" y="3047654"/>
                </a:cubicBezTo>
                <a:cubicBezTo>
                  <a:pt x="5693744" y="3052154"/>
                  <a:pt x="5693102" y="3054726"/>
                  <a:pt x="5692459" y="3058585"/>
                </a:cubicBezTo>
                <a:cubicBezTo>
                  <a:pt x="5577355" y="2989137"/>
                  <a:pt x="5463536" y="2917760"/>
                  <a:pt x="5352292" y="2842525"/>
                </a:cubicBezTo>
                <a:cubicBezTo>
                  <a:pt x="5050709" y="2638683"/>
                  <a:pt x="4762627" y="2420050"/>
                  <a:pt x="4470046" y="2206561"/>
                </a:cubicBezTo>
                <a:cubicBezTo>
                  <a:pt x="4371661" y="2134541"/>
                  <a:pt x="4293855" y="2042587"/>
                  <a:pt x="4205115" y="1961564"/>
                </a:cubicBezTo>
                <a:cubicBezTo>
                  <a:pt x="4145956" y="1907550"/>
                  <a:pt x="4089368" y="1850963"/>
                  <a:pt x="4020564" y="1806593"/>
                </a:cubicBezTo>
                <a:cubicBezTo>
                  <a:pt x="3992271" y="1788587"/>
                  <a:pt x="3962691" y="1772511"/>
                  <a:pt x="3924751" y="1777013"/>
                </a:cubicBezTo>
                <a:cubicBezTo>
                  <a:pt x="3909962" y="1778943"/>
                  <a:pt x="3893242" y="1782800"/>
                  <a:pt x="3888098" y="1799519"/>
                </a:cubicBezTo>
                <a:cubicBezTo>
                  <a:pt x="3883596" y="1816238"/>
                  <a:pt x="3897100" y="1823955"/>
                  <a:pt x="3909319" y="1831028"/>
                </a:cubicBezTo>
                <a:cubicBezTo>
                  <a:pt x="3912534" y="1832957"/>
                  <a:pt x="3915749" y="1835530"/>
                  <a:pt x="3918964" y="1835530"/>
                </a:cubicBezTo>
                <a:cubicBezTo>
                  <a:pt x="3980052" y="1839387"/>
                  <a:pt x="3994199" y="1888258"/>
                  <a:pt x="4023137" y="1923626"/>
                </a:cubicBezTo>
                <a:cubicBezTo>
                  <a:pt x="4032139" y="1934558"/>
                  <a:pt x="4032781" y="1945489"/>
                  <a:pt x="4023137" y="1958349"/>
                </a:cubicBezTo>
                <a:cubicBezTo>
                  <a:pt x="4005773" y="1981498"/>
                  <a:pt x="4017992" y="1991787"/>
                  <a:pt x="4041141" y="1998217"/>
                </a:cubicBezTo>
                <a:cubicBezTo>
                  <a:pt x="4064289" y="2004648"/>
                  <a:pt x="4089368" y="2006576"/>
                  <a:pt x="4114446" y="2021367"/>
                </a:cubicBezTo>
                <a:cubicBezTo>
                  <a:pt x="4074579" y="2033584"/>
                  <a:pt x="4046928" y="2020725"/>
                  <a:pt x="4021207" y="2004648"/>
                </a:cubicBezTo>
                <a:cubicBezTo>
                  <a:pt x="3963333" y="1969281"/>
                  <a:pt x="3926038" y="1917194"/>
                  <a:pt x="3890670" y="1863823"/>
                </a:cubicBezTo>
                <a:cubicBezTo>
                  <a:pt x="3883596" y="1853534"/>
                  <a:pt x="3877809" y="1841959"/>
                  <a:pt x="3868164" y="1833600"/>
                </a:cubicBezTo>
                <a:cubicBezTo>
                  <a:pt x="3850158" y="1816881"/>
                  <a:pt x="3830867" y="1814953"/>
                  <a:pt x="3809005" y="1835530"/>
                </a:cubicBezTo>
                <a:cubicBezTo>
                  <a:pt x="3780067" y="1862537"/>
                  <a:pt x="3769780" y="1860608"/>
                  <a:pt x="3760134" y="1825885"/>
                </a:cubicBezTo>
                <a:cubicBezTo>
                  <a:pt x="3747272" y="1778943"/>
                  <a:pt x="3718336" y="1746147"/>
                  <a:pt x="3668822" y="1728786"/>
                </a:cubicBezTo>
                <a:cubicBezTo>
                  <a:pt x="3658535" y="1724927"/>
                  <a:pt x="3647603" y="1719782"/>
                  <a:pt x="3636671" y="1728142"/>
                </a:cubicBezTo>
                <a:cubicBezTo>
                  <a:pt x="3625097" y="1737788"/>
                  <a:pt x="3632812" y="1747433"/>
                  <a:pt x="3637314" y="1756437"/>
                </a:cubicBezTo>
                <a:cubicBezTo>
                  <a:pt x="3643744" y="1770583"/>
                  <a:pt x="3651461" y="1784730"/>
                  <a:pt x="3657248" y="1799519"/>
                </a:cubicBezTo>
                <a:cubicBezTo>
                  <a:pt x="3667537" y="1823312"/>
                  <a:pt x="3669467" y="1848391"/>
                  <a:pt x="3650175" y="1871539"/>
                </a:cubicBezTo>
                <a:cubicBezTo>
                  <a:pt x="3636027" y="1888258"/>
                  <a:pt x="3637314" y="1899190"/>
                  <a:pt x="3655963" y="1910765"/>
                </a:cubicBezTo>
                <a:cubicBezTo>
                  <a:pt x="3715764" y="1946775"/>
                  <a:pt x="3753704" y="1993716"/>
                  <a:pt x="3733126" y="2067022"/>
                </a:cubicBezTo>
                <a:cubicBezTo>
                  <a:pt x="3729911" y="2077311"/>
                  <a:pt x="3733770" y="2087600"/>
                  <a:pt x="3745987" y="2086956"/>
                </a:cubicBezTo>
                <a:cubicBezTo>
                  <a:pt x="3772995" y="2085028"/>
                  <a:pt x="3777495" y="2101747"/>
                  <a:pt x="3785212" y="2119109"/>
                </a:cubicBezTo>
                <a:cubicBezTo>
                  <a:pt x="3860447" y="2285655"/>
                  <a:pt x="3969120" y="2430981"/>
                  <a:pt x="4094512" y="2567305"/>
                </a:cubicBezTo>
                <a:cubicBezTo>
                  <a:pt x="4218619" y="2702344"/>
                  <a:pt x="4358158" y="2823234"/>
                  <a:pt x="4506699" y="2938980"/>
                </a:cubicBezTo>
                <a:cubicBezTo>
                  <a:pt x="4464901" y="2935122"/>
                  <a:pt x="4410886" y="2911330"/>
                  <a:pt x="4358801" y="2883679"/>
                </a:cubicBezTo>
                <a:cubicBezTo>
                  <a:pt x="4221192" y="2809730"/>
                  <a:pt x="4108016" y="2709416"/>
                  <a:pt x="3992913" y="2611032"/>
                </a:cubicBezTo>
                <a:cubicBezTo>
                  <a:pt x="3912534" y="2542227"/>
                  <a:pt x="3834084" y="2471493"/>
                  <a:pt x="3744057" y="2412332"/>
                </a:cubicBezTo>
                <a:cubicBezTo>
                  <a:pt x="3733770" y="2405903"/>
                  <a:pt x="3726696" y="2397543"/>
                  <a:pt x="3720909" y="2387254"/>
                </a:cubicBezTo>
                <a:cubicBezTo>
                  <a:pt x="3715764" y="2378252"/>
                  <a:pt x="3708047" y="2369893"/>
                  <a:pt x="3694545" y="2373750"/>
                </a:cubicBezTo>
                <a:cubicBezTo>
                  <a:pt x="3681041" y="2378252"/>
                  <a:pt x="3679754" y="2389827"/>
                  <a:pt x="3679754" y="2400116"/>
                </a:cubicBezTo>
                <a:cubicBezTo>
                  <a:pt x="3681684" y="2438698"/>
                  <a:pt x="3692615" y="2473421"/>
                  <a:pt x="3716407" y="2504287"/>
                </a:cubicBezTo>
                <a:cubicBezTo>
                  <a:pt x="3762706" y="2566020"/>
                  <a:pt x="3824437" y="2614247"/>
                  <a:pt x="3886168" y="2662474"/>
                </a:cubicBezTo>
                <a:cubicBezTo>
                  <a:pt x="3971693" y="2728707"/>
                  <a:pt x="4050787" y="2800727"/>
                  <a:pt x="4122163" y="2881107"/>
                </a:cubicBezTo>
                <a:cubicBezTo>
                  <a:pt x="4070721" y="2841882"/>
                  <a:pt x="4019277" y="2802013"/>
                  <a:pt x="3967191" y="2762788"/>
                </a:cubicBezTo>
                <a:cubicBezTo>
                  <a:pt x="3927966" y="2733209"/>
                  <a:pt x="3887455" y="2704914"/>
                  <a:pt x="3847588" y="2675978"/>
                </a:cubicBezTo>
                <a:cubicBezTo>
                  <a:pt x="3837941" y="2668905"/>
                  <a:pt x="3827652" y="2661189"/>
                  <a:pt x="3814150" y="2670833"/>
                </a:cubicBezTo>
                <a:cubicBezTo>
                  <a:pt x="3801931" y="2679193"/>
                  <a:pt x="3803861" y="2691412"/>
                  <a:pt x="3806433" y="2702986"/>
                </a:cubicBezTo>
                <a:cubicBezTo>
                  <a:pt x="3816078" y="2748641"/>
                  <a:pt x="3843086" y="2785294"/>
                  <a:pt x="3876524" y="2818089"/>
                </a:cubicBezTo>
                <a:cubicBezTo>
                  <a:pt x="3917034" y="2857314"/>
                  <a:pt x="3959476" y="2894611"/>
                  <a:pt x="4003201" y="2931907"/>
                </a:cubicBezTo>
                <a:cubicBezTo>
                  <a:pt x="3956261" y="2921618"/>
                  <a:pt x="3909319" y="2911330"/>
                  <a:pt x="3862377" y="2902971"/>
                </a:cubicBezTo>
                <a:cubicBezTo>
                  <a:pt x="3883596" y="2977562"/>
                  <a:pt x="3933110" y="2992353"/>
                  <a:pt x="3977480" y="3003927"/>
                </a:cubicBezTo>
                <a:cubicBezTo>
                  <a:pt x="4037283" y="3018716"/>
                  <a:pt x="4094512" y="3037365"/>
                  <a:pt x="4151101" y="3058585"/>
                </a:cubicBezTo>
                <a:cubicBezTo>
                  <a:pt x="4174892" y="3079805"/>
                  <a:pt x="4198685" y="3100383"/>
                  <a:pt x="4221834" y="3122245"/>
                </a:cubicBezTo>
                <a:cubicBezTo>
                  <a:pt x="4245627" y="3144753"/>
                  <a:pt x="4268133" y="3167259"/>
                  <a:pt x="4290640" y="3191050"/>
                </a:cubicBezTo>
                <a:cubicBezTo>
                  <a:pt x="4306715" y="3208411"/>
                  <a:pt x="4326006" y="3223203"/>
                  <a:pt x="4307359" y="3252781"/>
                </a:cubicBezTo>
                <a:cubicBezTo>
                  <a:pt x="4298999" y="3266285"/>
                  <a:pt x="4353655" y="3339593"/>
                  <a:pt x="4371019" y="3344093"/>
                </a:cubicBezTo>
                <a:cubicBezTo>
                  <a:pt x="4373591" y="3344735"/>
                  <a:pt x="4376162" y="3345380"/>
                  <a:pt x="4378091" y="3345380"/>
                </a:cubicBezTo>
                <a:cubicBezTo>
                  <a:pt x="4415389" y="3342808"/>
                  <a:pt x="4423749" y="3364671"/>
                  <a:pt x="4424390" y="3392322"/>
                </a:cubicBezTo>
                <a:cubicBezTo>
                  <a:pt x="4425034" y="3419328"/>
                  <a:pt x="4418604" y="3452766"/>
                  <a:pt x="4469403" y="3439262"/>
                </a:cubicBezTo>
                <a:cubicBezTo>
                  <a:pt x="4475190" y="3437977"/>
                  <a:pt x="4476478" y="3441834"/>
                  <a:pt x="4479048" y="3446336"/>
                </a:cubicBezTo>
                <a:cubicBezTo>
                  <a:pt x="4534350" y="3561439"/>
                  <a:pt x="4627590" y="3650178"/>
                  <a:pt x="4719544" y="3738917"/>
                </a:cubicBezTo>
                <a:cubicBezTo>
                  <a:pt x="4724690" y="3743419"/>
                  <a:pt x="4729833" y="3747920"/>
                  <a:pt x="4734977" y="3752421"/>
                </a:cubicBezTo>
                <a:cubicBezTo>
                  <a:pt x="4638523" y="3729915"/>
                  <a:pt x="4320218" y="3700977"/>
                  <a:pt x="4226978" y="3710624"/>
                </a:cubicBezTo>
                <a:cubicBezTo>
                  <a:pt x="4144027" y="3718984"/>
                  <a:pt x="3675254" y="3578802"/>
                  <a:pt x="3578155" y="3495850"/>
                </a:cubicBezTo>
                <a:cubicBezTo>
                  <a:pt x="3564651" y="3560796"/>
                  <a:pt x="3593587" y="3586517"/>
                  <a:pt x="3616738" y="3616098"/>
                </a:cubicBezTo>
                <a:cubicBezTo>
                  <a:pt x="3649531" y="3657895"/>
                  <a:pt x="3654676" y="3687475"/>
                  <a:pt x="3592944" y="3720913"/>
                </a:cubicBezTo>
                <a:cubicBezTo>
                  <a:pt x="3416109" y="3816082"/>
                  <a:pt x="3418038" y="3819297"/>
                  <a:pt x="3583942" y="3948546"/>
                </a:cubicBezTo>
                <a:cubicBezTo>
                  <a:pt x="3591659" y="3954335"/>
                  <a:pt x="3587800" y="3972982"/>
                  <a:pt x="3589730" y="3985844"/>
                </a:cubicBezTo>
                <a:cubicBezTo>
                  <a:pt x="3546645" y="4005135"/>
                  <a:pt x="3495846" y="3954978"/>
                  <a:pt x="3444404" y="4008992"/>
                </a:cubicBezTo>
                <a:cubicBezTo>
                  <a:pt x="3666250" y="4246272"/>
                  <a:pt x="4003845" y="4471979"/>
                  <a:pt x="4309931" y="4650101"/>
                </a:cubicBezTo>
                <a:cubicBezTo>
                  <a:pt x="4062362" y="4708617"/>
                  <a:pt x="3913819" y="4502845"/>
                  <a:pt x="3731840" y="4529209"/>
                </a:cubicBezTo>
                <a:cubicBezTo>
                  <a:pt x="3641172" y="4593512"/>
                  <a:pt x="3911247" y="4697685"/>
                  <a:pt x="3653390" y="4727908"/>
                </a:cubicBezTo>
                <a:cubicBezTo>
                  <a:pt x="3765278" y="4784495"/>
                  <a:pt x="3848230" y="4839796"/>
                  <a:pt x="3925393" y="4904742"/>
                </a:cubicBezTo>
                <a:cubicBezTo>
                  <a:pt x="4062362" y="5021132"/>
                  <a:pt x="4089368" y="5098297"/>
                  <a:pt x="4026352" y="5254555"/>
                </a:cubicBezTo>
                <a:cubicBezTo>
                  <a:pt x="3984554" y="5357440"/>
                  <a:pt x="3924108" y="5451967"/>
                  <a:pt x="3977480" y="5574787"/>
                </a:cubicBezTo>
                <a:cubicBezTo>
                  <a:pt x="4014133" y="5659024"/>
                  <a:pt x="3999986" y="5714325"/>
                  <a:pt x="3861090" y="5676385"/>
                </a:cubicBezTo>
                <a:cubicBezTo>
                  <a:pt x="3711264" y="5635875"/>
                  <a:pt x="3654676" y="5711753"/>
                  <a:pt x="3692615" y="5859008"/>
                </a:cubicBezTo>
                <a:cubicBezTo>
                  <a:pt x="3717051" y="5953535"/>
                  <a:pt x="3691328" y="5983115"/>
                  <a:pt x="3588443" y="5972183"/>
                </a:cubicBezTo>
                <a:cubicBezTo>
                  <a:pt x="3474625" y="5959965"/>
                  <a:pt x="3366596" y="5898233"/>
                  <a:pt x="3225771" y="5927814"/>
                </a:cubicBezTo>
                <a:cubicBezTo>
                  <a:pt x="3338301" y="6100148"/>
                  <a:pt x="3578798" y="6051276"/>
                  <a:pt x="3709977" y="6215251"/>
                </a:cubicBezTo>
                <a:cubicBezTo>
                  <a:pt x="3553719" y="6215893"/>
                  <a:pt x="3434115" y="6215251"/>
                  <a:pt x="3318367" y="6179240"/>
                </a:cubicBezTo>
                <a:cubicBezTo>
                  <a:pt x="3270140" y="6164451"/>
                  <a:pt x="3217411" y="6149662"/>
                  <a:pt x="3190403" y="6199174"/>
                </a:cubicBezTo>
                <a:cubicBezTo>
                  <a:pt x="3158252" y="6258978"/>
                  <a:pt x="3223841" y="6281484"/>
                  <a:pt x="3263066" y="6292415"/>
                </a:cubicBezTo>
                <a:cubicBezTo>
                  <a:pt x="3373669" y="6322638"/>
                  <a:pt x="3458550" y="6394014"/>
                  <a:pt x="3550504" y="6449958"/>
                </a:cubicBezTo>
                <a:cubicBezTo>
                  <a:pt x="3726616" y="6557427"/>
                  <a:pt x="3917990" y="6649139"/>
                  <a:pt x="4077239" y="6805655"/>
                </a:cubicBezTo>
                <a:lnTo>
                  <a:pt x="4125813" y="6858000"/>
                </a:lnTo>
                <a:lnTo>
                  <a:pt x="4084568" y="6858000"/>
                </a:lnTo>
                <a:lnTo>
                  <a:pt x="3991456" y="6828025"/>
                </a:lnTo>
                <a:cubicBezTo>
                  <a:pt x="3846743" y="6771357"/>
                  <a:pt x="3719301" y="6699136"/>
                  <a:pt x="3569795" y="6680810"/>
                </a:cubicBezTo>
                <a:cubicBezTo>
                  <a:pt x="3613040" y="6726948"/>
                  <a:pt x="3659338" y="6769067"/>
                  <a:pt x="3707747" y="6808392"/>
                </a:cubicBezTo>
                <a:lnTo>
                  <a:pt x="377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5659-4C85-1C6B-EFA9-3F206524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37" y="4502384"/>
            <a:ext cx="5938962" cy="1636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060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40" name="Rectangle 103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BD7B-2381-5C68-3BCC-DAA8D44F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BUILDING A TELEGRAM BOT USING AWS API GATEWAY AND LAMBDA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93382-EC54-82A4-D71D-89A64498EF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053" y="1981200"/>
            <a:ext cx="675782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92140-8F2B-BAFB-8997-1234F3CD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telegram bot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BC54-3320-2BA2-11D5-D1DF8F8A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and search for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BotFather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Telegram and click on start.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create a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newbot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give a name to your bot.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your bot is ready and keep the HTTP API token with you.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2AC52-8D9D-C4A9-F92C-2E2BFE90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793378"/>
            <a:ext cx="4747547" cy="5299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3186DC-134E-D5CA-E5ED-AAC64A6DAF5A}"/>
                  </a:ext>
                </a:extLst>
              </p14:cNvPr>
              <p14:cNvContentPartPr/>
              <p14:nvPr/>
            </p14:nvContentPartPr>
            <p14:xfrm>
              <a:off x="7839900" y="4121130"/>
              <a:ext cx="3001680" cy="36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3186DC-134E-D5CA-E5ED-AAC64A6DA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1260" y="4112130"/>
                <a:ext cx="30193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7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558753-5E0B-3064-4F41-8DC24622C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068C0-4B4C-C559-4B60-641605A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8"/>
            <a:ext cx="5861106" cy="1439331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Lambda Function</a:t>
            </a:r>
            <a:br>
              <a:rPr lang="en-IN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C6B6-B8AA-499F-CEE5-B933A6D8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1905"/>
            <a:ext cx="5861107" cy="18723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Lambda Function:-</a:t>
            </a:r>
            <a:b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1.)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lambda function and select python 3.7 as runtime.</a:t>
            </a:r>
            <a:endParaRPr lang="en-IN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2.) 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create a sample function.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86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1A58-E2C8-97BF-9489-F5DF56D5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API Gateway:-</a:t>
            </a:r>
            <a:b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4D52-A5A1-5017-BF56-B9F80EB8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API Gateway and Select build on HTTP API.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Lambda function that you have created.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Next.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FBEFE7-0D99-5B2C-C915-1868670B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7" r="22303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78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C95-4299-007B-0374-7882256E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1" y="895022"/>
            <a:ext cx="3816096" cy="384366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4.) In configure route events select POST method.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5.) Click on next and create an API Gateway.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6.) Copy the API endpoint and resource path.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7.) Now setup the webhook by using the http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token.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8.) So our webhook is set.</a:t>
            </a:r>
          </a:p>
          <a:p>
            <a:endParaRPr lang="en-IN" sz="20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C39FB8-87D2-9299-0C0E-21BB0FA2C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0" r="2129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36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9E6297-6554-D70F-04DC-1C77CE9D3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FD0F3-6AB6-B3EE-CE4F-8BCA07F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US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Function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30F7-C1AD-BB9E-BCFE-D9B68364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1.) Now in lambda function you can see that API gateway is triggered.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2.)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paste the HTTPS token in the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lambda function code.</a:t>
            </a: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3.)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deploy the Lambda code.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Link:-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459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ADFC7-16E3-14E3-2CE8-93FFFF324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058CD-CAFC-E08D-38F8-AEA7D38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our bot:-</a:t>
            </a:r>
            <a:br>
              <a:rPr lang="en-IN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36F-A5FE-25CA-F74A-2DAE5A11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give a long url to our bot telegram bot. 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it will gives the shorten url.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18171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63FA-CB51-A4A5-EB39-B620274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pPr marL="228600"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CloudWatch:-</a:t>
            </a:r>
            <a:b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6122-EB89-4173-3669-11EF85DF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monitor all the action in the cloud watch.</a:t>
            </a:r>
            <a:endParaRPr lang="en-IN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kern="100">
                <a:latin typeface="Calibri" panose="020F0502020204030204" pitchFamily="34" charset="0"/>
                <a:cs typeface="Times New Roman" panose="02020603050405020304" pitchFamily="18" charset="0"/>
              </a:rPr>
              <a:t>So, that it our bot is ready.</a:t>
            </a: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ED0B5-4D81-D290-2438-2DF445D6C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1" r="22650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94342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2F0F3"/>
      </a:lt2>
      <a:accent1>
        <a:srgbClr val="7CAD44"/>
      </a:accent1>
      <a:accent2>
        <a:srgbClr val="A1A737"/>
      </a:accent2>
      <a:accent3>
        <a:srgbClr val="C3984D"/>
      </a:accent3>
      <a:accent4>
        <a:srgbClr val="B1553B"/>
      </a:accent4>
      <a:accent5>
        <a:srgbClr val="C34D64"/>
      </a:accent5>
      <a:accent6>
        <a:srgbClr val="B13B83"/>
      </a:accent6>
      <a:hlink>
        <a:srgbClr val="C0434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BrushVTI</vt:lpstr>
      <vt:lpstr>CSC PROJECT</vt:lpstr>
      <vt:lpstr>BUILDING A TELEGRAM BOT USING AWS API GATEWAY AND LAMBDA</vt:lpstr>
      <vt:lpstr>Setting up telegram bot </vt:lpstr>
      <vt:lpstr>Creating a Lambda Function  </vt:lpstr>
      <vt:lpstr>Integration with API Gateway:- </vt:lpstr>
      <vt:lpstr>PowerPoint Presentation</vt:lpstr>
      <vt:lpstr>Lambda Function</vt:lpstr>
      <vt:lpstr>Testing our bot:- </vt:lpstr>
      <vt:lpstr>CloudWatch:-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PROJECT</dc:title>
  <dc:creator>Nithin Kumar Yadla</dc:creator>
  <cp:lastModifiedBy>Nithin Kumar Yadla</cp:lastModifiedBy>
  <cp:revision>1</cp:revision>
  <dcterms:created xsi:type="dcterms:W3CDTF">2023-04-12T03:42:03Z</dcterms:created>
  <dcterms:modified xsi:type="dcterms:W3CDTF">2023-04-12T04:42:24Z</dcterms:modified>
</cp:coreProperties>
</file>