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4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76" r:id="rId5"/>
    <p:sldMasterId id="2147483663" r:id="rId6"/>
    <p:sldMasterId id="2147483698" r:id="rId7"/>
    <p:sldMasterId id="2147483784" r:id="rId8"/>
  </p:sldMasterIdLst>
  <p:notesMasterIdLst>
    <p:notesMasterId r:id="rId24"/>
  </p:notesMasterIdLst>
  <p:handoutMasterIdLst>
    <p:handoutMasterId r:id="rId25"/>
  </p:handoutMasterIdLst>
  <p:sldIdLst>
    <p:sldId id="271" r:id="rId9"/>
    <p:sldId id="311" r:id="rId10"/>
    <p:sldId id="305" r:id="rId11"/>
    <p:sldId id="303" r:id="rId12"/>
    <p:sldId id="306" r:id="rId13"/>
    <p:sldId id="307" r:id="rId14"/>
    <p:sldId id="308" r:id="rId15"/>
    <p:sldId id="309" r:id="rId16"/>
    <p:sldId id="310" r:id="rId17"/>
    <p:sldId id="312" r:id="rId18"/>
    <p:sldId id="313" r:id="rId19"/>
    <p:sldId id="314" r:id="rId20"/>
    <p:sldId id="315" r:id="rId21"/>
    <p:sldId id="316" r:id="rId22"/>
    <p:sldId id="272" r:id="rId2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ita Afanasiev" initials="NA" lastIdx="1" clrIdx="0">
    <p:extLst>
      <p:ext uri="{19B8F6BF-5375-455C-9EA6-DF929625EA0E}">
        <p15:presenceInfo xmlns:p15="http://schemas.microsoft.com/office/powerpoint/2012/main" userId="S::Nikita_Afanasiev@epam.com::cdd49e59-71c2-4807-bbd4-e07f0f14ecf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FEFEFE"/>
    <a:srgbClr val="133C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84E50A-7EED-4D2F-B4BB-AFE474538627}" v="47" dt="2021-08-13T15:35:14.1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2" autoAdjust="0"/>
    <p:restoredTop sz="78049" autoAdjust="0"/>
  </p:normalViewPr>
  <p:slideViewPr>
    <p:cSldViewPr snapToGrid="0">
      <p:cViewPr varScale="1">
        <p:scale>
          <a:sx n="61" d="100"/>
          <a:sy n="61" d="100"/>
        </p:scale>
        <p:origin x="139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45" d="100"/>
          <a:sy n="45" d="100"/>
        </p:scale>
        <p:origin x="2760" y="68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a Afanasiev" userId="cdd49e59-71c2-4807-bbd4-e07f0f14ecf0" providerId="ADAL" clId="{F284E50A-7EED-4D2F-B4BB-AFE474538627}"/>
    <pc:docChg chg="undo custSel addSld delSld modSld sldOrd">
      <pc:chgData name="Nikita Afanasiev" userId="cdd49e59-71c2-4807-bbd4-e07f0f14ecf0" providerId="ADAL" clId="{F284E50A-7EED-4D2F-B4BB-AFE474538627}" dt="2021-08-13T15:52:36.844" v="1879" actId="1076"/>
      <pc:docMkLst>
        <pc:docMk/>
      </pc:docMkLst>
      <pc:sldChg chg="addSp delSp modSp mod">
        <pc:chgData name="Nikita Afanasiev" userId="cdd49e59-71c2-4807-bbd4-e07f0f14ecf0" providerId="ADAL" clId="{F284E50A-7EED-4D2F-B4BB-AFE474538627}" dt="2021-08-10T14:04:17.334" v="129" actId="11529"/>
        <pc:sldMkLst>
          <pc:docMk/>
          <pc:sldMk cId="140828873" sldId="303"/>
        </pc:sldMkLst>
        <pc:spChg chg="add del mod">
          <ac:chgData name="Nikita Afanasiev" userId="cdd49e59-71c2-4807-bbd4-e07f0f14ecf0" providerId="ADAL" clId="{F284E50A-7EED-4D2F-B4BB-AFE474538627}" dt="2021-08-10T14:00:10.234" v="71" actId="478"/>
          <ac:spMkLst>
            <pc:docMk/>
            <pc:sldMk cId="140828873" sldId="303"/>
            <ac:spMk id="3" creationId="{4368DACC-0BD8-4B5B-97A2-F616DD5AA71A}"/>
          </ac:spMkLst>
        </pc:spChg>
        <pc:spChg chg="add mod">
          <ac:chgData name="Nikita Afanasiev" userId="cdd49e59-71c2-4807-bbd4-e07f0f14ecf0" providerId="ADAL" clId="{F284E50A-7EED-4D2F-B4BB-AFE474538627}" dt="2021-08-10T14:00:55.818" v="106" actId="20577"/>
          <ac:spMkLst>
            <pc:docMk/>
            <pc:sldMk cId="140828873" sldId="303"/>
            <ac:spMk id="4" creationId="{EB1D66CD-2FC9-4AE3-A63E-F28CD6A61EE4}"/>
          </ac:spMkLst>
        </pc:spChg>
        <pc:spChg chg="add mod">
          <ac:chgData name="Nikita Afanasiev" userId="cdd49e59-71c2-4807-bbd4-e07f0f14ecf0" providerId="ADAL" clId="{F284E50A-7EED-4D2F-B4BB-AFE474538627}" dt="2021-08-10T14:02:15.605" v="120" actId="1076"/>
          <ac:spMkLst>
            <pc:docMk/>
            <pc:sldMk cId="140828873" sldId="303"/>
            <ac:spMk id="5" creationId="{94408088-F595-4F0B-886C-05B1B5E754B3}"/>
          </ac:spMkLst>
        </pc:spChg>
        <pc:spChg chg="add mod">
          <ac:chgData name="Nikita Afanasiev" userId="cdd49e59-71c2-4807-bbd4-e07f0f14ecf0" providerId="ADAL" clId="{F284E50A-7EED-4D2F-B4BB-AFE474538627}" dt="2021-08-10T14:02:35.924" v="123" actId="1076"/>
          <ac:spMkLst>
            <pc:docMk/>
            <pc:sldMk cId="140828873" sldId="303"/>
            <ac:spMk id="6" creationId="{E4D447FE-330D-4D0E-8420-3F72769B2388}"/>
          </ac:spMkLst>
        </pc:spChg>
        <pc:spChg chg="add mod">
          <ac:chgData name="Nikita Afanasiev" userId="cdd49e59-71c2-4807-bbd4-e07f0f14ecf0" providerId="ADAL" clId="{F284E50A-7EED-4D2F-B4BB-AFE474538627}" dt="2021-08-10T14:01:22.047" v="115" actId="13822"/>
          <ac:spMkLst>
            <pc:docMk/>
            <pc:sldMk cId="140828873" sldId="303"/>
            <ac:spMk id="7" creationId="{46718CEF-2DDF-4FCD-8E68-B00D8E0324AC}"/>
          </ac:spMkLst>
        </pc:spChg>
        <pc:spChg chg="add mod">
          <ac:chgData name="Nikita Afanasiev" userId="cdd49e59-71c2-4807-bbd4-e07f0f14ecf0" providerId="ADAL" clId="{F284E50A-7EED-4D2F-B4BB-AFE474538627}" dt="2021-08-10T14:00:32.714" v="86" actId="13822"/>
          <ac:spMkLst>
            <pc:docMk/>
            <pc:sldMk cId="140828873" sldId="303"/>
            <ac:spMk id="9" creationId="{3A9DE235-DBC5-48E4-9CD6-FD67681F71CF}"/>
          </ac:spMkLst>
        </pc:spChg>
        <pc:cxnChg chg="add">
          <ac:chgData name="Nikita Afanasiev" userId="cdd49e59-71c2-4807-bbd4-e07f0f14ecf0" providerId="ADAL" clId="{F284E50A-7EED-4D2F-B4BB-AFE474538627}" dt="2021-08-10T14:01:33.614" v="116" actId="11529"/>
          <ac:cxnSpMkLst>
            <pc:docMk/>
            <pc:sldMk cId="140828873" sldId="303"/>
            <ac:cxnSpMk id="10" creationId="{7916171E-730C-4DE2-AF23-BC1EB2F881BD}"/>
          </ac:cxnSpMkLst>
        </pc:cxnChg>
        <pc:cxnChg chg="add mod">
          <ac:chgData name="Nikita Afanasiev" userId="cdd49e59-71c2-4807-bbd4-e07f0f14ecf0" providerId="ADAL" clId="{F284E50A-7EED-4D2F-B4BB-AFE474538627}" dt="2021-08-10T14:02:41.165" v="124" actId="1076"/>
          <ac:cxnSpMkLst>
            <pc:docMk/>
            <pc:sldMk cId="140828873" sldId="303"/>
            <ac:cxnSpMk id="13" creationId="{2B6708AD-E884-4FF2-835A-FAF9D23CA11E}"/>
          </ac:cxnSpMkLst>
        </pc:cxnChg>
        <pc:cxnChg chg="add del mod">
          <ac:chgData name="Nikita Afanasiev" userId="cdd49e59-71c2-4807-bbd4-e07f0f14ecf0" providerId="ADAL" clId="{F284E50A-7EED-4D2F-B4BB-AFE474538627}" dt="2021-08-10T14:02:17.927" v="121" actId="478"/>
          <ac:cxnSpMkLst>
            <pc:docMk/>
            <pc:sldMk cId="140828873" sldId="303"/>
            <ac:cxnSpMk id="15" creationId="{56135651-3B63-4CF0-831A-070B54678D74}"/>
          </ac:cxnSpMkLst>
        </pc:cxnChg>
        <pc:cxnChg chg="add">
          <ac:chgData name="Nikita Afanasiev" userId="cdd49e59-71c2-4807-bbd4-e07f0f14ecf0" providerId="ADAL" clId="{F284E50A-7EED-4D2F-B4BB-AFE474538627}" dt="2021-08-10T14:02:28.815" v="122" actId="11529"/>
          <ac:cxnSpMkLst>
            <pc:docMk/>
            <pc:sldMk cId="140828873" sldId="303"/>
            <ac:cxnSpMk id="19" creationId="{3FDDF968-7552-4E6D-8F43-7C66CFDACB91}"/>
          </ac:cxnSpMkLst>
        </pc:cxnChg>
        <pc:cxnChg chg="add del mod">
          <ac:chgData name="Nikita Afanasiev" userId="cdd49e59-71c2-4807-bbd4-e07f0f14ecf0" providerId="ADAL" clId="{F284E50A-7EED-4D2F-B4BB-AFE474538627}" dt="2021-08-10T14:04:07.998" v="128" actId="478"/>
          <ac:cxnSpMkLst>
            <pc:docMk/>
            <pc:sldMk cId="140828873" sldId="303"/>
            <ac:cxnSpMk id="21" creationId="{05301A75-DD27-4135-8AF4-E1FD74ECD6CC}"/>
          </ac:cxnSpMkLst>
        </pc:cxnChg>
        <pc:cxnChg chg="add">
          <ac:chgData name="Nikita Afanasiev" userId="cdd49e59-71c2-4807-bbd4-e07f0f14ecf0" providerId="ADAL" clId="{F284E50A-7EED-4D2F-B4BB-AFE474538627}" dt="2021-08-10T14:03:54.944" v="126" actId="11529"/>
          <ac:cxnSpMkLst>
            <pc:docMk/>
            <pc:sldMk cId="140828873" sldId="303"/>
            <ac:cxnSpMk id="23" creationId="{1B434D3B-CD9B-4360-9324-958198AB2B74}"/>
          </ac:cxnSpMkLst>
        </pc:cxnChg>
        <pc:cxnChg chg="add">
          <ac:chgData name="Nikita Afanasiev" userId="cdd49e59-71c2-4807-bbd4-e07f0f14ecf0" providerId="ADAL" clId="{F284E50A-7EED-4D2F-B4BB-AFE474538627}" dt="2021-08-10T14:04:17.334" v="129" actId="11529"/>
          <ac:cxnSpMkLst>
            <pc:docMk/>
            <pc:sldMk cId="140828873" sldId="303"/>
            <ac:cxnSpMk id="25" creationId="{77A6D636-B993-4013-AACA-270373BD96EC}"/>
          </ac:cxnSpMkLst>
        </pc:cxnChg>
      </pc:sldChg>
      <pc:sldChg chg="addSp delSp modSp mod">
        <pc:chgData name="Nikita Afanasiev" userId="cdd49e59-71c2-4807-bbd4-e07f0f14ecf0" providerId="ADAL" clId="{F284E50A-7EED-4D2F-B4BB-AFE474538627}" dt="2021-08-13T15:52:36.844" v="1879" actId="1076"/>
        <pc:sldMkLst>
          <pc:docMk/>
          <pc:sldMk cId="1819917828" sldId="304"/>
        </pc:sldMkLst>
        <pc:spChg chg="mod">
          <ac:chgData name="Nikita Afanasiev" userId="cdd49e59-71c2-4807-bbd4-e07f0f14ecf0" providerId="ADAL" clId="{F284E50A-7EED-4D2F-B4BB-AFE474538627}" dt="2021-08-13T15:45:59.597" v="1457" actId="20577"/>
          <ac:spMkLst>
            <pc:docMk/>
            <pc:sldMk cId="1819917828" sldId="304"/>
            <ac:spMk id="2" creationId="{00000000-0000-0000-0000-000000000000}"/>
          </ac:spMkLst>
        </pc:spChg>
        <pc:spChg chg="del">
          <ac:chgData name="Nikita Afanasiev" userId="cdd49e59-71c2-4807-bbd4-e07f0f14ecf0" providerId="ADAL" clId="{F284E50A-7EED-4D2F-B4BB-AFE474538627}" dt="2021-08-10T13:48:38.402" v="3" actId="478"/>
          <ac:spMkLst>
            <pc:docMk/>
            <pc:sldMk cId="1819917828" sldId="304"/>
            <ac:spMk id="5" creationId="{D72AD424-B8C5-4FF5-825E-F84936FB452F}"/>
          </ac:spMkLst>
        </pc:spChg>
        <pc:spChg chg="add del mod">
          <ac:chgData name="Nikita Afanasiev" userId="cdd49e59-71c2-4807-bbd4-e07f0f14ecf0" providerId="ADAL" clId="{F284E50A-7EED-4D2F-B4BB-AFE474538627}" dt="2021-08-13T14:49:54.379" v="734" actId="12084"/>
          <ac:spMkLst>
            <pc:docMk/>
            <pc:sldMk cId="1819917828" sldId="304"/>
            <ac:spMk id="5" creationId="{EBEA9728-D740-4FB8-80D7-B272DA220EE5}"/>
          </ac:spMkLst>
        </pc:spChg>
        <pc:spChg chg="del">
          <ac:chgData name="Nikita Afanasiev" userId="cdd49e59-71c2-4807-bbd4-e07f0f14ecf0" providerId="ADAL" clId="{F284E50A-7EED-4D2F-B4BB-AFE474538627}" dt="2021-08-10T13:48:35.244" v="2" actId="478"/>
          <ac:spMkLst>
            <pc:docMk/>
            <pc:sldMk cId="1819917828" sldId="304"/>
            <ac:spMk id="6" creationId="{A1FC7F4E-18DF-46BC-BCB3-AB7AA4432C00}"/>
          </ac:spMkLst>
        </pc:spChg>
        <pc:spChg chg="mod">
          <ac:chgData name="Nikita Afanasiev" userId="cdd49e59-71c2-4807-bbd4-e07f0f14ecf0" providerId="ADAL" clId="{F284E50A-7EED-4D2F-B4BB-AFE474538627}" dt="2021-08-13T15:52:31.513" v="1878" actId="20577"/>
          <ac:spMkLst>
            <pc:docMk/>
            <pc:sldMk cId="1819917828" sldId="304"/>
            <ac:spMk id="12" creationId="{F5399B30-D53B-48E5-A60D-4D0832507B67}"/>
          </ac:spMkLst>
        </pc:spChg>
        <pc:graphicFrameChg chg="add del mod">
          <ac:chgData name="Nikita Afanasiev" userId="cdd49e59-71c2-4807-bbd4-e07f0f14ecf0" providerId="ADAL" clId="{F284E50A-7EED-4D2F-B4BB-AFE474538627}" dt="2021-08-13T14:49:23.342" v="725" actId="12084"/>
          <ac:graphicFrameMkLst>
            <pc:docMk/>
            <pc:sldMk cId="1819917828" sldId="304"/>
            <ac:graphicFrameMk id="4" creationId="{EC194EA0-682F-434E-9F62-7F42625016D0}"/>
          </ac:graphicFrameMkLst>
        </pc:graphicFrameChg>
        <pc:graphicFrameChg chg="add mod">
          <ac:chgData name="Nikita Afanasiev" userId="cdd49e59-71c2-4807-bbd4-e07f0f14ecf0" providerId="ADAL" clId="{F284E50A-7EED-4D2F-B4BB-AFE474538627}" dt="2021-08-13T15:52:36.844" v="1879" actId="1076"/>
          <ac:graphicFrameMkLst>
            <pc:docMk/>
            <pc:sldMk cId="1819917828" sldId="304"/>
            <ac:graphicFrameMk id="6" creationId="{4E4EFC66-3E66-42E7-BC31-F0ACBBAAD5FF}"/>
          </ac:graphicFrameMkLst>
        </pc:graphicFrameChg>
      </pc:sldChg>
      <pc:sldChg chg="addSp delSp modSp mod">
        <pc:chgData name="Nikita Afanasiev" userId="cdd49e59-71c2-4807-bbd4-e07f0f14ecf0" providerId="ADAL" clId="{F284E50A-7EED-4D2F-B4BB-AFE474538627}" dt="2021-08-10T14:11:58.859" v="143" actId="14100"/>
        <pc:sldMkLst>
          <pc:docMk/>
          <pc:sldMk cId="1679606834" sldId="306"/>
        </pc:sldMkLst>
        <pc:spChg chg="del">
          <ac:chgData name="Nikita Afanasiev" userId="cdd49e59-71c2-4807-bbd4-e07f0f14ecf0" providerId="ADAL" clId="{F284E50A-7EED-4D2F-B4BB-AFE474538627}" dt="2021-08-10T14:11:19.339" v="140" actId="12084"/>
          <ac:spMkLst>
            <pc:docMk/>
            <pc:sldMk cId="1679606834" sldId="306"/>
            <ac:spMk id="12" creationId="{F5399B30-D53B-48E5-A60D-4D0832507B67}"/>
          </ac:spMkLst>
        </pc:spChg>
        <pc:graphicFrameChg chg="add mod">
          <ac:chgData name="Nikita Afanasiev" userId="cdd49e59-71c2-4807-bbd4-e07f0f14ecf0" providerId="ADAL" clId="{F284E50A-7EED-4D2F-B4BB-AFE474538627}" dt="2021-08-10T14:11:58.859" v="143" actId="14100"/>
          <ac:graphicFrameMkLst>
            <pc:docMk/>
            <pc:sldMk cId="1679606834" sldId="306"/>
            <ac:graphicFrameMk id="3" creationId="{793913AC-2AE3-461B-AECF-65F4DF21C021}"/>
          </ac:graphicFrameMkLst>
        </pc:graphicFrameChg>
      </pc:sldChg>
      <pc:sldChg chg="addSp delSp modSp del mod">
        <pc:chgData name="Nikita Afanasiev" userId="cdd49e59-71c2-4807-bbd4-e07f0f14ecf0" providerId="ADAL" clId="{F284E50A-7EED-4D2F-B4BB-AFE474538627}" dt="2021-08-10T14:12:57.699" v="150" actId="2696"/>
        <pc:sldMkLst>
          <pc:docMk/>
          <pc:sldMk cId="2354566586" sldId="312"/>
        </pc:sldMkLst>
        <pc:spChg chg="add del mod">
          <ac:chgData name="Nikita Afanasiev" userId="cdd49e59-71c2-4807-bbd4-e07f0f14ecf0" providerId="ADAL" clId="{F284E50A-7EED-4D2F-B4BB-AFE474538627}" dt="2021-08-10T14:10:26.912" v="139" actId="12084"/>
          <ac:spMkLst>
            <pc:docMk/>
            <pc:sldMk cId="2354566586" sldId="312"/>
            <ac:spMk id="4" creationId="{8E285662-8085-416F-8609-D6252AF7EA10}"/>
          </ac:spMkLst>
        </pc:spChg>
        <pc:spChg chg="del">
          <ac:chgData name="Nikita Afanasiev" userId="cdd49e59-71c2-4807-bbd4-e07f0f14ecf0" providerId="ADAL" clId="{F284E50A-7EED-4D2F-B4BB-AFE474538627}" dt="2021-08-10T14:09:23.896" v="132" actId="478"/>
          <ac:spMkLst>
            <pc:docMk/>
            <pc:sldMk cId="2354566586" sldId="312"/>
            <ac:spMk id="5" creationId="{A18E0EB1-A42E-418C-AE67-948B60BBA864}"/>
          </ac:spMkLst>
        </pc:spChg>
        <pc:spChg chg="del">
          <ac:chgData name="Nikita Afanasiev" userId="cdd49e59-71c2-4807-bbd4-e07f0f14ecf0" providerId="ADAL" clId="{F284E50A-7EED-4D2F-B4BB-AFE474538627}" dt="2021-08-10T14:09:18.592" v="131" actId="478"/>
          <ac:spMkLst>
            <pc:docMk/>
            <pc:sldMk cId="2354566586" sldId="312"/>
            <ac:spMk id="12" creationId="{F5399B30-D53B-48E5-A60D-4D0832507B67}"/>
          </ac:spMkLst>
        </pc:spChg>
        <pc:graphicFrameChg chg="add del mod">
          <ac:chgData name="Nikita Afanasiev" userId="cdd49e59-71c2-4807-bbd4-e07f0f14ecf0" providerId="ADAL" clId="{F284E50A-7EED-4D2F-B4BB-AFE474538627}" dt="2021-08-10T14:10:15.179" v="138" actId="12084"/>
          <ac:graphicFrameMkLst>
            <pc:docMk/>
            <pc:sldMk cId="2354566586" sldId="312"/>
            <ac:graphicFrameMk id="3" creationId="{107C56A9-C017-4A51-A9E4-30DE140E1B01}"/>
          </ac:graphicFrameMkLst>
        </pc:graphicFrameChg>
        <pc:graphicFrameChg chg="add mod">
          <ac:chgData name="Nikita Afanasiev" userId="cdd49e59-71c2-4807-bbd4-e07f0f14ecf0" providerId="ADAL" clId="{F284E50A-7EED-4D2F-B4BB-AFE474538627}" dt="2021-08-10T14:12:43.962" v="149" actId="12100"/>
          <ac:graphicFrameMkLst>
            <pc:docMk/>
            <pc:sldMk cId="2354566586" sldId="312"/>
            <ac:graphicFrameMk id="6" creationId="{C443CB82-114A-4C5B-9733-6B640E72E37F}"/>
          </ac:graphicFrameMkLst>
        </pc:graphicFrameChg>
      </pc:sldChg>
      <pc:sldChg chg="addSp delSp modSp add mod ord addCm delCm">
        <pc:chgData name="Nikita Afanasiev" userId="cdd49e59-71c2-4807-bbd4-e07f0f14ecf0" providerId="ADAL" clId="{F284E50A-7EED-4D2F-B4BB-AFE474538627}" dt="2021-08-13T14:48:10.203" v="701" actId="255"/>
        <pc:sldMkLst>
          <pc:docMk/>
          <pc:sldMk cId="200002094" sldId="313"/>
        </pc:sldMkLst>
        <pc:spChg chg="mod">
          <ac:chgData name="Nikita Afanasiev" userId="cdd49e59-71c2-4807-bbd4-e07f0f14ecf0" providerId="ADAL" clId="{F284E50A-7EED-4D2F-B4BB-AFE474538627}" dt="2021-08-13T14:07:17.643" v="186" actId="20577"/>
          <ac:spMkLst>
            <pc:docMk/>
            <pc:sldMk cId="200002094" sldId="313"/>
            <ac:spMk id="2" creationId="{00000000-0000-0000-0000-000000000000}"/>
          </ac:spMkLst>
        </pc:spChg>
        <pc:spChg chg="del">
          <ac:chgData name="Nikita Afanasiev" userId="cdd49e59-71c2-4807-bbd4-e07f0f14ecf0" providerId="ADAL" clId="{F284E50A-7EED-4D2F-B4BB-AFE474538627}" dt="2021-08-10T13:48:56.422" v="7" actId="478"/>
          <ac:spMkLst>
            <pc:docMk/>
            <pc:sldMk cId="200002094" sldId="313"/>
            <ac:spMk id="5" creationId="{D72AD424-B8C5-4FF5-825E-F84936FB452F}"/>
          </ac:spMkLst>
        </pc:spChg>
        <pc:spChg chg="mod">
          <ac:chgData name="Nikita Afanasiev" userId="cdd49e59-71c2-4807-bbd4-e07f0f14ecf0" providerId="ADAL" clId="{F284E50A-7EED-4D2F-B4BB-AFE474538627}" dt="2021-08-13T14:38:03.323" v="387" actId="20577"/>
          <ac:spMkLst>
            <pc:docMk/>
            <pc:sldMk cId="200002094" sldId="313"/>
            <ac:spMk id="6" creationId="{A1FC7F4E-18DF-46BC-BCB3-AB7AA4432C00}"/>
          </ac:spMkLst>
        </pc:spChg>
        <pc:spChg chg="add del mod">
          <ac:chgData name="Nikita Afanasiev" userId="cdd49e59-71c2-4807-bbd4-e07f0f14ecf0" providerId="ADAL" clId="{F284E50A-7EED-4D2F-B4BB-AFE474538627}" dt="2021-08-13T14:40:18.945" v="444" actId="12084"/>
          <ac:spMkLst>
            <pc:docMk/>
            <pc:sldMk cId="200002094" sldId="313"/>
            <ac:spMk id="8" creationId="{552B5BE2-5766-46E0-B1BF-423A138D60EB}"/>
          </ac:spMkLst>
        </pc:spChg>
        <pc:spChg chg="add mod">
          <ac:chgData name="Nikita Afanasiev" userId="cdd49e59-71c2-4807-bbd4-e07f0f14ecf0" providerId="ADAL" clId="{F284E50A-7EED-4D2F-B4BB-AFE474538627}" dt="2021-08-13T14:45:33.088" v="564" actId="1038"/>
          <ac:spMkLst>
            <pc:docMk/>
            <pc:sldMk cId="200002094" sldId="313"/>
            <ac:spMk id="12" creationId="{810D38A7-FDDC-4477-9B3B-2549EB57E36B}"/>
          </ac:spMkLst>
        </pc:spChg>
        <pc:spChg chg="del">
          <ac:chgData name="Nikita Afanasiev" userId="cdd49e59-71c2-4807-bbd4-e07f0f14ecf0" providerId="ADAL" clId="{F284E50A-7EED-4D2F-B4BB-AFE474538627}" dt="2021-08-10T13:48:58.137" v="8" actId="478"/>
          <ac:spMkLst>
            <pc:docMk/>
            <pc:sldMk cId="200002094" sldId="313"/>
            <ac:spMk id="12" creationId="{F5399B30-D53B-48E5-A60D-4D0832507B67}"/>
          </ac:spMkLst>
        </pc:spChg>
        <pc:spChg chg="add mod">
          <ac:chgData name="Nikita Afanasiev" userId="cdd49e59-71c2-4807-bbd4-e07f0f14ecf0" providerId="ADAL" clId="{F284E50A-7EED-4D2F-B4BB-AFE474538627}" dt="2021-08-13T14:45:33.088" v="564" actId="1038"/>
          <ac:spMkLst>
            <pc:docMk/>
            <pc:sldMk cId="200002094" sldId="313"/>
            <ac:spMk id="13" creationId="{0BCF5190-27E1-4DD9-BAFE-C595E42432FA}"/>
          </ac:spMkLst>
        </pc:spChg>
        <pc:spChg chg="add mod">
          <ac:chgData name="Nikita Afanasiev" userId="cdd49e59-71c2-4807-bbd4-e07f0f14ecf0" providerId="ADAL" clId="{F284E50A-7EED-4D2F-B4BB-AFE474538627}" dt="2021-08-13T14:45:33.088" v="564" actId="1038"/>
          <ac:spMkLst>
            <pc:docMk/>
            <pc:sldMk cId="200002094" sldId="313"/>
            <ac:spMk id="16" creationId="{E0386D19-2B59-4F29-B9F3-EE599D1C99D4}"/>
          </ac:spMkLst>
        </pc:spChg>
        <pc:spChg chg="add mod">
          <ac:chgData name="Nikita Afanasiev" userId="cdd49e59-71c2-4807-bbd4-e07f0f14ecf0" providerId="ADAL" clId="{F284E50A-7EED-4D2F-B4BB-AFE474538627}" dt="2021-08-13T14:48:10.203" v="701" actId="255"/>
          <ac:spMkLst>
            <pc:docMk/>
            <pc:sldMk cId="200002094" sldId="313"/>
            <ac:spMk id="22" creationId="{CB2CA0EF-C696-4BF1-AE14-394BB04D93F4}"/>
          </ac:spMkLst>
        </pc:spChg>
        <pc:graphicFrameChg chg="add mod">
          <ac:chgData name="Nikita Afanasiev" userId="cdd49e59-71c2-4807-bbd4-e07f0f14ecf0" providerId="ADAL" clId="{F284E50A-7EED-4D2F-B4BB-AFE474538627}" dt="2021-08-13T14:40:47.182" v="451"/>
          <ac:graphicFrameMkLst>
            <pc:docMk/>
            <pc:sldMk cId="200002094" sldId="313"/>
            <ac:graphicFrameMk id="9" creationId="{FB80D8E7-2CFF-4A13-B289-DCC1DF6A7187}"/>
          </ac:graphicFrameMkLst>
        </pc:graphicFrameChg>
        <pc:picChg chg="add mod">
          <ac:chgData name="Nikita Afanasiev" userId="cdd49e59-71c2-4807-bbd4-e07f0f14ecf0" providerId="ADAL" clId="{F284E50A-7EED-4D2F-B4BB-AFE474538627}" dt="2021-08-13T14:45:33.088" v="564" actId="1038"/>
          <ac:picMkLst>
            <pc:docMk/>
            <pc:sldMk cId="200002094" sldId="313"/>
            <ac:picMk id="4" creationId="{1C379911-091C-475D-AB3E-F88B3538E1ED}"/>
          </ac:picMkLst>
        </pc:picChg>
        <pc:picChg chg="add del mod">
          <ac:chgData name="Nikita Afanasiev" userId="cdd49e59-71c2-4807-bbd4-e07f0f14ecf0" providerId="ADAL" clId="{F284E50A-7EED-4D2F-B4BB-AFE474538627}" dt="2021-08-13T14:45:33.088" v="564" actId="1038"/>
          <ac:picMkLst>
            <pc:docMk/>
            <pc:sldMk cId="200002094" sldId="313"/>
            <ac:picMk id="7" creationId="{07DC1E93-C8D1-4619-B8C3-DCDE25A3A8C8}"/>
          </ac:picMkLst>
        </pc:picChg>
        <pc:cxnChg chg="add del mod">
          <ac:chgData name="Nikita Afanasiev" userId="cdd49e59-71c2-4807-bbd4-e07f0f14ecf0" providerId="ADAL" clId="{F284E50A-7EED-4D2F-B4BB-AFE474538627}" dt="2021-08-13T14:43:06.429" v="459" actId="478"/>
          <ac:cxnSpMkLst>
            <pc:docMk/>
            <pc:sldMk cId="200002094" sldId="313"/>
            <ac:cxnSpMk id="11" creationId="{7722EBE9-E86E-4585-A604-6C868F5EC435}"/>
          </ac:cxnSpMkLst>
        </pc:cxnChg>
        <pc:cxnChg chg="add mod">
          <ac:chgData name="Nikita Afanasiev" userId="cdd49e59-71c2-4807-bbd4-e07f0f14ecf0" providerId="ADAL" clId="{F284E50A-7EED-4D2F-B4BB-AFE474538627}" dt="2021-08-13T14:45:33.088" v="564" actId="1038"/>
          <ac:cxnSpMkLst>
            <pc:docMk/>
            <pc:sldMk cId="200002094" sldId="313"/>
            <ac:cxnSpMk id="15" creationId="{1C4F086F-63EF-41A8-AEEC-C619AE859FB5}"/>
          </ac:cxnSpMkLst>
        </pc:cxnChg>
        <pc:cxnChg chg="add del">
          <ac:chgData name="Nikita Afanasiev" userId="cdd49e59-71c2-4807-bbd4-e07f0f14ecf0" providerId="ADAL" clId="{F284E50A-7EED-4D2F-B4BB-AFE474538627}" dt="2021-08-13T14:45:50.429" v="566" actId="11529"/>
          <ac:cxnSpMkLst>
            <pc:docMk/>
            <pc:sldMk cId="200002094" sldId="313"/>
            <ac:cxnSpMk id="20" creationId="{AF8B8CB4-A754-401A-94D1-41B13EE17174}"/>
          </ac:cxnSpMkLst>
        </pc:cxnChg>
        <pc:cxnChg chg="add mod">
          <ac:chgData name="Nikita Afanasiev" userId="cdd49e59-71c2-4807-bbd4-e07f0f14ecf0" providerId="ADAL" clId="{F284E50A-7EED-4D2F-B4BB-AFE474538627}" dt="2021-08-13T14:46:01.832" v="568" actId="1076"/>
          <ac:cxnSpMkLst>
            <pc:docMk/>
            <pc:sldMk cId="200002094" sldId="313"/>
            <ac:cxnSpMk id="21" creationId="{27AB8E8A-611B-4B37-9293-0E6B405D5A1E}"/>
          </ac:cxnSpMkLst>
        </pc:cxnChg>
      </pc:sldChg>
      <pc:sldChg chg="addSp delSp modSp add mod ord">
        <pc:chgData name="Nikita Afanasiev" userId="cdd49e59-71c2-4807-bbd4-e07f0f14ecf0" providerId="ADAL" clId="{F284E50A-7EED-4D2F-B4BB-AFE474538627}" dt="2021-08-13T15:45:41.002" v="1451" actId="20577"/>
        <pc:sldMkLst>
          <pc:docMk/>
          <pc:sldMk cId="2117858464" sldId="314"/>
        </pc:sldMkLst>
        <pc:spChg chg="mod">
          <ac:chgData name="Nikita Afanasiev" userId="cdd49e59-71c2-4807-bbd4-e07f0f14ecf0" providerId="ADAL" clId="{F284E50A-7EED-4D2F-B4BB-AFE474538627}" dt="2021-08-13T14:51:46.046" v="750" actId="20577"/>
          <ac:spMkLst>
            <pc:docMk/>
            <pc:sldMk cId="2117858464" sldId="314"/>
            <ac:spMk id="2" creationId="{00000000-0000-0000-0000-000000000000}"/>
          </ac:spMkLst>
        </pc:spChg>
        <pc:spChg chg="add del mod">
          <ac:chgData name="Nikita Afanasiev" userId="cdd49e59-71c2-4807-bbd4-e07f0f14ecf0" providerId="ADAL" clId="{F284E50A-7EED-4D2F-B4BB-AFE474538627}" dt="2021-08-13T15:44:41.430" v="1430" actId="478"/>
          <ac:spMkLst>
            <pc:docMk/>
            <pc:sldMk cId="2117858464" sldId="314"/>
            <ac:spMk id="4" creationId="{F1294CB1-D9C0-408F-A7F8-8DE235AA27A6}"/>
          </ac:spMkLst>
        </pc:spChg>
        <pc:spChg chg="mod">
          <ac:chgData name="Nikita Afanasiev" userId="cdd49e59-71c2-4807-bbd4-e07f0f14ecf0" providerId="ADAL" clId="{F284E50A-7EED-4D2F-B4BB-AFE474538627}" dt="2021-08-13T15:45:41.002" v="1451" actId="20577"/>
          <ac:spMkLst>
            <pc:docMk/>
            <pc:sldMk cId="2117858464" sldId="314"/>
            <ac:spMk id="5" creationId="{D72AD424-B8C5-4FF5-825E-F84936FB452F}"/>
          </ac:spMkLst>
        </pc:spChg>
        <pc:spChg chg="del">
          <ac:chgData name="Nikita Afanasiev" userId="cdd49e59-71c2-4807-bbd4-e07f0f14ecf0" providerId="ADAL" clId="{F284E50A-7EED-4D2F-B4BB-AFE474538627}" dt="2021-08-10T13:48:53.001" v="6" actId="478"/>
          <ac:spMkLst>
            <pc:docMk/>
            <pc:sldMk cId="2117858464" sldId="314"/>
            <ac:spMk id="6" creationId="{A1FC7F4E-18DF-46BC-BCB3-AB7AA4432C00}"/>
          </ac:spMkLst>
        </pc:spChg>
        <pc:spChg chg="del">
          <ac:chgData name="Nikita Afanasiev" userId="cdd49e59-71c2-4807-bbd4-e07f0f14ecf0" providerId="ADAL" clId="{F284E50A-7EED-4D2F-B4BB-AFE474538627}" dt="2021-08-10T13:48:42.941" v="4" actId="478"/>
          <ac:spMkLst>
            <pc:docMk/>
            <pc:sldMk cId="2117858464" sldId="314"/>
            <ac:spMk id="12" creationId="{F5399B30-D53B-48E5-A60D-4D0832507B67}"/>
          </ac:spMkLst>
        </pc:spChg>
        <pc:graphicFrameChg chg="add del mod modGraphic">
          <ac:chgData name="Nikita Afanasiev" userId="cdd49e59-71c2-4807-bbd4-e07f0f14ecf0" providerId="ADAL" clId="{F284E50A-7EED-4D2F-B4BB-AFE474538627}" dt="2021-08-13T15:45:24.654" v="1431" actId="12385"/>
          <ac:graphicFrameMkLst>
            <pc:docMk/>
            <pc:sldMk cId="2117858464" sldId="314"/>
            <ac:graphicFrameMk id="3" creationId="{756363D8-B797-4A95-A1C3-B9CADC029EDF}"/>
          </ac:graphicFrameMkLst>
        </pc:graphicFrameChg>
      </pc:sldChg>
      <pc:sldChg chg="addSp delSp modSp add mod">
        <pc:chgData name="Nikita Afanasiev" userId="cdd49e59-71c2-4807-bbd4-e07f0f14ecf0" providerId="ADAL" clId="{F284E50A-7EED-4D2F-B4BB-AFE474538627}" dt="2021-08-10T14:16:54.485" v="178"/>
        <pc:sldMkLst>
          <pc:docMk/>
          <pc:sldMk cId="4066902490" sldId="315"/>
        </pc:sldMkLst>
        <pc:spChg chg="del">
          <ac:chgData name="Nikita Afanasiev" userId="cdd49e59-71c2-4807-bbd4-e07f0f14ecf0" providerId="ADAL" clId="{F284E50A-7EED-4D2F-B4BB-AFE474538627}" dt="2021-08-10T14:13:46.887" v="158" actId="478"/>
          <ac:spMkLst>
            <pc:docMk/>
            <pc:sldMk cId="4066902490" sldId="315"/>
            <ac:spMk id="4" creationId="{8E285662-8085-416F-8609-D6252AF7EA10}"/>
          </ac:spMkLst>
        </pc:spChg>
        <pc:spChg chg="del mod">
          <ac:chgData name="Nikita Afanasiev" userId="cdd49e59-71c2-4807-bbd4-e07f0f14ecf0" providerId="ADAL" clId="{F284E50A-7EED-4D2F-B4BB-AFE474538627}" dt="2021-08-10T14:14:19.001" v="166" actId="12084"/>
          <ac:spMkLst>
            <pc:docMk/>
            <pc:sldMk cId="4066902490" sldId="315"/>
            <ac:spMk id="5" creationId="{A18E0EB1-A42E-418C-AE67-948B60BBA864}"/>
          </ac:spMkLst>
        </pc:spChg>
        <pc:spChg chg="del">
          <ac:chgData name="Nikita Afanasiev" userId="cdd49e59-71c2-4807-bbd4-e07f0f14ecf0" providerId="ADAL" clId="{F284E50A-7EED-4D2F-B4BB-AFE474538627}" dt="2021-08-10T14:13:49.312" v="159" actId="478"/>
          <ac:spMkLst>
            <pc:docMk/>
            <pc:sldMk cId="4066902490" sldId="315"/>
            <ac:spMk id="12" creationId="{F5399B30-D53B-48E5-A60D-4D0832507B67}"/>
          </ac:spMkLst>
        </pc:spChg>
        <pc:graphicFrameChg chg="add mod">
          <ac:chgData name="Nikita Afanasiev" userId="cdd49e59-71c2-4807-bbd4-e07f0f14ecf0" providerId="ADAL" clId="{F284E50A-7EED-4D2F-B4BB-AFE474538627}" dt="2021-08-10T14:16:54.485" v="178"/>
          <ac:graphicFrameMkLst>
            <pc:docMk/>
            <pc:sldMk cId="4066902490" sldId="315"/>
            <ac:graphicFrameMk id="3" creationId="{13EE9D27-5B7A-410C-BFAE-D3EC513E446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2" name="Google Shape;4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4430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99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18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80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  <a:prstGeom prst="rect">
            <a:avLst/>
          </a:prstGeo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  <a:prstGeom prst="rect">
            <a:avLst/>
          </a:prstGeo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726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  <a:prstGeom prst="rect">
            <a:avLst/>
          </a:prstGeo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  <a:prstGeom prst="rect">
            <a:avLst/>
          </a:prstGeo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33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  <a:prstGeom prst="rect">
            <a:avLst/>
          </a:prstGeo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61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  <a:prstGeom prst="rect">
            <a:avLst/>
          </a:prstGeo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60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>
            <a:spLocks noGrp="1"/>
          </p:cNvSpPr>
          <p:nvPr>
            <p:ph type="pic" idx="2"/>
          </p:nvPr>
        </p:nvSpPr>
        <p:spPr>
          <a:xfrm>
            <a:off x="0" y="1"/>
            <a:ext cx="4100512" cy="4490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9422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3772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742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25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>
            <a:spLocks noGrp="1"/>
          </p:cNvSpPr>
          <p:nvPr>
            <p:ph type="pic" idx="2"/>
          </p:nvPr>
        </p:nvSpPr>
        <p:spPr>
          <a:xfrm>
            <a:off x="0" y="1"/>
            <a:ext cx="4100512" cy="4490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30569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01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>
            <a:spLocks noGrp="1"/>
          </p:cNvSpPr>
          <p:nvPr>
            <p:ph type="pic" idx="2"/>
          </p:nvPr>
        </p:nvSpPr>
        <p:spPr>
          <a:xfrm>
            <a:off x="0" y="1"/>
            <a:ext cx="4100512" cy="4490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6520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913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08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2428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0986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74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037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542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96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63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6803080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685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15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343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46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291748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92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1926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334170036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229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49780A-9A60-CB44-8B94-9324AD4ED07C}"/>
              </a:ext>
            </a:extLst>
          </p:cNvPr>
          <p:cNvSpPr/>
          <p:nvPr userDrawn="1"/>
        </p:nvSpPr>
        <p:spPr>
          <a:xfrm>
            <a:off x="0" y="4826442"/>
            <a:ext cx="9144000" cy="317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551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>
            <a:spLocks noGrp="1"/>
          </p:cNvSpPr>
          <p:nvPr>
            <p:ph type="pic" idx="2"/>
          </p:nvPr>
        </p:nvSpPr>
        <p:spPr>
          <a:xfrm>
            <a:off x="0" y="1"/>
            <a:ext cx="4100512" cy="4490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FCE6E9-8D4D-6FE2-DFE7-D01DF64C8417}"/>
              </a:ext>
            </a:extLst>
          </p:cNvPr>
          <p:cNvSpPr/>
          <p:nvPr userDrawn="1"/>
        </p:nvSpPr>
        <p:spPr>
          <a:xfrm>
            <a:off x="56984" y="4826442"/>
            <a:ext cx="9144000" cy="317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93DFCB-D221-B1D3-1631-8978FB90D676}"/>
              </a:ext>
            </a:extLst>
          </p:cNvPr>
          <p:cNvSpPr/>
          <p:nvPr userDrawn="1"/>
        </p:nvSpPr>
        <p:spPr>
          <a:xfrm>
            <a:off x="0" y="4826442"/>
            <a:ext cx="9144000" cy="317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5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473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3F0FC2-0B00-EBDE-4DFB-D0976A67BC71}"/>
              </a:ext>
            </a:extLst>
          </p:cNvPr>
          <p:cNvSpPr/>
          <p:nvPr userDrawn="1"/>
        </p:nvSpPr>
        <p:spPr>
          <a:xfrm>
            <a:off x="0" y="4826442"/>
            <a:ext cx="9144000" cy="317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47861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692630-4860-FACC-D484-72D9EE0E949A}"/>
              </a:ext>
            </a:extLst>
          </p:cNvPr>
          <p:cNvSpPr/>
          <p:nvPr userDrawn="1"/>
        </p:nvSpPr>
        <p:spPr>
          <a:xfrm>
            <a:off x="56984" y="4826442"/>
            <a:ext cx="9144000" cy="317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1F7A45-44C1-29B9-3B3D-288E4CE3797D}"/>
              </a:ext>
            </a:extLst>
          </p:cNvPr>
          <p:cNvSpPr/>
          <p:nvPr userDrawn="1"/>
        </p:nvSpPr>
        <p:spPr>
          <a:xfrm>
            <a:off x="0" y="4826442"/>
            <a:ext cx="9144000" cy="317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56438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90780B-30DD-4147-FC08-CB31507BDA7E}"/>
              </a:ext>
            </a:extLst>
          </p:cNvPr>
          <p:cNvSpPr/>
          <p:nvPr userDrawn="1"/>
        </p:nvSpPr>
        <p:spPr>
          <a:xfrm>
            <a:off x="0" y="4826442"/>
            <a:ext cx="9144000" cy="317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625380-8994-0C87-AC1A-AB8A5648B60E}"/>
              </a:ext>
            </a:extLst>
          </p:cNvPr>
          <p:cNvSpPr/>
          <p:nvPr userDrawn="1"/>
        </p:nvSpPr>
        <p:spPr>
          <a:xfrm>
            <a:off x="56984" y="4826442"/>
            <a:ext cx="9144000" cy="317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4846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B69525-AB7E-E030-3498-4CAF43B93512}"/>
              </a:ext>
            </a:extLst>
          </p:cNvPr>
          <p:cNvSpPr/>
          <p:nvPr userDrawn="1"/>
        </p:nvSpPr>
        <p:spPr>
          <a:xfrm>
            <a:off x="0" y="4826442"/>
            <a:ext cx="9144000" cy="317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32BD9-8CD4-1548-FECA-D4BEFF339DAE}"/>
              </a:ext>
            </a:extLst>
          </p:cNvPr>
          <p:cNvSpPr/>
          <p:nvPr userDrawn="1"/>
        </p:nvSpPr>
        <p:spPr>
          <a:xfrm>
            <a:off x="56984" y="4826442"/>
            <a:ext cx="9144000" cy="317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03359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9E22-A75C-FB64-3D2C-B625E4949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D8BF3-D657-B90D-EF62-3975CA025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89BA0-ECDE-67EC-04FE-86B12269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CF68-8EFD-4973-BDD3-A4DDC60AB760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38DF7-A832-A578-069D-FE8B63DC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2215-0AC2-FC50-26AB-9D2C2EDA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861508-3E98-6037-CDD9-DDC81B203603}"/>
              </a:ext>
            </a:extLst>
          </p:cNvPr>
          <p:cNvSpPr/>
          <p:nvPr userDrawn="1"/>
        </p:nvSpPr>
        <p:spPr>
          <a:xfrm>
            <a:off x="0" y="4826442"/>
            <a:ext cx="9144000" cy="317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326614"/>
      </p:ext>
    </p:extLst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6D31-186F-E283-2E17-80278CAB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AF036-34D9-CBF0-A229-2353AE10C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A2782-10BE-0486-948D-6BA1EEBD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CF68-8EFD-4973-BDD3-A4DDC60AB760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0B7C2-8BEA-8961-FD8A-18423BEF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5545D-D2BC-8C5E-3FDD-060377E2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3F28CA-BD66-CA33-5CD1-FF290F8CEA99}"/>
              </a:ext>
            </a:extLst>
          </p:cNvPr>
          <p:cNvSpPr/>
          <p:nvPr userDrawn="1"/>
        </p:nvSpPr>
        <p:spPr>
          <a:xfrm>
            <a:off x="0" y="4826442"/>
            <a:ext cx="9144000" cy="317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129328"/>
      </p:ext>
    </p:extLst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E03A6-2E69-E698-D491-58FAF117A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8FC1F-88D8-6724-7318-E3147B504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47EB-4B56-E634-848A-4AAB3D12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CF68-8EFD-4973-BDD3-A4DDC60AB760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70454-6E6F-491F-0E2B-62041769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430B2-A9AF-031A-A7F8-A58823C76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26F7B6-559E-7758-10B4-0FED98973EBA}"/>
              </a:ext>
            </a:extLst>
          </p:cNvPr>
          <p:cNvSpPr/>
          <p:nvPr userDrawn="1"/>
        </p:nvSpPr>
        <p:spPr>
          <a:xfrm>
            <a:off x="0" y="4826442"/>
            <a:ext cx="9144000" cy="317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717710"/>
      </p:ext>
    </p:extLst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B746-9EDE-951A-D4C1-17DE2132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6C2EA-FB65-2C7D-BCB6-79E102BC0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895A6-F264-6500-C228-AF04F38F4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968D3-7860-783D-08B9-F27CE948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CF68-8EFD-4973-BDD3-A4DDC60AB760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DB96B-D507-13AE-2CD4-C20EB11F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29A9E-2EC7-7860-065F-4FDFD83B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F9667-24A3-01F7-E464-6A832F4A2BDD}"/>
              </a:ext>
            </a:extLst>
          </p:cNvPr>
          <p:cNvSpPr/>
          <p:nvPr userDrawn="1"/>
        </p:nvSpPr>
        <p:spPr>
          <a:xfrm>
            <a:off x="0" y="4826442"/>
            <a:ext cx="9144000" cy="317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286040"/>
      </p:ext>
    </p:extLst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E30E-C767-C05D-3ED3-E302AD1A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15E16-775D-5E2A-3DBA-607C68A09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54F90-2832-52E0-ECE7-5FA024D5D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D0424-A5D4-45E9-B535-FEE37727F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86B7B-7E14-4B1E-9290-911B15F50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DFFEFA-8356-0097-67BA-57C0E40D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CF68-8EFD-4973-BDD3-A4DDC60AB760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8499D-FDB5-B4B0-AF32-A1709EE8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65C3F-0EAE-9262-7427-AA8C87B6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F8D48F-59DA-1DB6-9C7E-D2307B1A9C67}"/>
              </a:ext>
            </a:extLst>
          </p:cNvPr>
          <p:cNvSpPr/>
          <p:nvPr userDrawn="1"/>
        </p:nvSpPr>
        <p:spPr>
          <a:xfrm>
            <a:off x="0" y="4826442"/>
            <a:ext cx="9144000" cy="317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428966"/>
      </p:ext>
    </p:extLst>
  </p:cSld>
  <p:clrMapOvr>
    <a:masterClrMapping/>
  </p:clrMapOvr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1A95-2AD0-4AB9-0FAE-9B2DF2252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5441F-4BD5-C5CA-5A8A-9A755D138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CF68-8EFD-4973-BDD3-A4DDC60AB760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1B45E-7B6D-31CC-531E-F4236C70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879E2-5A74-A911-6B98-B507AC06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3F6AB0-98C2-0A72-F367-6A1E3BF18A2C}"/>
              </a:ext>
            </a:extLst>
          </p:cNvPr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0427F05-F6C8-C6D9-7143-FB4A1E366CFD}"/>
              </a:ext>
            </a:extLst>
          </p:cNvPr>
          <p:cNvSpPr/>
          <p:nvPr userDrawn="1"/>
        </p:nvSpPr>
        <p:spPr>
          <a:xfrm>
            <a:off x="0" y="4826442"/>
            <a:ext cx="9144000" cy="317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55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84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301B9-A7A1-0BA6-5EE7-82B3D7D0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CF68-8EFD-4973-BDD3-A4DDC60AB760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747FF-808C-4411-76D8-5FD402FF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B5BC2-0A7A-EE80-04E1-D5EF6BF9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12276B-C231-C529-47C7-A741E6B47B83}"/>
              </a:ext>
            </a:extLst>
          </p:cNvPr>
          <p:cNvSpPr/>
          <p:nvPr userDrawn="1"/>
        </p:nvSpPr>
        <p:spPr>
          <a:xfrm>
            <a:off x="0" y="4826442"/>
            <a:ext cx="9144000" cy="317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54614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19F3D-B065-9FE8-E688-1A704F47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B2FE6-A5A6-7073-1AE1-869C425BB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06982-9241-3071-F7A7-65BF93168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E79B4-8946-2C55-A1CA-0EE387D4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CF68-8EFD-4973-BDD3-A4DDC60AB760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D407F-7D26-F9ED-6E28-5EBE9FE3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60485-5122-6A25-E03E-80D65245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431542-E00B-41C7-8C53-682524A45E8B}"/>
              </a:ext>
            </a:extLst>
          </p:cNvPr>
          <p:cNvSpPr/>
          <p:nvPr userDrawn="1"/>
        </p:nvSpPr>
        <p:spPr>
          <a:xfrm>
            <a:off x="0" y="4826442"/>
            <a:ext cx="9144000" cy="317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26156"/>
      </p:ext>
    </p:extLst>
  </p:cSld>
  <p:clrMapOvr>
    <a:masterClrMapping/>
  </p:clrMapOvr>
  <p:hf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81DE-99EB-D0D0-F964-07F405FA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3B220-B563-E9CA-CD5E-FE8BD072D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2C3FD-F150-6F85-B2F4-CB1113142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52292-42E1-7F27-3670-220B7E2F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CF68-8EFD-4973-BDD3-A4DDC60AB760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3EE09-B507-70CF-DDBB-A02002C6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6F52A-80FE-CF35-290A-5414BB72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8D2014-6D1C-3575-CEB0-A9444EC0BF00}"/>
              </a:ext>
            </a:extLst>
          </p:cNvPr>
          <p:cNvSpPr/>
          <p:nvPr userDrawn="1"/>
        </p:nvSpPr>
        <p:spPr>
          <a:xfrm>
            <a:off x="0" y="4826442"/>
            <a:ext cx="9144000" cy="317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443606"/>
      </p:ext>
    </p:extLst>
  </p:cSld>
  <p:clrMapOvr>
    <a:masterClrMapping/>
  </p:clrMapOvr>
  <p:hf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FA887-7C0F-FB7A-6711-85CE0D07E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D0C94-768B-B873-2654-5D6E35F8A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F21EAD-2A3B-464E-2855-6BC1E3D85B03}"/>
              </a:ext>
            </a:extLst>
          </p:cNvPr>
          <p:cNvSpPr/>
          <p:nvPr userDrawn="1"/>
        </p:nvSpPr>
        <p:spPr>
          <a:xfrm>
            <a:off x="0" y="4826442"/>
            <a:ext cx="9144000" cy="317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667483"/>
      </p:ext>
    </p:extLst>
  </p:cSld>
  <p:clrMapOvr>
    <a:masterClrMapping/>
  </p:clrMapOvr>
  <p:hf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D728EC-59A5-3EC9-27F3-0D116C7BA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20CA6-3E73-5013-965D-807819009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11271-1779-1ACA-5DB6-223EC7640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CF68-8EFD-4973-BDD3-A4DDC60AB760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E095B-B63D-DBC1-BD81-F3111EB46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FB2A7-B01D-DD43-F620-E9D7FEEA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98C072-BD3D-AC1F-647D-704CD3B2CD19}"/>
              </a:ext>
            </a:extLst>
          </p:cNvPr>
          <p:cNvSpPr/>
          <p:nvPr userDrawn="1"/>
        </p:nvSpPr>
        <p:spPr>
          <a:xfrm>
            <a:off x="0" y="4826442"/>
            <a:ext cx="9144000" cy="317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907011"/>
      </p:ext>
    </p:extLst>
  </p:cSld>
  <p:clrMapOvr>
    <a:masterClrMapping/>
  </p:clrMapOvr>
  <p:hf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>
            <a:spLocks noGrp="1"/>
          </p:cNvSpPr>
          <p:nvPr>
            <p:ph type="pic" idx="2"/>
          </p:nvPr>
        </p:nvSpPr>
        <p:spPr>
          <a:xfrm>
            <a:off x="0" y="1"/>
            <a:ext cx="4100512" cy="4490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368431-DD3E-412D-B7A0-97C697ED2CD8}"/>
              </a:ext>
            </a:extLst>
          </p:cNvPr>
          <p:cNvSpPr/>
          <p:nvPr userDrawn="1"/>
        </p:nvSpPr>
        <p:spPr>
          <a:xfrm>
            <a:off x="0" y="4826442"/>
            <a:ext cx="9144000" cy="317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31996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DB8854-557E-EDD6-1BC7-377ACF979D3D}"/>
              </a:ext>
            </a:extLst>
          </p:cNvPr>
          <p:cNvSpPr/>
          <p:nvPr userDrawn="1"/>
        </p:nvSpPr>
        <p:spPr>
          <a:xfrm>
            <a:off x="0" y="4826442"/>
            <a:ext cx="9144000" cy="317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91912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D570A7-CD1E-86A2-F457-789739B84FC4}"/>
              </a:ext>
            </a:extLst>
          </p:cNvPr>
          <p:cNvSpPr/>
          <p:nvPr userDrawn="1"/>
        </p:nvSpPr>
        <p:spPr>
          <a:xfrm>
            <a:off x="0" y="4826442"/>
            <a:ext cx="9144000" cy="317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63625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898862-2878-0F92-1C35-F99295BD1D11}"/>
              </a:ext>
            </a:extLst>
          </p:cNvPr>
          <p:cNvSpPr/>
          <p:nvPr userDrawn="1"/>
        </p:nvSpPr>
        <p:spPr>
          <a:xfrm>
            <a:off x="0" y="4826442"/>
            <a:ext cx="9144000" cy="317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43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63EB9C-53AF-84A7-7B11-04CA10B6F5A3}"/>
              </a:ext>
            </a:extLst>
          </p:cNvPr>
          <p:cNvSpPr/>
          <p:nvPr userDrawn="1"/>
        </p:nvSpPr>
        <p:spPr>
          <a:xfrm>
            <a:off x="0" y="4826442"/>
            <a:ext cx="9144000" cy="317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70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  <a:prstGeom prst="rect">
            <a:avLst/>
          </a:prstGeo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3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  <a:prstGeom prst="rect">
            <a:avLst/>
          </a:prstGeo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96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image" Target="../media/image5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3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image" Target="../media/image5.emf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79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  <p:sldLayoutId id="2147483716" r:id="rId4"/>
    <p:sldLayoutId id="2147483768" r:id="rId5"/>
    <p:sldLayoutId id="2147483769" r:id="rId6"/>
    <p:sldLayoutId id="2147483770" r:id="rId7"/>
    <p:sldLayoutId id="2147483731" r:id="rId8"/>
    <p:sldLayoutId id="2147483733" r:id="rId9"/>
    <p:sldLayoutId id="2147483734" r:id="rId10"/>
    <p:sldLayoutId id="2147483735" r:id="rId11"/>
    <p:sldLayoutId id="2147483736" r:id="rId12"/>
    <p:sldLayoutId id="2147483737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  <p:sldLayoutId id="2147483771" r:id="rId17"/>
    <p:sldLayoutId id="2147483772" r:id="rId18"/>
    <p:sldLayoutId id="2147483773" r:id="rId19"/>
    <p:sldLayoutId id="2147483774" r:id="rId2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775" r:id="rId5"/>
    <p:sldLayoutId id="2147483776" r:id="rId6"/>
    <p:sldLayoutId id="2147483777" r:id="rId7"/>
    <p:sldLayoutId id="214748377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078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79" r:id="rId18"/>
    <p:sldLayoutId id="2147483780" r:id="rId19"/>
    <p:sldLayoutId id="2147483781" r:id="rId20"/>
    <p:sldLayoutId id="2147483782" r:id="rId21"/>
    <p:sldLayoutId id="2147483783" r:id="rId22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514F29-BD66-80CB-FB41-BDE50361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19E77-8B89-6BAB-0F0A-BD70E9C4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1E6FE-07F4-F7B5-6313-3B80F4010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34281-2130-21D0-1C4E-E7669E730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B86CC-FF06-292C-529F-DD35A74FE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87B38-8A2E-4240-B567-070503FD90E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20909-18E3-B6B7-3F9F-8C0351D371F1}"/>
              </a:ext>
            </a:extLst>
          </p:cNvPr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59C496-5FAE-E21C-631B-40382AB7932C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D16AD8-ABEB-64E3-69D9-C05A90C33F30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5C245C-349F-9756-B576-7D72846CC1E3}"/>
              </a:ext>
            </a:extLst>
          </p:cNvPr>
          <p:cNvSpPr/>
          <p:nvPr userDrawn="1"/>
        </p:nvSpPr>
        <p:spPr>
          <a:xfrm>
            <a:off x="0" y="4826442"/>
            <a:ext cx="9144000" cy="317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68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5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5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8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98423B-5803-30F8-31C4-BF716BD7197E}"/>
              </a:ext>
            </a:extLst>
          </p:cNvPr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464" name="Google Shape;464;p1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778"/>
            <a:ext cx="4520595" cy="4967948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16"/>
          <p:cNvSpPr txBox="1"/>
          <p:nvPr/>
        </p:nvSpPr>
        <p:spPr>
          <a:xfrm>
            <a:off x="4045842" y="1450057"/>
            <a:ext cx="5176911" cy="173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0" tIns="34275" rIns="68570" bIns="34275" anchor="t" anchorCtr="0">
            <a:spAutoFit/>
          </a:bodyPr>
          <a:lstStyle/>
          <a:p>
            <a:pPr algn="ctr"/>
            <a:r>
              <a:rPr lang="en-US" sz="24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Cloud &amp; </a:t>
            </a:r>
            <a:r>
              <a:rPr lang="en-US" sz="2400" b="1" cap="all" dirty="0" err="1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devops</a:t>
            </a:r>
            <a:r>
              <a:rPr lang="en-US" sz="24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 (EPAM)</a:t>
            </a:r>
          </a:p>
          <a:p>
            <a:pPr algn="ctr"/>
            <a:r>
              <a:rPr lang="en-US" sz="24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21cs3019aa</a:t>
            </a:r>
          </a:p>
          <a:p>
            <a:pPr algn="ctr"/>
            <a:endParaRPr lang="en-US" sz="1500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  <a:p>
            <a:pPr algn="ctr"/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ea typeface="BioRhyme ExtraBold"/>
                <a:cs typeface="Poppins" panose="00000500000000000000" pitchFamily="2" charset="0"/>
                <a:sym typeface="BioRhyme ExtraBold"/>
              </a:rPr>
              <a:t>Topic: </a:t>
            </a:r>
          </a:p>
          <a:p>
            <a:pPr algn="ctr"/>
            <a:r>
              <a:rPr lang="en-US" sz="3000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IP subnetting</a:t>
            </a:r>
            <a:endParaRPr lang="en-US" sz="3000" b="1" dirty="0">
              <a:solidFill>
                <a:srgbClr val="C00000"/>
              </a:solidFill>
              <a:cs typeface="Poppins" panose="000005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9F0C376-F4D3-1950-3474-EFF28411BDC6}"/>
              </a:ext>
            </a:extLst>
          </p:cNvPr>
          <p:cNvSpPr/>
          <p:nvPr/>
        </p:nvSpPr>
        <p:spPr>
          <a:xfrm>
            <a:off x="4674940" y="694044"/>
            <a:ext cx="3364748" cy="431073"/>
          </a:xfrm>
          <a:prstGeom prst="roundRect">
            <a:avLst/>
          </a:prstGeom>
          <a:solidFill>
            <a:schemeClr val="bg1">
              <a:alpha val="6000"/>
            </a:schemeClr>
          </a:solidFill>
          <a:ln>
            <a:solidFill>
              <a:srgbClr val="C00000"/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475" name="Google Shape;475;p16"/>
          <p:cNvSpPr txBox="1"/>
          <p:nvPr/>
        </p:nvSpPr>
        <p:spPr>
          <a:xfrm>
            <a:off x="4572001" y="623037"/>
            <a:ext cx="3446585" cy="53088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68570" tIns="34275" rIns="68570" bIns="34275" anchor="t" anchorCtr="0">
            <a:spAutoFit/>
          </a:bodyPr>
          <a:lstStyle/>
          <a:p>
            <a:pPr algn="ctr"/>
            <a:r>
              <a:rPr lang="en-US" sz="3000" dirty="0">
                <a:solidFill>
                  <a:srgbClr val="C00000"/>
                </a:solidFill>
                <a:cs typeface="Poppins" pitchFamily="2" charset="77"/>
              </a:rPr>
              <a:t>Department of CSE</a:t>
            </a:r>
          </a:p>
        </p:txBody>
      </p:sp>
      <p:sp>
        <p:nvSpPr>
          <p:cNvPr id="8" name="Google Shape;502;p17">
            <a:extLst>
              <a:ext uri="{FF2B5EF4-FFF2-40B4-BE49-F238E27FC236}">
                <a16:creationId xmlns:a16="http://schemas.microsoft.com/office/drawing/2014/main" id="{7153E61F-4441-DBE3-3DFF-6E9EF6C48D23}"/>
              </a:ext>
            </a:extLst>
          </p:cNvPr>
          <p:cNvSpPr/>
          <p:nvPr/>
        </p:nvSpPr>
        <p:spPr>
          <a:xfrm>
            <a:off x="5717377" y="3568558"/>
            <a:ext cx="1676337" cy="339791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68570" tIns="34275" rIns="68570" bIns="34275" anchor="ctr" anchorCtr="0">
            <a:noAutofit/>
          </a:bodyPr>
          <a:lstStyle/>
          <a:p>
            <a:pPr algn="ctr"/>
            <a:r>
              <a:rPr lang="en-US" sz="1800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Session - 1</a:t>
            </a:r>
            <a:endParaRPr sz="1800">
              <a:solidFill>
                <a:schemeClr val="lt1"/>
              </a:solidFill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BDCC77-0491-FC57-401C-380586D8ED1D}"/>
              </a:ext>
            </a:extLst>
          </p:cNvPr>
          <p:cNvSpPr/>
          <p:nvPr/>
        </p:nvSpPr>
        <p:spPr>
          <a:xfrm>
            <a:off x="0" y="5109213"/>
            <a:ext cx="9144000" cy="3428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D9C68F-2EE2-5410-B640-4F43BF92A6C1}"/>
              </a:ext>
            </a:extLst>
          </p:cNvPr>
          <p:cNvSpPr/>
          <p:nvPr/>
        </p:nvSpPr>
        <p:spPr>
          <a:xfrm>
            <a:off x="0" y="2"/>
            <a:ext cx="9144000" cy="3428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7" name="Picture 2" descr="KL Deemed to be University 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029" y="61460"/>
            <a:ext cx="1882397" cy="79619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5A93-DB5D-4772-8BA5-73DA3ED3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131" y="418863"/>
            <a:ext cx="882869" cy="283204"/>
          </a:xfrm>
        </p:spPr>
        <p:txBody>
          <a:bodyPr>
            <a:normAutofit fontScale="90000"/>
          </a:bodyPr>
          <a:lstStyle/>
          <a:p>
            <a:r>
              <a:rPr lang="en-US" dirty="0"/>
              <a:t>Quiz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BE3DA0-9A72-4F5F-9AC4-DA01439F28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7" y="735725"/>
            <a:ext cx="8158164" cy="4090914"/>
          </a:xfrm>
        </p:spPr>
        <p:txBody>
          <a:bodyPr>
            <a:normAutofit fontScale="40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1.Host A is a PC, connected to switch SW1 and assigned to VLAN 1. Which of the following are typically assigned an IP address in the same subnet as host A? (Select two answers)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A. The local router’s WAN interface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B. The local router’s LAN interface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C. All other hosts attached to the same switch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D. Other hosts attached to the same switch and also in VLAN 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n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2. Which of the following are private IP networks? (Select two answers.)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A. 172.31.0.0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B. 172.32.0.0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C. 192.168.255.0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D. 192.1.168.0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E. 11.0.0.0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n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3. Which of the following are public IP networks? (Select three answers.)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A. 9.0.0.0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B. 172.30.0.0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C. 192.168.255.0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D. 192.1.168.0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E. 1.0.0.0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C17B6-3164-4085-8011-942E33365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12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94ED-1FB3-473D-5FF5-C1BE811B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Proxy, Reverse Proxy, VPN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E3796B8-5C24-1F3D-B5A9-7BAC1EE74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1" y="3014363"/>
            <a:ext cx="4065524" cy="173348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94686C-2BCB-19B9-F702-FCA946DF09D8}"/>
              </a:ext>
            </a:extLst>
          </p:cNvPr>
          <p:cNvSpPr txBox="1"/>
          <p:nvPr/>
        </p:nvSpPr>
        <p:spPr>
          <a:xfrm>
            <a:off x="2285063" y="2436061"/>
            <a:ext cx="4570125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013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E4F755-6624-7A1F-735E-D6F517375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187" y="3289351"/>
            <a:ext cx="3211301" cy="11680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8DF9A6-00BF-44C5-C31B-936F51C048C4}"/>
              </a:ext>
            </a:extLst>
          </p:cNvPr>
          <p:cNvSpPr txBox="1"/>
          <p:nvPr/>
        </p:nvSpPr>
        <p:spPr>
          <a:xfrm>
            <a:off x="2285063" y="2436061"/>
            <a:ext cx="4570125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013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375952-5858-F574-352F-578EC7C23C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72"/>
          <a:stretch/>
        </p:blipFill>
        <p:spPr>
          <a:xfrm>
            <a:off x="1985092" y="1130704"/>
            <a:ext cx="4870096" cy="202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22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855F-3412-26DA-FE5B-B3B80F3A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76584-F03A-0180-C3C3-3968DC659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Xampp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Apache Tomcat</a:t>
            </a:r>
          </a:p>
          <a:p>
            <a:pPr marL="0" indent="0">
              <a:buNone/>
            </a:pPr>
            <a:r>
              <a:rPr lang="en-IN" dirty="0"/>
              <a:t>NGINX</a:t>
            </a:r>
          </a:p>
          <a:p>
            <a:pPr marL="0" indent="0">
              <a:buNone/>
            </a:pPr>
            <a:r>
              <a:rPr lang="en-IN" dirty="0"/>
              <a:t>Apache HTTPS Server</a:t>
            </a:r>
          </a:p>
          <a:p>
            <a:pPr marL="0" indent="0">
              <a:buNone/>
            </a:pPr>
            <a:r>
              <a:rPr lang="en-IN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164000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2C1B0-8325-14DB-E258-79EE0F73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0409-60A7-9BDC-DECB-361631949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933139"/>
            <a:ext cx="7886700" cy="3699584"/>
          </a:xfrm>
        </p:spPr>
        <p:txBody>
          <a:bodyPr/>
          <a:lstStyle/>
          <a:p>
            <a:r>
              <a:rPr lang="en-IN" sz="2400" dirty="0"/>
              <a:t>Relational-Structured: SQL</a:t>
            </a:r>
          </a:p>
          <a:p>
            <a:pPr lvl="1"/>
            <a:r>
              <a:rPr lang="en-IN" sz="2100" dirty="0"/>
              <a:t>Tables</a:t>
            </a:r>
          </a:p>
          <a:p>
            <a:r>
              <a:rPr lang="en-IN" sz="2400" dirty="0"/>
              <a:t>Non-Relational- Unstructured :No SQL</a:t>
            </a:r>
          </a:p>
          <a:p>
            <a:pPr lvl="1"/>
            <a:r>
              <a:rPr lang="en-IN" sz="2100" dirty="0"/>
              <a:t>Document Types: Mango DB  :Uber</a:t>
            </a:r>
          </a:p>
          <a:p>
            <a:pPr lvl="1"/>
            <a:r>
              <a:rPr lang="en-IN" sz="2100" dirty="0"/>
              <a:t>Key- Value pair: Redis DB  </a:t>
            </a:r>
          </a:p>
          <a:p>
            <a:pPr lvl="1"/>
            <a:r>
              <a:rPr lang="en-IN" sz="2100" dirty="0"/>
              <a:t>Wide Column: Cassandra Ex: NETFLIX</a:t>
            </a:r>
          </a:p>
          <a:p>
            <a:pPr lvl="1"/>
            <a:r>
              <a:rPr lang="en-IN" sz="2100" dirty="0"/>
              <a:t>Graph SQL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4542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ED3D-3DD2-E631-9BA4-C57C4F8D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Storage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3D91C-958A-B2C9-2ED7-2C304A166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File Storage :</a:t>
            </a:r>
          </a:p>
          <a:p>
            <a:pPr lvl="1"/>
            <a:r>
              <a:rPr lang="en-IN" dirty="0"/>
              <a:t>EFS- Linux OS, NFS (N/w File System) Protocol</a:t>
            </a:r>
          </a:p>
          <a:p>
            <a:pPr lvl="1"/>
            <a:r>
              <a:rPr lang="en-IN" dirty="0" err="1"/>
              <a:t>FSx</a:t>
            </a:r>
            <a:r>
              <a:rPr lang="en-IN" dirty="0"/>
              <a:t>- Windows, SMB (Server Message Block) Protocol</a:t>
            </a:r>
          </a:p>
          <a:p>
            <a:pPr lvl="1"/>
            <a:endParaRPr lang="en-IN" dirty="0"/>
          </a:p>
          <a:p>
            <a:r>
              <a:rPr lang="en-IN" dirty="0"/>
              <a:t>Block Storage: EBS</a:t>
            </a:r>
          </a:p>
          <a:p>
            <a:r>
              <a:rPr lang="en-IN" dirty="0"/>
              <a:t>Object Storage : S3</a:t>
            </a:r>
          </a:p>
          <a:p>
            <a:r>
              <a:rPr lang="en-IN" dirty="0"/>
              <a:t>Storage Types:</a:t>
            </a:r>
          </a:p>
          <a:p>
            <a:pPr lvl="1"/>
            <a:r>
              <a:rPr lang="en-IN" dirty="0"/>
              <a:t>DAS – Direct Attached Storage</a:t>
            </a:r>
          </a:p>
          <a:p>
            <a:pPr lvl="1"/>
            <a:r>
              <a:rPr lang="en-IN" dirty="0"/>
              <a:t>NAS – N/W Attached Storage</a:t>
            </a:r>
          </a:p>
          <a:p>
            <a:pPr lvl="1"/>
            <a:r>
              <a:rPr lang="en-IN" dirty="0"/>
              <a:t>SAN – Storage Area N/w</a:t>
            </a:r>
          </a:p>
        </p:txBody>
      </p:sp>
    </p:spTree>
    <p:extLst>
      <p:ext uri="{BB962C8B-B14F-4D97-AF65-F5344CB8AC3E}">
        <p14:creationId xmlns:p14="http://schemas.microsoft.com/office/powerpoint/2010/main" val="1732228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5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89CD-B5D3-4F3C-8F6F-AEC3B84F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7A4ADB53-89FE-4D13-ABCD-4CB2BB26415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692296" y="1065675"/>
            <a:ext cx="5759407" cy="322564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4D321-87DA-47D1-BE11-732315BB2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18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90A17E-15E3-4CCE-AB19-04BF62D4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Subnetting and Addressing Needs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3C2CBF-5CE6-409B-A657-F6B1B543E01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600" dirty="0"/>
              <a:t>Determining the Number of Subnets</a:t>
            </a:r>
          </a:p>
          <a:p>
            <a:r>
              <a:rPr lang="en-US" sz="1600" dirty="0"/>
              <a:t>Determining the Number of Hosts per Subnet</a:t>
            </a:r>
          </a:p>
          <a:p>
            <a:r>
              <a:rPr lang="en-US" sz="1600" dirty="0"/>
              <a:t>One Size Subnet Fits All—Or Not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D6071-6064-4305-B4A4-50709D1B8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6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3D617A-6FF4-4DF2-8974-DB9B13AB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Subnetting rules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CDF13-29D1-48BF-9B56-380B90A4544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IP addressing rules group addresses into groups called subnets. The rules are as follows:</a:t>
            </a:r>
          </a:p>
          <a:p>
            <a:r>
              <a:rPr lang="en-US" sz="1400" dirty="0"/>
              <a:t>Addresses in the same subnet are not separated by a router.</a:t>
            </a:r>
          </a:p>
          <a:p>
            <a:r>
              <a:rPr lang="en-US" sz="1400" dirty="0"/>
              <a:t>Addresses in different subnets are separated by at least one router.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EA56D46-1338-4E08-80F6-EA1C78050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2" y="1898523"/>
            <a:ext cx="74199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B0663-9CF6-4562-AAC6-8B06E2DA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and Private Networks</a:t>
            </a:r>
            <a:endParaRPr lang="en-US" dirty="0"/>
          </a:p>
        </p:txBody>
      </p:sp>
      <p:pic>
        <p:nvPicPr>
          <p:cNvPr id="37" name="Content Placeholder 36" descr="Diagram&#10;&#10;Description automatically generated">
            <a:extLst>
              <a:ext uri="{FF2B5EF4-FFF2-40B4-BE49-F238E27FC236}">
                <a16:creationId xmlns:a16="http://schemas.microsoft.com/office/drawing/2014/main" id="{5015E6AC-8280-4282-A125-DCC3F449193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1959919"/>
            <a:ext cx="3986212" cy="1979312"/>
          </a:xfrm>
        </p:spPr>
      </p:pic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19D9E295-0784-4059-AAD9-C2DD006A6B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PUBLIC NETWORKS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5260F414-2632-4DA2-BCE6-F4044EA004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Private NETWORKS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4DB98-9985-4D83-AC2B-8DEEFA183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F0A8C28-D366-4A33-A25A-04138F495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597" y="1959919"/>
            <a:ext cx="4081819" cy="199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5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E7D7AA-86EA-4618-8761-BD7B686D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Networks (RFC 1918)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411BE-28EE-468D-8843-20BC7DFE7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A78DA4BF-EE4D-40F4-97D1-6968EA1D8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15" y="2455757"/>
            <a:ext cx="6078169" cy="11059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E58F11-BF15-41BD-8D1F-FF07FCAD696E}"/>
              </a:ext>
            </a:extLst>
          </p:cNvPr>
          <p:cNvSpPr txBox="1"/>
          <p:nvPr/>
        </p:nvSpPr>
        <p:spPr>
          <a:xfrm>
            <a:off x="763018" y="1077556"/>
            <a:ext cx="76179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Will never be assigned to an organization as a public IP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 be used by organizations that will use NAT when sending packets into the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 also be used by organizations that never need to send packets into the Internet</a:t>
            </a:r>
          </a:p>
        </p:txBody>
      </p:sp>
    </p:spTree>
    <p:extLst>
      <p:ext uri="{BB962C8B-B14F-4D97-AF65-F5344CB8AC3E}">
        <p14:creationId xmlns:p14="http://schemas.microsoft.com/office/powerpoint/2010/main" val="239157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19A4DEB-2F84-4A32-B052-3D7B7A3D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Mask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12B43AC8-416C-4038-AECB-DF18D374E2E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2250842"/>
            <a:ext cx="3986212" cy="1397465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5D9B91-3ADE-4DED-8B1D-CFFE1F5470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Classful IP Networks Before Subnetting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642876E-C114-43AE-AF53-0289EC5A8EE4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260293"/>
            <a:ext cx="3992563" cy="1378564"/>
          </a:xfr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ABF052B-53BE-4FE3-8BC3-81E389F54E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Borrowing Host Bits to Create Subnet Bits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2F03D-1458-4DC8-AE7D-21E4D5873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5AC039-F0CF-4535-A2DD-51C1AD6D62CA}"/>
              </a:ext>
            </a:extLst>
          </p:cNvPr>
          <p:cNvSpPr txBox="1"/>
          <p:nvPr/>
        </p:nvSpPr>
        <p:spPr>
          <a:xfrm>
            <a:off x="1308100" y="4051300"/>
            <a:ext cx="657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example, we need to create 200 subnets with 200 hosts per subnet</a:t>
            </a:r>
          </a:p>
        </p:txBody>
      </p:sp>
    </p:spTree>
    <p:extLst>
      <p:ext uri="{BB962C8B-B14F-4D97-AF65-F5344CB8AC3E}">
        <p14:creationId xmlns:p14="http://schemas.microsoft.com/office/powerpoint/2010/main" val="4233192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0AB9-03F6-4404-BCDF-A5009CE76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Mask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68AE3018-8861-4210-A8B0-522DD3F2CA8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357188" y="2238881"/>
            <a:ext cx="4100512" cy="138284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23C02-7CD1-49F1-B280-6064CC3FAE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Borrowing Enough Subnet and Host Bits</a:t>
            </a:r>
          </a:p>
        </p:txBody>
      </p:sp>
      <p:pic>
        <p:nvPicPr>
          <p:cNvPr id="11" name="Content Placeholder 10" descr="Table&#10;&#10;Description automatically generated">
            <a:extLst>
              <a:ext uri="{FF2B5EF4-FFF2-40B4-BE49-F238E27FC236}">
                <a16:creationId xmlns:a16="http://schemas.microsoft.com/office/drawing/2014/main" id="{2BCE9CF4-5C11-40B4-98A3-05072AE3A463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4"/>
          <a:stretch>
            <a:fillRect/>
          </a:stretch>
        </p:blipFill>
        <p:spPr>
          <a:xfrm>
            <a:off x="5784298" y="1422400"/>
            <a:ext cx="2025166" cy="305435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66C112-C51B-49A2-BD05-7E1EE12EC4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Powers of 2 Reference for Designing Masks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1EE23-8759-490D-BEF0-E595DC4D6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31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892B5D7-F69A-4C0A-B6CC-3CE4E82E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Masks and Mask Formats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5975D85-00DD-4407-AEB6-40378124AA9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910561" y="1496106"/>
            <a:ext cx="4807740" cy="100974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F6139-4161-4C6D-93BA-BF705CCD6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F7745E-7A1A-4691-B05F-B782BB02A71B}"/>
              </a:ext>
            </a:extLst>
          </p:cNvPr>
          <p:cNvSpPr txBox="1"/>
          <p:nvPr/>
        </p:nvSpPr>
        <p:spPr>
          <a:xfrm>
            <a:off x="1910560" y="3035300"/>
            <a:ext cx="5811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11111111.11111111.11111111.0000000</a:t>
            </a:r>
          </a:p>
          <a:p>
            <a:r>
              <a:rPr lang="ru-RU" sz="1600" dirty="0"/>
              <a:t>255</a:t>
            </a:r>
            <a:r>
              <a:rPr lang="en-US" sz="1600" dirty="0"/>
              <a:t>.255.255.0</a:t>
            </a:r>
          </a:p>
          <a:p>
            <a:r>
              <a:rPr lang="en-US" sz="1600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208471868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1_General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c16d524-cb1a-4471-b652-9cd4abd1213e">
      <UserInfo>
        <DisplayName>EPAM C&amp;D Russia ++ Members</DisplayName>
        <AccountId>64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5A6EE74610EA49B1E346D2206F91BF" ma:contentTypeVersion="6" ma:contentTypeDescription="Create a new document." ma:contentTypeScope="" ma:versionID="8389b5eb0439e141d34f6b468458c03b">
  <xsd:schema xmlns:xsd="http://www.w3.org/2001/XMLSchema" xmlns:xs="http://www.w3.org/2001/XMLSchema" xmlns:p="http://schemas.microsoft.com/office/2006/metadata/properties" xmlns:ns2="475ecbba-a858-4c2f-ae8d-6b68f11e2a1f" xmlns:ns3="6c16d524-cb1a-4471-b652-9cd4abd1213e" targetNamespace="http://schemas.microsoft.com/office/2006/metadata/properties" ma:root="true" ma:fieldsID="6edd1a6f7f9da4c171ecfff6e83fae32" ns2:_="" ns3:_="">
    <xsd:import namespace="475ecbba-a858-4c2f-ae8d-6b68f11e2a1f"/>
    <xsd:import namespace="6c16d524-cb1a-4471-b652-9cd4abd121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5ecbba-a858-4c2f-ae8d-6b68f11e2a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16d524-cb1a-4471-b652-9cd4abd1213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19AABF-1257-4B27-9C7E-6A2BC0D7DC19}">
  <ds:schemaRefs>
    <ds:schemaRef ds:uri="http://schemas.microsoft.com/office/infopath/2007/PartnerControls"/>
    <ds:schemaRef ds:uri="http://purl.org/dc/dcmitype/"/>
    <ds:schemaRef ds:uri="c36f6173-87c8-4e42-9281-1cb2fccb49df"/>
    <ds:schemaRef ds:uri="http://purl.org/dc/terms/"/>
    <ds:schemaRef ds:uri="http://www.w3.org/XML/1998/namespace"/>
    <ds:schemaRef ds:uri="43978eb8-858b-4717-af62-4f1df5fc6da2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6c16d524-cb1a-4471-b652-9cd4abd1213e"/>
  </ds:schemaRefs>
</ds:datastoreItem>
</file>

<file path=customXml/itemProps2.xml><?xml version="1.0" encoding="utf-8"?>
<ds:datastoreItem xmlns:ds="http://schemas.openxmlformats.org/officeDocument/2006/customXml" ds:itemID="{32D53FD4-6387-4E56-A12A-BB0DE915A4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8D5AD0-AF67-409E-8B49-0E9148AA5D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5ecbba-a858-4c2f-ae8d-6b68f11e2a1f"/>
    <ds:schemaRef ds:uri="6c16d524-cb1a-4471-b652-9cd4abd121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38972</TotalTime>
  <Words>461</Words>
  <Application>Microsoft Office PowerPoint</Application>
  <PresentationFormat>On-screen Show (16:9)</PresentationFormat>
  <Paragraphs>93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Covers</vt:lpstr>
      <vt:lpstr>General</vt:lpstr>
      <vt:lpstr>Breakers</vt:lpstr>
      <vt:lpstr>1_General</vt:lpstr>
      <vt:lpstr>Office Theme</vt:lpstr>
      <vt:lpstr>PowerPoint Presentation</vt:lpstr>
      <vt:lpstr>IP Address</vt:lpstr>
      <vt:lpstr>Analyze Subnetting and Addressing Needs</vt:lpstr>
      <vt:lpstr>Subnetting rules</vt:lpstr>
      <vt:lpstr>Public and Private Networks</vt:lpstr>
      <vt:lpstr>Private Networks (RFC 1918)</vt:lpstr>
      <vt:lpstr>Choose the Mask</vt:lpstr>
      <vt:lpstr>Choose the Mask</vt:lpstr>
      <vt:lpstr>Masks and Mask Formats</vt:lpstr>
      <vt:lpstr>Quiz</vt:lpstr>
      <vt:lpstr>Proxy, Reverse Proxy, VPN</vt:lpstr>
      <vt:lpstr>Web Servers</vt:lpstr>
      <vt:lpstr>Types of DB</vt:lpstr>
      <vt:lpstr>Storage Fundamentals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Anjana Nandam</cp:lastModifiedBy>
  <cp:revision>133</cp:revision>
  <dcterms:created xsi:type="dcterms:W3CDTF">2018-01-26T19:23:30Z</dcterms:created>
  <dcterms:modified xsi:type="dcterms:W3CDTF">2022-12-27T00:34:07Z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0x010100675A6EE74610EA49B1E346D2206F91BF</vt:lpwstr>
  </property>
</Properties>
</file>