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1" r:id="rId2"/>
    <p:sldId id="266" r:id="rId3"/>
    <p:sldId id="267" r:id="rId4"/>
    <p:sldId id="264" r:id="rId5"/>
    <p:sldId id="263" r:id="rId6"/>
    <p:sldId id="262" r:id="rId7"/>
    <p:sldId id="261" r:id="rId8"/>
  </p:sldIdLst>
  <p:sldSz cx="9144000" cy="6119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8" y="52"/>
      </p:cViewPr>
      <p:guideLst>
        <p:guide orient="horz" pos="19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15D39-1D07-41EA-90C1-C5CE831B65F4}" type="datetimeFigureOut">
              <a:rPr lang="en-US" smtClean="0"/>
              <a:t>12/24/2022</a:t>
            </a:fld>
            <a:endParaRPr lang="en-US"/>
          </a:p>
        </p:txBody>
      </p:sp>
      <p:sp>
        <p:nvSpPr>
          <p:cNvPr id="4" name="Slide Image Placeholder 3"/>
          <p:cNvSpPr>
            <a:spLocks noGrp="1" noRot="1" noChangeAspect="1"/>
          </p:cNvSpPr>
          <p:nvPr>
            <p:ph type="sldImg" idx="2"/>
          </p:nvPr>
        </p:nvSpPr>
        <p:spPr>
          <a:xfrm>
            <a:off x="868363" y="685800"/>
            <a:ext cx="51212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810E2-7802-45E0-ABAC-0576D479BBA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2" name="Google Shape;462;p16:notes"/>
          <p:cNvSpPr>
            <a:spLocks noGrp="1" noRot="1" noChangeAspect="1"/>
          </p:cNvSpPr>
          <p:nvPr>
            <p:ph type="sldImg" idx="2"/>
          </p:nvPr>
        </p:nvSpPr>
        <p:spPr>
          <a:xfrm>
            <a:off x="868363" y="685800"/>
            <a:ext cx="51212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8363" y="685800"/>
            <a:ext cx="51212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F810E2-7802-45E0-ABAC-0576D479BBAC}"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1111"/>
            <a:ext cx="7772400" cy="1311793"/>
          </a:xfrm>
        </p:spPr>
        <p:txBody>
          <a:bodyPr/>
          <a:lstStyle/>
          <a:p>
            <a:r>
              <a:rPr lang="en-US"/>
              <a:t>Click to edit Master title style</a:t>
            </a:r>
          </a:p>
        </p:txBody>
      </p:sp>
      <p:sp>
        <p:nvSpPr>
          <p:cNvPr id="3" name="Subtitle 2"/>
          <p:cNvSpPr>
            <a:spLocks noGrp="1"/>
          </p:cNvSpPr>
          <p:nvPr>
            <p:ph type="subTitle" idx="1"/>
          </p:nvPr>
        </p:nvSpPr>
        <p:spPr>
          <a:xfrm>
            <a:off x="1371600" y="3467894"/>
            <a:ext cx="6400800" cy="1563952"/>
          </a:xfrm>
        </p:spPr>
        <p:txBody>
          <a:bodyPr/>
          <a:lstStyle>
            <a:lvl1pPr marL="0" indent="0" algn="ctr">
              <a:buNone/>
              <a:defRPr>
                <a:solidFill>
                  <a:schemeClr val="tx1">
                    <a:tint val="75000"/>
                  </a:schemeClr>
                </a:solidFill>
              </a:defRPr>
            </a:lvl1pPr>
            <a:lvl2pPr marL="408005" indent="0" algn="ctr">
              <a:buNone/>
              <a:defRPr>
                <a:solidFill>
                  <a:schemeClr val="tx1">
                    <a:tint val="75000"/>
                  </a:schemeClr>
                </a:solidFill>
              </a:defRPr>
            </a:lvl2pPr>
            <a:lvl3pPr marL="816011" indent="0" algn="ctr">
              <a:buNone/>
              <a:defRPr>
                <a:solidFill>
                  <a:schemeClr val="tx1">
                    <a:tint val="75000"/>
                  </a:schemeClr>
                </a:solidFill>
              </a:defRPr>
            </a:lvl3pPr>
            <a:lvl4pPr marL="1224016" indent="0" algn="ctr">
              <a:buNone/>
              <a:defRPr>
                <a:solidFill>
                  <a:schemeClr val="tx1">
                    <a:tint val="75000"/>
                  </a:schemeClr>
                </a:solidFill>
              </a:defRPr>
            </a:lvl4pPr>
            <a:lvl5pPr marL="1632021" indent="0" algn="ctr">
              <a:buNone/>
              <a:defRPr>
                <a:solidFill>
                  <a:schemeClr val="tx1">
                    <a:tint val="75000"/>
                  </a:schemeClr>
                </a:solidFill>
              </a:defRPr>
            </a:lvl5pPr>
            <a:lvl6pPr marL="2040026" indent="0" algn="ctr">
              <a:buNone/>
              <a:defRPr>
                <a:solidFill>
                  <a:schemeClr val="tx1">
                    <a:tint val="75000"/>
                  </a:schemeClr>
                </a:solidFill>
              </a:defRPr>
            </a:lvl6pPr>
            <a:lvl7pPr marL="2448032" indent="0" algn="ctr">
              <a:buNone/>
              <a:defRPr>
                <a:solidFill>
                  <a:schemeClr val="tx1">
                    <a:tint val="75000"/>
                  </a:schemeClr>
                </a:solidFill>
              </a:defRPr>
            </a:lvl7pPr>
            <a:lvl8pPr marL="2856037" indent="0" algn="ctr">
              <a:buNone/>
              <a:defRPr>
                <a:solidFill>
                  <a:schemeClr val="tx1">
                    <a:tint val="75000"/>
                  </a:schemeClr>
                </a:solidFill>
              </a:defRPr>
            </a:lvl8pPr>
            <a:lvl9pPr marL="326404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F64374-5350-48DD-A4BB-DC8F6A582990}"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F64374-5350-48DD-A4BB-DC8F6A582990}"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5078"/>
            <a:ext cx="2057400" cy="522167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5078"/>
            <a:ext cx="6019800" cy="522167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F64374-5350-48DD-A4BB-DC8F6A582990}"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4"/>
            <a:ext cx="4100512" cy="534344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670"/>
              </a:spcBef>
              <a:spcAft>
                <a:spcPts val="0"/>
              </a:spcAft>
              <a:buClr>
                <a:schemeClr val="dk1"/>
              </a:buClr>
              <a:buSzPts val="2800"/>
              <a:buFont typeface="Arial"/>
              <a:buChar char="•"/>
              <a:defRPr sz="1874" b="0" i="0" u="none" strike="noStrike" cap="none">
                <a:solidFill>
                  <a:schemeClr val="dk1"/>
                </a:solidFill>
                <a:latin typeface="Calibri"/>
                <a:ea typeface="Calibri"/>
                <a:cs typeface="Calibri"/>
                <a:sym typeface="Calibri"/>
              </a:defRPr>
            </a:lvl1pPr>
            <a:lvl2pPr marR="0" lvl="1" algn="l" rtl="0">
              <a:lnSpc>
                <a:spcPct val="90000"/>
              </a:lnSpc>
              <a:spcBef>
                <a:spcPts val="335"/>
              </a:spcBef>
              <a:spcAft>
                <a:spcPts val="0"/>
              </a:spcAft>
              <a:buClr>
                <a:schemeClr val="dk1"/>
              </a:buClr>
              <a:buSzPts val="2400"/>
              <a:buFont typeface="Arial"/>
              <a:buChar char="•"/>
              <a:defRPr sz="1606" b="0" i="0" u="none" strike="noStrike" cap="none">
                <a:solidFill>
                  <a:schemeClr val="dk1"/>
                </a:solidFill>
                <a:latin typeface="Calibri"/>
                <a:ea typeface="Calibri"/>
                <a:cs typeface="Calibri"/>
                <a:sym typeface="Calibri"/>
              </a:defRPr>
            </a:lvl2pPr>
            <a:lvl3pPr marR="0" lvl="2" algn="l" rtl="0">
              <a:lnSpc>
                <a:spcPct val="90000"/>
              </a:lnSpc>
              <a:spcBef>
                <a:spcPts val="335"/>
              </a:spcBef>
              <a:spcAft>
                <a:spcPts val="0"/>
              </a:spcAft>
              <a:buClr>
                <a:schemeClr val="dk1"/>
              </a:buClr>
              <a:buSzPts val="2000"/>
              <a:buFont typeface="Arial"/>
              <a:buChar char="•"/>
              <a:defRPr sz="1339" b="0" i="0" u="none" strike="noStrike" cap="none">
                <a:solidFill>
                  <a:schemeClr val="dk1"/>
                </a:solidFill>
                <a:latin typeface="Calibri"/>
                <a:ea typeface="Calibri"/>
                <a:cs typeface="Calibri"/>
                <a:sym typeface="Calibri"/>
              </a:defRPr>
            </a:lvl3pPr>
            <a:lvl4pPr marR="0" lvl="3" algn="l" rtl="0">
              <a:lnSpc>
                <a:spcPct val="90000"/>
              </a:lnSpc>
              <a:spcBef>
                <a:spcPts val="335"/>
              </a:spcBef>
              <a:spcAft>
                <a:spcPts val="0"/>
              </a:spcAft>
              <a:buClr>
                <a:schemeClr val="dk1"/>
              </a:buClr>
              <a:buSzPts val="1800"/>
              <a:buFont typeface="Arial"/>
              <a:buChar char="•"/>
              <a:defRPr sz="1206" b="0" i="0" u="none" strike="noStrike" cap="none">
                <a:solidFill>
                  <a:schemeClr val="dk1"/>
                </a:solidFill>
                <a:latin typeface="Calibri"/>
                <a:ea typeface="Calibri"/>
                <a:cs typeface="Calibri"/>
                <a:sym typeface="Calibri"/>
              </a:defRPr>
            </a:lvl4pPr>
            <a:lvl5pPr marR="0" lvl="4" algn="l" rtl="0">
              <a:lnSpc>
                <a:spcPct val="90000"/>
              </a:lnSpc>
              <a:spcBef>
                <a:spcPts val="335"/>
              </a:spcBef>
              <a:spcAft>
                <a:spcPts val="0"/>
              </a:spcAft>
              <a:buClr>
                <a:schemeClr val="dk1"/>
              </a:buClr>
              <a:buSzPts val="1800"/>
              <a:buFont typeface="Arial"/>
              <a:buChar char="•"/>
              <a:defRPr sz="1206" b="0" i="0" u="none" strike="noStrike" cap="none">
                <a:solidFill>
                  <a:schemeClr val="dk1"/>
                </a:solidFill>
                <a:latin typeface="Calibri"/>
                <a:ea typeface="Calibri"/>
                <a:cs typeface="Calibri"/>
                <a:sym typeface="Calibri"/>
              </a:defRPr>
            </a:lvl5pPr>
            <a:lvl6pPr marR="0" lvl="5" algn="l" rtl="0">
              <a:lnSpc>
                <a:spcPct val="90000"/>
              </a:lnSpc>
              <a:spcBef>
                <a:spcPts val="335"/>
              </a:spcBef>
              <a:spcAft>
                <a:spcPts val="0"/>
              </a:spcAft>
              <a:buClr>
                <a:schemeClr val="dk1"/>
              </a:buClr>
              <a:buSzPts val="1800"/>
              <a:buFont typeface="Arial"/>
              <a:buChar char="•"/>
              <a:defRPr sz="1206" b="0" i="0" u="none" strike="noStrike" cap="none">
                <a:solidFill>
                  <a:schemeClr val="dk1"/>
                </a:solidFill>
                <a:latin typeface="Calibri"/>
                <a:ea typeface="Calibri"/>
                <a:cs typeface="Calibri"/>
                <a:sym typeface="Calibri"/>
              </a:defRPr>
            </a:lvl6pPr>
            <a:lvl7pPr marR="0" lvl="6" algn="l" rtl="0">
              <a:lnSpc>
                <a:spcPct val="90000"/>
              </a:lnSpc>
              <a:spcBef>
                <a:spcPts val="335"/>
              </a:spcBef>
              <a:spcAft>
                <a:spcPts val="0"/>
              </a:spcAft>
              <a:buClr>
                <a:schemeClr val="dk1"/>
              </a:buClr>
              <a:buSzPts val="1800"/>
              <a:buFont typeface="Arial"/>
              <a:buChar char="•"/>
              <a:defRPr sz="1206" b="0" i="0" u="none" strike="noStrike" cap="none">
                <a:solidFill>
                  <a:schemeClr val="dk1"/>
                </a:solidFill>
                <a:latin typeface="Calibri"/>
                <a:ea typeface="Calibri"/>
                <a:cs typeface="Calibri"/>
                <a:sym typeface="Calibri"/>
              </a:defRPr>
            </a:lvl7pPr>
            <a:lvl8pPr marR="0" lvl="7" algn="l" rtl="0">
              <a:lnSpc>
                <a:spcPct val="90000"/>
              </a:lnSpc>
              <a:spcBef>
                <a:spcPts val="335"/>
              </a:spcBef>
              <a:spcAft>
                <a:spcPts val="0"/>
              </a:spcAft>
              <a:buClr>
                <a:schemeClr val="dk1"/>
              </a:buClr>
              <a:buSzPts val="1800"/>
              <a:buFont typeface="Arial"/>
              <a:buChar char="•"/>
              <a:defRPr sz="1206" b="0" i="0" u="none" strike="noStrike" cap="none">
                <a:solidFill>
                  <a:schemeClr val="dk1"/>
                </a:solidFill>
                <a:latin typeface="Calibri"/>
                <a:ea typeface="Calibri"/>
                <a:cs typeface="Calibri"/>
                <a:sym typeface="Calibri"/>
              </a:defRPr>
            </a:lvl8pPr>
            <a:lvl9pPr marR="0" lvl="8" algn="l" rtl="0">
              <a:lnSpc>
                <a:spcPct val="90000"/>
              </a:lnSpc>
              <a:spcBef>
                <a:spcPts val="335"/>
              </a:spcBef>
              <a:spcAft>
                <a:spcPts val="0"/>
              </a:spcAft>
              <a:buClr>
                <a:schemeClr val="dk1"/>
              </a:buClr>
              <a:buSzPts val="1800"/>
              <a:buFont typeface="Arial"/>
              <a:buChar char="•"/>
              <a:defRPr sz="1206"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46780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F64374-5350-48DD-A4BB-DC8F6A582990}"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32549"/>
            <a:ext cx="7772400" cy="1215463"/>
          </a:xfrm>
        </p:spPr>
        <p:txBody>
          <a:bodyPr anchor="t"/>
          <a:lstStyle>
            <a:lvl1pPr algn="l">
              <a:defRPr sz="3570" b="1" cap="all"/>
            </a:lvl1pPr>
          </a:lstStyle>
          <a:p>
            <a:r>
              <a:rPr lang="en-US"/>
              <a:t>Click to edit Master title style</a:t>
            </a:r>
          </a:p>
        </p:txBody>
      </p:sp>
      <p:sp>
        <p:nvSpPr>
          <p:cNvPr id="3" name="Text Placeholder 2"/>
          <p:cNvSpPr>
            <a:spLocks noGrp="1"/>
          </p:cNvSpPr>
          <p:nvPr>
            <p:ph type="body" idx="1"/>
          </p:nvPr>
        </p:nvSpPr>
        <p:spPr>
          <a:xfrm>
            <a:off x="722313" y="2593838"/>
            <a:ext cx="7772400" cy="1338709"/>
          </a:xfrm>
        </p:spPr>
        <p:txBody>
          <a:bodyPr anchor="b"/>
          <a:lstStyle>
            <a:lvl1pPr marL="0" indent="0">
              <a:buNone/>
              <a:defRPr sz="1785">
                <a:solidFill>
                  <a:schemeClr val="tx1">
                    <a:tint val="75000"/>
                  </a:schemeClr>
                </a:solidFill>
              </a:defRPr>
            </a:lvl1pPr>
            <a:lvl2pPr marL="408005" indent="0">
              <a:buNone/>
              <a:defRPr sz="1606">
                <a:solidFill>
                  <a:schemeClr val="tx1">
                    <a:tint val="75000"/>
                  </a:schemeClr>
                </a:solidFill>
              </a:defRPr>
            </a:lvl2pPr>
            <a:lvl3pPr marL="816011" indent="0">
              <a:buNone/>
              <a:defRPr sz="1428">
                <a:solidFill>
                  <a:schemeClr val="tx1">
                    <a:tint val="75000"/>
                  </a:schemeClr>
                </a:solidFill>
              </a:defRPr>
            </a:lvl3pPr>
            <a:lvl4pPr marL="1224016" indent="0">
              <a:buNone/>
              <a:defRPr sz="1249">
                <a:solidFill>
                  <a:schemeClr val="tx1">
                    <a:tint val="75000"/>
                  </a:schemeClr>
                </a:solidFill>
              </a:defRPr>
            </a:lvl4pPr>
            <a:lvl5pPr marL="1632021" indent="0">
              <a:buNone/>
              <a:defRPr sz="1249">
                <a:solidFill>
                  <a:schemeClr val="tx1">
                    <a:tint val="75000"/>
                  </a:schemeClr>
                </a:solidFill>
              </a:defRPr>
            </a:lvl5pPr>
            <a:lvl6pPr marL="2040026" indent="0">
              <a:buNone/>
              <a:defRPr sz="1249">
                <a:solidFill>
                  <a:schemeClr val="tx1">
                    <a:tint val="75000"/>
                  </a:schemeClr>
                </a:solidFill>
              </a:defRPr>
            </a:lvl6pPr>
            <a:lvl7pPr marL="2448032" indent="0">
              <a:buNone/>
              <a:defRPr sz="1249">
                <a:solidFill>
                  <a:schemeClr val="tx1">
                    <a:tint val="75000"/>
                  </a:schemeClr>
                </a:solidFill>
              </a:defRPr>
            </a:lvl7pPr>
            <a:lvl8pPr marL="2856037" indent="0">
              <a:buNone/>
              <a:defRPr sz="1249">
                <a:solidFill>
                  <a:schemeClr val="tx1">
                    <a:tint val="75000"/>
                  </a:schemeClr>
                </a:solidFill>
              </a:defRPr>
            </a:lvl8pPr>
            <a:lvl9pPr marL="3264042" indent="0">
              <a:buNone/>
              <a:defRPr sz="124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F64374-5350-48DD-A4BB-DC8F6A582990}"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7958"/>
            <a:ext cx="4038600" cy="4038794"/>
          </a:xfrm>
        </p:spPr>
        <p:txBody>
          <a:bodyPr/>
          <a:lstStyle>
            <a:lvl1pPr>
              <a:defRPr sz="2499"/>
            </a:lvl1pPr>
            <a:lvl2pPr>
              <a:defRPr sz="2142"/>
            </a:lvl2pPr>
            <a:lvl3pPr>
              <a:defRPr sz="1785"/>
            </a:lvl3pPr>
            <a:lvl4pPr>
              <a:defRPr sz="1606"/>
            </a:lvl4pPr>
            <a:lvl5pPr>
              <a:defRPr sz="1606"/>
            </a:lvl5pPr>
            <a:lvl6pPr>
              <a:defRPr sz="1606"/>
            </a:lvl6pPr>
            <a:lvl7pPr>
              <a:defRPr sz="1606"/>
            </a:lvl7pPr>
            <a:lvl8pPr>
              <a:defRPr sz="1606"/>
            </a:lvl8pPr>
            <a:lvl9pPr>
              <a:defRPr sz="16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7958"/>
            <a:ext cx="4038600" cy="4038794"/>
          </a:xfrm>
        </p:spPr>
        <p:txBody>
          <a:bodyPr/>
          <a:lstStyle>
            <a:lvl1pPr>
              <a:defRPr sz="2499"/>
            </a:lvl1pPr>
            <a:lvl2pPr>
              <a:defRPr sz="2142"/>
            </a:lvl2pPr>
            <a:lvl3pPr>
              <a:defRPr sz="1785"/>
            </a:lvl3pPr>
            <a:lvl4pPr>
              <a:defRPr sz="1606"/>
            </a:lvl4pPr>
            <a:lvl5pPr>
              <a:defRPr sz="1606"/>
            </a:lvl5pPr>
            <a:lvl6pPr>
              <a:defRPr sz="1606"/>
            </a:lvl6pPr>
            <a:lvl7pPr>
              <a:defRPr sz="1606"/>
            </a:lvl7pPr>
            <a:lvl8pPr>
              <a:defRPr sz="1606"/>
            </a:lvl8pPr>
            <a:lvl9pPr>
              <a:defRPr sz="16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F64374-5350-48DD-A4BB-DC8F6A582990}"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9875"/>
            <a:ext cx="4040188" cy="570899"/>
          </a:xfrm>
        </p:spPr>
        <p:txBody>
          <a:bodyPr anchor="b"/>
          <a:lstStyle>
            <a:lvl1pPr marL="0" indent="0">
              <a:buNone/>
              <a:defRPr sz="2142" b="1"/>
            </a:lvl1pPr>
            <a:lvl2pPr marL="408005" indent="0">
              <a:buNone/>
              <a:defRPr sz="1785" b="1"/>
            </a:lvl2pPr>
            <a:lvl3pPr marL="816011" indent="0">
              <a:buNone/>
              <a:defRPr sz="1606" b="1"/>
            </a:lvl3pPr>
            <a:lvl4pPr marL="1224016" indent="0">
              <a:buNone/>
              <a:defRPr sz="1428" b="1"/>
            </a:lvl4pPr>
            <a:lvl5pPr marL="1632021" indent="0">
              <a:buNone/>
              <a:defRPr sz="1428" b="1"/>
            </a:lvl5pPr>
            <a:lvl6pPr marL="2040026" indent="0">
              <a:buNone/>
              <a:defRPr sz="1428" b="1"/>
            </a:lvl6pPr>
            <a:lvl7pPr marL="2448032" indent="0">
              <a:buNone/>
              <a:defRPr sz="1428" b="1"/>
            </a:lvl7pPr>
            <a:lvl8pPr marL="2856037" indent="0">
              <a:buNone/>
              <a:defRPr sz="1428" b="1"/>
            </a:lvl8pPr>
            <a:lvl9pPr marL="3264042" indent="0">
              <a:buNone/>
              <a:defRPr sz="1428" b="1"/>
            </a:lvl9pPr>
          </a:lstStyle>
          <a:p>
            <a:pPr lvl="0"/>
            <a:r>
              <a:rPr lang="en-US"/>
              <a:t>Click to edit Master text styles</a:t>
            </a:r>
          </a:p>
        </p:txBody>
      </p:sp>
      <p:sp>
        <p:nvSpPr>
          <p:cNvPr id="4" name="Content Placeholder 3"/>
          <p:cNvSpPr>
            <a:spLocks noGrp="1"/>
          </p:cNvSpPr>
          <p:nvPr>
            <p:ph sz="half" idx="2"/>
          </p:nvPr>
        </p:nvSpPr>
        <p:spPr>
          <a:xfrm>
            <a:off x="457200" y="1940774"/>
            <a:ext cx="4040188" cy="3525976"/>
          </a:xfrm>
        </p:spPr>
        <p:txBody>
          <a:bodyPr/>
          <a:lstStyle>
            <a:lvl1pPr>
              <a:defRPr sz="2142"/>
            </a:lvl1pPr>
            <a:lvl2pPr>
              <a:defRPr sz="1785"/>
            </a:lvl2pPr>
            <a:lvl3pPr>
              <a:defRPr sz="1606"/>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369875"/>
            <a:ext cx="4041775" cy="570899"/>
          </a:xfrm>
        </p:spPr>
        <p:txBody>
          <a:bodyPr anchor="b"/>
          <a:lstStyle>
            <a:lvl1pPr marL="0" indent="0">
              <a:buNone/>
              <a:defRPr sz="2142" b="1"/>
            </a:lvl1pPr>
            <a:lvl2pPr marL="408005" indent="0">
              <a:buNone/>
              <a:defRPr sz="1785" b="1"/>
            </a:lvl2pPr>
            <a:lvl3pPr marL="816011" indent="0">
              <a:buNone/>
              <a:defRPr sz="1606" b="1"/>
            </a:lvl3pPr>
            <a:lvl4pPr marL="1224016" indent="0">
              <a:buNone/>
              <a:defRPr sz="1428" b="1"/>
            </a:lvl4pPr>
            <a:lvl5pPr marL="1632021" indent="0">
              <a:buNone/>
              <a:defRPr sz="1428" b="1"/>
            </a:lvl5pPr>
            <a:lvl6pPr marL="2040026" indent="0">
              <a:buNone/>
              <a:defRPr sz="1428" b="1"/>
            </a:lvl6pPr>
            <a:lvl7pPr marL="2448032" indent="0">
              <a:buNone/>
              <a:defRPr sz="1428" b="1"/>
            </a:lvl7pPr>
            <a:lvl8pPr marL="2856037" indent="0">
              <a:buNone/>
              <a:defRPr sz="1428" b="1"/>
            </a:lvl8pPr>
            <a:lvl9pPr marL="3264042" indent="0">
              <a:buNone/>
              <a:defRPr sz="1428" b="1"/>
            </a:lvl9pPr>
          </a:lstStyle>
          <a:p>
            <a:pPr lvl="0"/>
            <a:r>
              <a:rPr lang="en-US"/>
              <a:t>Click to edit Master text styles</a:t>
            </a:r>
          </a:p>
        </p:txBody>
      </p:sp>
      <p:sp>
        <p:nvSpPr>
          <p:cNvPr id="6" name="Content Placeholder 5"/>
          <p:cNvSpPr>
            <a:spLocks noGrp="1"/>
          </p:cNvSpPr>
          <p:nvPr>
            <p:ph sz="quarter" idx="4"/>
          </p:nvPr>
        </p:nvSpPr>
        <p:spPr>
          <a:xfrm>
            <a:off x="4645027" y="1940774"/>
            <a:ext cx="4041775" cy="3525976"/>
          </a:xfrm>
        </p:spPr>
        <p:txBody>
          <a:bodyPr/>
          <a:lstStyle>
            <a:lvl1pPr>
              <a:defRPr sz="2142"/>
            </a:lvl1pPr>
            <a:lvl2pPr>
              <a:defRPr sz="1785"/>
            </a:lvl2pPr>
            <a:lvl3pPr>
              <a:defRPr sz="1606"/>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F64374-5350-48DD-A4BB-DC8F6A582990}" type="datetimeFigureOut">
              <a:rPr lang="en-US" smtClean="0"/>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F64374-5350-48DD-A4BB-DC8F6A582990}" type="datetimeFigureOut">
              <a:rPr lang="en-US" smtClean="0"/>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64374-5350-48DD-A4BB-DC8F6A582990}" type="datetimeFigureOut">
              <a:rPr lang="en-US" smtClean="0"/>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43659"/>
            <a:ext cx="3008313" cy="1036968"/>
          </a:xfrm>
        </p:spPr>
        <p:txBody>
          <a:bodyPr anchor="b"/>
          <a:lstStyle>
            <a:lvl1pPr algn="l">
              <a:defRPr sz="1785" b="1"/>
            </a:lvl1pPr>
          </a:lstStyle>
          <a:p>
            <a:r>
              <a:rPr lang="en-US"/>
              <a:t>Click to edit Master title style</a:t>
            </a:r>
          </a:p>
        </p:txBody>
      </p:sp>
      <p:sp>
        <p:nvSpPr>
          <p:cNvPr id="3" name="Content Placeholder 2"/>
          <p:cNvSpPr>
            <a:spLocks noGrp="1"/>
          </p:cNvSpPr>
          <p:nvPr>
            <p:ph idx="1"/>
          </p:nvPr>
        </p:nvSpPr>
        <p:spPr>
          <a:xfrm>
            <a:off x="3575050" y="243661"/>
            <a:ext cx="5111750" cy="5223091"/>
          </a:xfrm>
        </p:spPr>
        <p:txBody>
          <a:bodyPr/>
          <a:lstStyle>
            <a:lvl1pPr>
              <a:defRPr sz="2856"/>
            </a:lvl1pPr>
            <a:lvl2pPr>
              <a:defRPr sz="2499"/>
            </a:lvl2pPr>
            <a:lvl3pPr>
              <a:defRPr sz="2142"/>
            </a:lvl3pPr>
            <a:lvl4pPr>
              <a:defRPr sz="1785"/>
            </a:lvl4pPr>
            <a:lvl5pPr>
              <a:defRPr sz="1785"/>
            </a:lvl5pPr>
            <a:lvl6pPr>
              <a:defRPr sz="1785"/>
            </a:lvl6pPr>
            <a:lvl7pPr>
              <a:defRPr sz="1785"/>
            </a:lvl7pPr>
            <a:lvl8pPr>
              <a:defRPr sz="1785"/>
            </a:lvl8pPr>
            <a:lvl9pPr>
              <a:defRPr sz="17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280630"/>
            <a:ext cx="3008313" cy="4186123"/>
          </a:xfrm>
        </p:spPr>
        <p:txBody>
          <a:bodyPr/>
          <a:lstStyle>
            <a:lvl1pPr marL="0" indent="0">
              <a:buNone/>
              <a:defRPr sz="1249"/>
            </a:lvl1pPr>
            <a:lvl2pPr marL="408005" indent="0">
              <a:buNone/>
              <a:defRPr sz="1071"/>
            </a:lvl2pPr>
            <a:lvl3pPr marL="816011" indent="0">
              <a:buNone/>
              <a:defRPr sz="892"/>
            </a:lvl3pPr>
            <a:lvl4pPr marL="1224016" indent="0">
              <a:buNone/>
              <a:defRPr sz="803"/>
            </a:lvl4pPr>
            <a:lvl5pPr marL="1632021" indent="0">
              <a:buNone/>
              <a:defRPr sz="803"/>
            </a:lvl5pPr>
            <a:lvl6pPr marL="2040026" indent="0">
              <a:buNone/>
              <a:defRPr sz="803"/>
            </a:lvl6pPr>
            <a:lvl7pPr marL="2448032" indent="0">
              <a:buNone/>
              <a:defRPr sz="803"/>
            </a:lvl7pPr>
            <a:lvl8pPr marL="2856037" indent="0">
              <a:buNone/>
              <a:defRPr sz="803"/>
            </a:lvl8pPr>
            <a:lvl9pPr marL="3264042" indent="0">
              <a:buNone/>
              <a:defRPr sz="803"/>
            </a:lvl9pPr>
          </a:lstStyle>
          <a:p>
            <a:pPr lvl="0"/>
            <a:r>
              <a:rPr lang="en-US"/>
              <a:t>Click to edit Master text styles</a:t>
            </a:r>
          </a:p>
        </p:txBody>
      </p:sp>
      <p:sp>
        <p:nvSpPr>
          <p:cNvPr id="5" name="Date Placeholder 4"/>
          <p:cNvSpPr>
            <a:spLocks noGrp="1"/>
          </p:cNvSpPr>
          <p:nvPr>
            <p:ph type="dt" sz="half" idx="10"/>
          </p:nvPr>
        </p:nvSpPr>
        <p:spPr/>
        <p:txBody>
          <a:bodyPr/>
          <a:lstStyle/>
          <a:p>
            <a:fld id="{7FF64374-5350-48DD-A4BB-DC8F6A582990}"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83869"/>
            <a:ext cx="5486400" cy="505735"/>
          </a:xfrm>
        </p:spPr>
        <p:txBody>
          <a:bodyPr anchor="b"/>
          <a:lstStyle>
            <a:lvl1pPr algn="l">
              <a:defRPr sz="1785" b="1"/>
            </a:lvl1pPr>
          </a:lstStyle>
          <a:p>
            <a:r>
              <a:rPr lang="en-US"/>
              <a:t>Click to edit Master title style</a:t>
            </a:r>
          </a:p>
        </p:txBody>
      </p:sp>
      <p:sp>
        <p:nvSpPr>
          <p:cNvPr id="3" name="Picture Placeholder 2"/>
          <p:cNvSpPr>
            <a:spLocks noGrp="1"/>
          </p:cNvSpPr>
          <p:nvPr>
            <p:ph type="pic" idx="1"/>
          </p:nvPr>
        </p:nvSpPr>
        <p:spPr>
          <a:xfrm>
            <a:off x="1792288" y="546817"/>
            <a:ext cx="5486400" cy="3671888"/>
          </a:xfrm>
        </p:spPr>
        <p:txBody>
          <a:bodyPr/>
          <a:lstStyle>
            <a:lvl1pPr marL="0" indent="0">
              <a:buNone/>
              <a:defRPr sz="2856"/>
            </a:lvl1pPr>
            <a:lvl2pPr marL="408005" indent="0">
              <a:buNone/>
              <a:defRPr sz="2499"/>
            </a:lvl2pPr>
            <a:lvl3pPr marL="816011" indent="0">
              <a:buNone/>
              <a:defRPr sz="2142"/>
            </a:lvl3pPr>
            <a:lvl4pPr marL="1224016" indent="0">
              <a:buNone/>
              <a:defRPr sz="1785"/>
            </a:lvl4pPr>
            <a:lvl5pPr marL="1632021" indent="0">
              <a:buNone/>
              <a:defRPr sz="1785"/>
            </a:lvl5pPr>
            <a:lvl6pPr marL="2040026" indent="0">
              <a:buNone/>
              <a:defRPr sz="1785"/>
            </a:lvl6pPr>
            <a:lvl7pPr marL="2448032" indent="0">
              <a:buNone/>
              <a:defRPr sz="1785"/>
            </a:lvl7pPr>
            <a:lvl8pPr marL="2856037" indent="0">
              <a:buNone/>
              <a:defRPr sz="1785"/>
            </a:lvl8pPr>
            <a:lvl9pPr marL="3264042" indent="0">
              <a:buNone/>
              <a:defRPr sz="1785"/>
            </a:lvl9pPr>
          </a:lstStyle>
          <a:p>
            <a:endParaRPr lang="en-US"/>
          </a:p>
        </p:txBody>
      </p:sp>
      <p:sp>
        <p:nvSpPr>
          <p:cNvPr id="4" name="Text Placeholder 3"/>
          <p:cNvSpPr>
            <a:spLocks noGrp="1"/>
          </p:cNvSpPr>
          <p:nvPr>
            <p:ph type="body" sz="half" idx="2"/>
          </p:nvPr>
        </p:nvSpPr>
        <p:spPr>
          <a:xfrm>
            <a:off x="1792288" y="4789604"/>
            <a:ext cx="5486400" cy="718228"/>
          </a:xfrm>
        </p:spPr>
        <p:txBody>
          <a:bodyPr/>
          <a:lstStyle>
            <a:lvl1pPr marL="0" indent="0">
              <a:buNone/>
              <a:defRPr sz="1249"/>
            </a:lvl1pPr>
            <a:lvl2pPr marL="408005" indent="0">
              <a:buNone/>
              <a:defRPr sz="1071"/>
            </a:lvl2pPr>
            <a:lvl3pPr marL="816011" indent="0">
              <a:buNone/>
              <a:defRPr sz="892"/>
            </a:lvl3pPr>
            <a:lvl4pPr marL="1224016" indent="0">
              <a:buNone/>
              <a:defRPr sz="803"/>
            </a:lvl4pPr>
            <a:lvl5pPr marL="1632021" indent="0">
              <a:buNone/>
              <a:defRPr sz="803"/>
            </a:lvl5pPr>
            <a:lvl6pPr marL="2040026" indent="0">
              <a:buNone/>
              <a:defRPr sz="803"/>
            </a:lvl6pPr>
            <a:lvl7pPr marL="2448032" indent="0">
              <a:buNone/>
              <a:defRPr sz="803"/>
            </a:lvl7pPr>
            <a:lvl8pPr marL="2856037" indent="0">
              <a:buNone/>
              <a:defRPr sz="803"/>
            </a:lvl8pPr>
            <a:lvl9pPr marL="3264042" indent="0">
              <a:buNone/>
              <a:defRPr sz="803"/>
            </a:lvl9pPr>
          </a:lstStyle>
          <a:p>
            <a:pPr lvl="0"/>
            <a:r>
              <a:rPr lang="en-US"/>
              <a:t>Click to edit Master text styles</a:t>
            </a:r>
          </a:p>
        </p:txBody>
      </p:sp>
      <p:sp>
        <p:nvSpPr>
          <p:cNvPr id="5" name="Date Placeholder 4"/>
          <p:cNvSpPr>
            <a:spLocks noGrp="1"/>
          </p:cNvSpPr>
          <p:nvPr>
            <p:ph type="dt" sz="half" idx="10"/>
          </p:nvPr>
        </p:nvSpPr>
        <p:spPr/>
        <p:txBody>
          <a:bodyPr/>
          <a:lstStyle/>
          <a:p>
            <a:fld id="{7FF64374-5350-48DD-A4BB-DC8F6A582990}" type="datetimeFigureOut">
              <a:rPr lang="en-US" smtClean="0"/>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D60A1-988C-4529-98C5-AB68F73B61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45076"/>
            <a:ext cx="8229600" cy="10199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427958"/>
            <a:ext cx="8229600" cy="40387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672162"/>
            <a:ext cx="2133600" cy="325823"/>
          </a:xfrm>
          <a:prstGeom prst="rect">
            <a:avLst/>
          </a:prstGeom>
        </p:spPr>
        <p:txBody>
          <a:bodyPr vert="horz" lIns="91440" tIns="45720" rIns="91440" bIns="45720" rtlCol="0" anchor="ctr"/>
          <a:lstStyle>
            <a:lvl1pPr algn="l">
              <a:defRPr sz="1071">
                <a:solidFill>
                  <a:schemeClr val="tx1">
                    <a:tint val="75000"/>
                  </a:schemeClr>
                </a:solidFill>
              </a:defRPr>
            </a:lvl1pPr>
          </a:lstStyle>
          <a:p>
            <a:fld id="{7FF64374-5350-48DD-A4BB-DC8F6A582990}" type="datetimeFigureOut">
              <a:rPr lang="en-US" smtClean="0"/>
              <a:t>12/24/2022</a:t>
            </a:fld>
            <a:endParaRPr lang="en-US"/>
          </a:p>
        </p:txBody>
      </p:sp>
      <p:sp>
        <p:nvSpPr>
          <p:cNvPr id="5" name="Footer Placeholder 4"/>
          <p:cNvSpPr>
            <a:spLocks noGrp="1"/>
          </p:cNvSpPr>
          <p:nvPr>
            <p:ph type="ftr" sz="quarter" idx="3"/>
          </p:nvPr>
        </p:nvSpPr>
        <p:spPr>
          <a:xfrm>
            <a:off x="3124200" y="5672162"/>
            <a:ext cx="2895600" cy="325823"/>
          </a:xfrm>
          <a:prstGeom prst="rect">
            <a:avLst/>
          </a:prstGeom>
        </p:spPr>
        <p:txBody>
          <a:bodyPr vert="horz" lIns="91440" tIns="45720" rIns="91440" bIns="45720" rtlCol="0" anchor="ctr"/>
          <a:lstStyle>
            <a:lvl1pPr algn="ctr">
              <a:defRPr sz="10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672162"/>
            <a:ext cx="2133600" cy="325823"/>
          </a:xfrm>
          <a:prstGeom prst="rect">
            <a:avLst/>
          </a:prstGeom>
        </p:spPr>
        <p:txBody>
          <a:bodyPr vert="horz" lIns="91440" tIns="45720" rIns="91440" bIns="45720" rtlCol="0" anchor="ctr"/>
          <a:lstStyle>
            <a:lvl1pPr algn="r">
              <a:defRPr sz="1071">
                <a:solidFill>
                  <a:schemeClr val="tx1">
                    <a:tint val="75000"/>
                  </a:schemeClr>
                </a:solidFill>
              </a:defRPr>
            </a:lvl1pPr>
          </a:lstStyle>
          <a:p>
            <a:fld id="{60ED60A1-988C-4529-98C5-AB68F73B61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816011" rtl="0" eaLnBrk="1" latinLnBrk="0" hangingPunct="1">
        <a:spcBef>
          <a:spcPct val="0"/>
        </a:spcBef>
        <a:buNone/>
        <a:defRPr sz="3927" kern="1200">
          <a:solidFill>
            <a:schemeClr val="tx1"/>
          </a:solidFill>
          <a:latin typeface="+mj-lt"/>
          <a:ea typeface="+mj-ea"/>
          <a:cs typeface="+mj-cs"/>
        </a:defRPr>
      </a:lvl1pPr>
    </p:titleStyle>
    <p:bodyStyle>
      <a:lvl1pPr marL="306004" indent="-306004" algn="l" defTabSz="816011" rtl="0" eaLnBrk="1" latinLnBrk="0" hangingPunct="1">
        <a:spcBef>
          <a:spcPct val="20000"/>
        </a:spcBef>
        <a:buFont typeface="Arial" pitchFamily="34" charset="0"/>
        <a:buChar char="•"/>
        <a:defRPr sz="2856" kern="1200">
          <a:solidFill>
            <a:schemeClr val="tx1"/>
          </a:solidFill>
          <a:latin typeface="+mn-lt"/>
          <a:ea typeface="+mn-ea"/>
          <a:cs typeface="+mn-cs"/>
        </a:defRPr>
      </a:lvl1pPr>
      <a:lvl2pPr marL="663009" indent="-255003" algn="l" defTabSz="816011" rtl="0" eaLnBrk="1" latinLnBrk="0" hangingPunct="1">
        <a:spcBef>
          <a:spcPct val="20000"/>
        </a:spcBef>
        <a:buFont typeface="Arial" pitchFamily="34" charset="0"/>
        <a:buChar char="–"/>
        <a:defRPr sz="2499" kern="1200">
          <a:solidFill>
            <a:schemeClr val="tx1"/>
          </a:solidFill>
          <a:latin typeface="+mn-lt"/>
          <a:ea typeface="+mn-ea"/>
          <a:cs typeface="+mn-cs"/>
        </a:defRPr>
      </a:lvl2pPr>
      <a:lvl3pPr marL="1020013" indent="-204003" algn="l" defTabSz="816011" rtl="0" eaLnBrk="1" latinLnBrk="0" hangingPunct="1">
        <a:spcBef>
          <a:spcPct val="20000"/>
        </a:spcBef>
        <a:buFont typeface="Arial" pitchFamily="34" charset="0"/>
        <a:buChar char="•"/>
        <a:defRPr sz="2142" kern="1200">
          <a:solidFill>
            <a:schemeClr val="tx1"/>
          </a:solidFill>
          <a:latin typeface="+mn-lt"/>
          <a:ea typeface="+mn-ea"/>
          <a:cs typeface="+mn-cs"/>
        </a:defRPr>
      </a:lvl3pPr>
      <a:lvl4pPr marL="1428018" indent="-204003" algn="l" defTabSz="816011" rtl="0" eaLnBrk="1" latinLnBrk="0" hangingPunct="1">
        <a:spcBef>
          <a:spcPct val="20000"/>
        </a:spcBef>
        <a:buFont typeface="Arial" pitchFamily="34" charset="0"/>
        <a:buChar char="–"/>
        <a:defRPr sz="1785" kern="1200">
          <a:solidFill>
            <a:schemeClr val="tx1"/>
          </a:solidFill>
          <a:latin typeface="+mn-lt"/>
          <a:ea typeface="+mn-ea"/>
          <a:cs typeface="+mn-cs"/>
        </a:defRPr>
      </a:lvl4pPr>
      <a:lvl5pPr marL="1836024" indent="-204003" algn="l" defTabSz="816011" rtl="0" eaLnBrk="1" latinLnBrk="0" hangingPunct="1">
        <a:spcBef>
          <a:spcPct val="20000"/>
        </a:spcBef>
        <a:buFont typeface="Arial" pitchFamily="34" charset="0"/>
        <a:buChar char="»"/>
        <a:defRPr sz="1785" kern="1200">
          <a:solidFill>
            <a:schemeClr val="tx1"/>
          </a:solidFill>
          <a:latin typeface="+mn-lt"/>
          <a:ea typeface="+mn-ea"/>
          <a:cs typeface="+mn-cs"/>
        </a:defRPr>
      </a:lvl5pPr>
      <a:lvl6pPr marL="2244029" indent="-204003" algn="l" defTabSz="816011" rtl="0" eaLnBrk="1" latinLnBrk="0" hangingPunct="1">
        <a:spcBef>
          <a:spcPct val="20000"/>
        </a:spcBef>
        <a:buFont typeface="Arial" pitchFamily="34" charset="0"/>
        <a:buChar char="•"/>
        <a:defRPr sz="1785" kern="1200">
          <a:solidFill>
            <a:schemeClr val="tx1"/>
          </a:solidFill>
          <a:latin typeface="+mn-lt"/>
          <a:ea typeface="+mn-ea"/>
          <a:cs typeface="+mn-cs"/>
        </a:defRPr>
      </a:lvl6pPr>
      <a:lvl7pPr marL="2652034" indent="-204003" algn="l" defTabSz="816011" rtl="0" eaLnBrk="1" latinLnBrk="0" hangingPunct="1">
        <a:spcBef>
          <a:spcPct val="20000"/>
        </a:spcBef>
        <a:buFont typeface="Arial" pitchFamily="34" charset="0"/>
        <a:buChar char="•"/>
        <a:defRPr sz="1785" kern="1200">
          <a:solidFill>
            <a:schemeClr val="tx1"/>
          </a:solidFill>
          <a:latin typeface="+mn-lt"/>
          <a:ea typeface="+mn-ea"/>
          <a:cs typeface="+mn-cs"/>
        </a:defRPr>
      </a:lvl7pPr>
      <a:lvl8pPr marL="3060040" indent="-204003" algn="l" defTabSz="816011" rtl="0" eaLnBrk="1" latinLnBrk="0" hangingPunct="1">
        <a:spcBef>
          <a:spcPct val="20000"/>
        </a:spcBef>
        <a:buFont typeface="Arial" pitchFamily="34" charset="0"/>
        <a:buChar char="•"/>
        <a:defRPr sz="1785" kern="1200">
          <a:solidFill>
            <a:schemeClr val="tx1"/>
          </a:solidFill>
          <a:latin typeface="+mn-lt"/>
          <a:ea typeface="+mn-ea"/>
          <a:cs typeface="+mn-cs"/>
        </a:defRPr>
      </a:lvl8pPr>
      <a:lvl9pPr marL="3468045" indent="-204003" algn="l" defTabSz="816011" rtl="0" eaLnBrk="1" latinLnBrk="0" hangingPunct="1">
        <a:spcBef>
          <a:spcPct val="20000"/>
        </a:spcBef>
        <a:buFont typeface="Arial" pitchFamily="34" charset="0"/>
        <a:buChar char="•"/>
        <a:defRPr sz="1785" kern="1200">
          <a:solidFill>
            <a:schemeClr val="tx1"/>
          </a:solidFill>
          <a:latin typeface="+mn-lt"/>
          <a:ea typeface="+mn-ea"/>
          <a:cs typeface="+mn-cs"/>
        </a:defRPr>
      </a:lvl9pPr>
    </p:bodyStyle>
    <p:otherStyle>
      <a:defPPr>
        <a:defRPr lang="en-US"/>
      </a:defPPr>
      <a:lvl1pPr marL="0" algn="l" defTabSz="816011" rtl="0" eaLnBrk="1" latinLnBrk="0" hangingPunct="1">
        <a:defRPr sz="1606" kern="1200">
          <a:solidFill>
            <a:schemeClr val="tx1"/>
          </a:solidFill>
          <a:latin typeface="+mn-lt"/>
          <a:ea typeface="+mn-ea"/>
          <a:cs typeface="+mn-cs"/>
        </a:defRPr>
      </a:lvl1pPr>
      <a:lvl2pPr marL="408005" algn="l" defTabSz="816011" rtl="0" eaLnBrk="1" latinLnBrk="0" hangingPunct="1">
        <a:defRPr sz="1606" kern="1200">
          <a:solidFill>
            <a:schemeClr val="tx1"/>
          </a:solidFill>
          <a:latin typeface="+mn-lt"/>
          <a:ea typeface="+mn-ea"/>
          <a:cs typeface="+mn-cs"/>
        </a:defRPr>
      </a:lvl2pPr>
      <a:lvl3pPr marL="816011" algn="l" defTabSz="816011" rtl="0" eaLnBrk="1" latinLnBrk="0" hangingPunct="1">
        <a:defRPr sz="1606" kern="1200">
          <a:solidFill>
            <a:schemeClr val="tx1"/>
          </a:solidFill>
          <a:latin typeface="+mn-lt"/>
          <a:ea typeface="+mn-ea"/>
          <a:cs typeface="+mn-cs"/>
        </a:defRPr>
      </a:lvl3pPr>
      <a:lvl4pPr marL="1224016" algn="l" defTabSz="816011" rtl="0" eaLnBrk="1" latinLnBrk="0" hangingPunct="1">
        <a:defRPr sz="1606" kern="1200">
          <a:solidFill>
            <a:schemeClr val="tx1"/>
          </a:solidFill>
          <a:latin typeface="+mn-lt"/>
          <a:ea typeface="+mn-ea"/>
          <a:cs typeface="+mn-cs"/>
        </a:defRPr>
      </a:lvl4pPr>
      <a:lvl5pPr marL="1632021" algn="l" defTabSz="816011" rtl="0" eaLnBrk="1" latinLnBrk="0" hangingPunct="1">
        <a:defRPr sz="1606" kern="1200">
          <a:solidFill>
            <a:schemeClr val="tx1"/>
          </a:solidFill>
          <a:latin typeface="+mn-lt"/>
          <a:ea typeface="+mn-ea"/>
          <a:cs typeface="+mn-cs"/>
        </a:defRPr>
      </a:lvl5pPr>
      <a:lvl6pPr marL="2040026" algn="l" defTabSz="816011" rtl="0" eaLnBrk="1" latinLnBrk="0" hangingPunct="1">
        <a:defRPr sz="1606" kern="1200">
          <a:solidFill>
            <a:schemeClr val="tx1"/>
          </a:solidFill>
          <a:latin typeface="+mn-lt"/>
          <a:ea typeface="+mn-ea"/>
          <a:cs typeface="+mn-cs"/>
        </a:defRPr>
      </a:lvl6pPr>
      <a:lvl7pPr marL="2448032" algn="l" defTabSz="816011" rtl="0" eaLnBrk="1" latinLnBrk="0" hangingPunct="1">
        <a:defRPr sz="1606" kern="1200">
          <a:solidFill>
            <a:schemeClr val="tx1"/>
          </a:solidFill>
          <a:latin typeface="+mn-lt"/>
          <a:ea typeface="+mn-ea"/>
          <a:cs typeface="+mn-cs"/>
        </a:defRPr>
      </a:lvl7pPr>
      <a:lvl8pPr marL="2856037" algn="l" defTabSz="816011" rtl="0" eaLnBrk="1" latinLnBrk="0" hangingPunct="1">
        <a:defRPr sz="1606" kern="1200">
          <a:solidFill>
            <a:schemeClr val="tx1"/>
          </a:solidFill>
          <a:latin typeface="+mn-lt"/>
          <a:ea typeface="+mn-ea"/>
          <a:cs typeface="+mn-cs"/>
        </a:defRPr>
      </a:lvl8pPr>
      <a:lvl9pPr marL="3264042" algn="l" defTabSz="816011" rtl="0" eaLnBrk="1" latinLnBrk="0" hangingPunct="1">
        <a:defRPr sz="16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492124" y="764977"/>
            <a:ext cx="8159750" cy="4589859"/>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6"/>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492127" y="843306"/>
            <a:ext cx="4034003" cy="4433204"/>
          </a:xfrm>
          <a:prstGeom prst="rect">
            <a:avLst/>
          </a:prstGeom>
          <a:noFill/>
          <a:ln>
            <a:noFill/>
          </a:ln>
        </p:spPr>
      </p:pic>
      <p:sp>
        <p:nvSpPr>
          <p:cNvPr id="476" name="Google Shape;476;p16"/>
          <p:cNvSpPr txBox="1"/>
          <p:nvPr/>
        </p:nvSpPr>
        <p:spPr>
          <a:xfrm>
            <a:off x="4102479" y="2058953"/>
            <a:ext cx="4619674" cy="1545189"/>
          </a:xfrm>
          <a:prstGeom prst="rect">
            <a:avLst/>
          </a:prstGeom>
          <a:noFill/>
          <a:ln>
            <a:noFill/>
          </a:ln>
        </p:spPr>
        <p:txBody>
          <a:bodyPr spcFirstLastPara="1" wrap="square" lIns="61189" tIns="30586" rIns="61189" bIns="30586" anchor="t" anchorCtr="0">
            <a:spAutoFit/>
          </a:bodyPr>
          <a:lstStyle/>
          <a:p>
            <a:pPr algn="ctr"/>
            <a:r>
              <a:rPr lang="en-US" sz="2142" b="1" cap="all" dirty="0">
                <a:ln/>
                <a:solidFill>
                  <a:srgbClr val="C00000"/>
                </a:solidFill>
                <a:cs typeface="Poppins" panose="00000500000000000000" pitchFamily="2" charset="0"/>
                <a:sym typeface="BioRhyme ExtraBold"/>
              </a:rPr>
              <a:t>Cloud &amp; </a:t>
            </a:r>
            <a:r>
              <a:rPr lang="en-US" sz="2142" b="1" cap="all" dirty="0" err="1">
                <a:ln/>
                <a:solidFill>
                  <a:srgbClr val="C00000"/>
                </a:solidFill>
                <a:cs typeface="Poppins" panose="00000500000000000000" pitchFamily="2" charset="0"/>
                <a:sym typeface="BioRhyme ExtraBold"/>
              </a:rPr>
              <a:t>devops</a:t>
            </a:r>
            <a:r>
              <a:rPr lang="en-US" sz="2142" b="1" cap="all" dirty="0">
                <a:ln/>
                <a:solidFill>
                  <a:srgbClr val="C00000"/>
                </a:solidFill>
                <a:cs typeface="Poppins" panose="00000500000000000000" pitchFamily="2" charset="0"/>
                <a:sym typeface="BioRhyme ExtraBold"/>
              </a:rPr>
              <a:t> (EPAM)</a:t>
            </a:r>
          </a:p>
          <a:p>
            <a:pPr algn="ctr"/>
            <a:r>
              <a:rPr lang="en-US" sz="2142" b="1" cap="all" dirty="0">
                <a:ln/>
                <a:solidFill>
                  <a:srgbClr val="C00000"/>
                </a:solidFill>
                <a:cs typeface="Poppins" panose="00000500000000000000" pitchFamily="2" charset="0"/>
                <a:sym typeface="BioRhyme ExtraBold"/>
              </a:rPr>
              <a:t>21cs3019aa</a:t>
            </a:r>
          </a:p>
          <a:p>
            <a:pPr algn="ctr"/>
            <a:endParaRPr lang="en-US" sz="1339" b="1" dirty="0">
              <a:solidFill>
                <a:schemeClr val="bg1">
                  <a:lumMod val="50000"/>
                </a:schemeClr>
              </a:solidFill>
              <a:ea typeface="BioRhyme ExtraBold"/>
              <a:cs typeface="Poppins" panose="00000500000000000000" pitchFamily="2" charset="0"/>
              <a:sym typeface="BioRhyme ExtraBold"/>
            </a:endParaRPr>
          </a:p>
          <a:p>
            <a:pPr algn="ctr"/>
            <a:r>
              <a:rPr lang="en-US" sz="1339" b="1" dirty="0">
                <a:solidFill>
                  <a:schemeClr val="bg1">
                    <a:lumMod val="50000"/>
                  </a:schemeClr>
                </a:solidFill>
                <a:ea typeface="BioRhyme ExtraBold"/>
                <a:cs typeface="Poppins" panose="00000500000000000000" pitchFamily="2" charset="0"/>
                <a:sym typeface="BioRhyme ExtraBold"/>
              </a:rPr>
              <a:t>Topic: </a:t>
            </a:r>
          </a:p>
          <a:p>
            <a:pPr algn="ctr"/>
            <a:r>
              <a:rPr lang="en-US" sz="2677" b="1" cap="all" dirty="0" err="1">
                <a:ln/>
                <a:solidFill>
                  <a:srgbClr val="C00000"/>
                </a:solidFill>
                <a:cs typeface="Poppins" panose="00000500000000000000" pitchFamily="2" charset="0"/>
              </a:rPr>
              <a:t>Devops</a:t>
            </a:r>
            <a:r>
              <a:rPr lang="en-US" sz="2677" b="1" cap="all" dirty="0">
                <a:ln/>
                <a:solidFill>
                  <a:srgbClr val="C00000"/>
                </a:solidFill>
                <a:cs typeface="Poppins" panose="00000500000000000000" pitchFamily="2" charset="0"/>
              </a:rPr>
              <a:t> FUNDAMENTALS</a:t>
            </a:r>
            <a:endParaRPr lang="en-US" sz="2677" b="1" dirty="0">
              <a:solidFill>
                <a:srgbClr val="C00000"/>
              </a:solidFill>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4663860" y="1384316"/>
            <a:ext cx="3002570" cy="384673"/>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6"/>
          </a:p>
        </p:txBody>
      </p:sp>
      <p:sp>
        <p:nvSpPr>
          <p:cNvPr id="475" name="Google Shape;475;p16"/>
          <p:cNvSpPr txBox="1"/>
          <p:nvPr/>
        </p:nvSpPr>
        <p:spPr>
          <a:xfrm>
            <a:off x="4572003" y="1320950"/>
            <a:ext cx="3075598" cy="473742"/>
          </a:xfrm>
          <a:prstGeom prst="rect">
            <a:avLst/>
          </a:prstGeom>
          <a:noFill/>
          <a:ln>
            <a:noFill/>
          </a:ln>
          <a:effectLst/>
        </p:spPr>
        <p:txBody>
          <a:bodyPr spcFirstLastPara="1" wrap="square" lIns="61189" tIns="30586" rIns="61189" bIns="30586" anchor="t" anchorCtr="0">
            <a:spAutoFit/>
          </a:bodyPr>
          <a:lstStyle/>
          <a:p>
            <a:pPr algn="ctr"/>
            <a:r>
              <a:rPr lang="en-US" sz="2677" dirty="0">
                <a:solidFill>
                  <a:srgbClr val="C00000"/>
                </a:solidFill>
                <a:cs typeface="Poppins" pitchFamily="2" charset="77"/>
              </a:rPr>
              <a:t>Department of CSE</a:t>
            </a:r>
          </a:p>
        </p:txBody>
      </p:sp>
      <p:sp>
        <p:nvSpPr>
          <p:cNvPr id="8" name="Google Shape;502;p17">
            <a:extLst>
              <a:ext uri="{FF2B5EF4-FFF2-40B4-BE49-F238E27FC236}">
                <a16:creationId xmlns:a16="http://schemas.microsoft.com/office/drawing/2014/main" id="{7153E61F-4441-DBE3-3DFF-6E9EF6C48D23}"/>
              </a:ext>
            </a:extLst>
          </p:cNvPr>
          <p:cNvSpPr/>
          <p:nvPr/>
        </p:nvSpPr>
        <p:spPr>
          <a:xfrm>
            <a:off x="5594092" y="3949421"/>
            <a:ext cx="1495898" cy="303216"/>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61189" tIns="30586" rIns="61189" bIns="30586" anchor="ctr" anchorCtr="0">
            <a:noAutofit/>
          </a:bodyPr>
          <a:lstStyle/>
          <a:p>
            <a:pPr algn="ctr"/>
            <a:r>
              <a:rPr lang="en-US" sz="1606" dirty="0">
                <a:solidFill>
                  <a:schemeClr val="lt1"/>
                </a:solidFill>
                <a:ea typeface="Calibri"/>
                <a:cs typeface="Poppins" panose="00000500000000000000" pitchFamily="2" charset="0"/>
                <a:sym typeface="Calibri"/>
              </a:rPr>
              <a:t>Session - 1</a:t>
            </a:r>
            <a:endParaRPr sz="1606">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492125" y="5324242"/>
            <a:ext cx="8159750" cy="30598"/>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6"/>
          </a:p>
        </p:txBody>
      </p:sp>
      <p:sp>
        <p:nvSpPr>
          <p:cNvPr id="35" name="Rectangle 34">
            <a:extLst>
              <a:ext uri="{FF2B5EF4-FFF2-40B4-BE49-F238E27FC236}">
                <a16:creationId xmlns:a16="http://schemas.microsoft.com/office/drawing/2014/main" id="{38D9C68F-2EE2-5410-B640-4F43BF92A6C1}"/>
              </a:ext>
            </a:extLst>
          </p:cNvPr>
          <p:cNvSpPr/>
          <p:nvPr/>
        </p:nvSpPr>
        <p:spPr>
          <a:xfrm>
            <a:off x="492125" y="764980"/>
            <a:ext cx="8159750" cy="30598"/>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6"/>
          </a:p>
        </p:txBody>
      </p:sp>
      <p:pic>
        <p:nvPicPr>
          <p:cNvPr id="17" name="Picture 2" descr="KL Deemed to be University Logo"/>
          <p:cNvPicPr>
            <a:picLocks noChangeAspect="1" noChangeArrowheads="1"/>
          </p:cNvPicPr>
          <p:nvPr/>
        </p:nvPicPr>
        <p:blipFill>
          <a:blip r:embed="rId4"/>
          <a:srcRect/>
          <a:stretch>
            <a:fillRect/>
          </a:stretch>
        </p:blipFill>
        <p:spPr bwMode="auto">
          <a:xfrm>
            <a:off x="641177" y="819823"/>
            <a:ext cx="1679778" cy="710497"/>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773906"/>
            <a:ext cx="7343775" cy="4401205"/>
          </a:xfrm>
          <a:prstGeom prst="rect">
            <a:avLst/>
          </a:prstGeom>
        </p:spPr>
        <p:txBody>
          <a:bodyPr wrap="square">
            <a:spAutoFit/>
          </a:bodyPr>
          <a:lstStyle/>
          <a:p>
            <a:r>
              <a:rPr lang="en-US" sz="2000" b="1" dirty="0"/>
              <a:t>What is </a:t>
            </a:r>
            <a:r>
              <a:rPr lang="en-US" sz="2000" b="1" dirty="0" err="1"/>
              <a:t>DevOps</a:t>
            </a:r>
            <a:r>
              <a:rPr lang="en-US" sz="2000" b="1" dirty="0"/>
              <a:t>?</a:t>
            </a:r>
          </a:p>
          <a:p>
            <a:endParaRPr lang="en-US" sz="2000" b="1" dirty="0"/>
          </a:p>
          <a:p>
            <a:pPr algn="just"/>
            <a:r>
              <a:rPr lang="en-US" sz="2000" dirty="0" err="1"/>
              <a:t>DevOps</a:t>
            </a:r>
            <a:r>
              <a:rPr lang="en-US" sz="2000" dirty="0"/>
              <a:t> word in itself is a combination of two words one is Development and other is Operations. It is neither an application nor a tool; instead, it is just a culture to promote development and Operation process collaboratively. As a result of </a:t>
            </a:r>
            <a:r>
              <a:rPr lang="en-US" sz="2000" dirty="0" err="1"/>
              <a:t>DevOps</a:t>
            </a:r>
            <a:r>
              <a:rPr lang="en-US" sz="2000" dirty="0"/>
              <a:t> implementation, the speed to deliver applications and services is increased.</a:t>
            </a:r>
          </a:p>
          <a:p>
            <a:pPr algn="just"/>
            <a:endParaRPr lang="en-US" sz="2000" dirty="0"/>
          </a:p>
          <a:p>
            <a:pPr algn="just"/>
            <a:endParaRPr lang="en-US" sz="2000" dirty="0"/>
          </a:p>
          <a:p>
            <a:pPr algn="just"/>
            <a:r>
              <a:rPr lang="en-US" sz="2000" dirty="0" err="1"/>
              <a:t>DevOps</a:t>
            </a:r>
            <a:r>
              <a:rPr lang="en-US" sz="2000" dirty="0"/>
              <a:t> enables organizations to serve their customers strongly and better in the market. In other words, we can say that </a:t>
            </a:r>
            <a:r>
              <a:rPr lang="en-US" sz="2000" dirty="0" err="1"/>
              <a:t>DevOps</a:t>
            </a:r>
            <a:r>
              <a:rPr lang="en-US" sz="2000" dirty="0"/>
              <a:t> is the process of alignment of IT and development operations with better and improved 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4116" y="551527"/>
            <a:ext cx="7615767" cy="5016758"/>
          </a:xfrm>
          <a:prstGeom prst="rect">
            <a:avLst/>
          </a:prstGeom>
        </p:spPr>
        <p:txBody>
          <a:bodyPr wrap="square">
            <a:spAutoFit/>
          </a:bodyPr>
          <a:lstStyle/>
          <a:p>
            <a:pPr algn="just"/>
            <a:r>
              <a:rPr lang="en-US" sz="2000" b="1" dirty="0"/>
              <a:t>Where did </a:t>
            </a:r>
            <a:r>
              <a:rPr lang="en-US" sz="2000" b="1" dirty="0" err="1"/>
              <a:t>DevOps</a:t>
            </a:r>
            <a:r>
              <a:rPr lang="en-US" sz="2000" b="1" dirty="0"/>
              <a:t> come from?</a:t>
            </a:r>
          </a:p>
          <a:p>
            <a:pPr algn="just"/>
            <a:endParaRPr lang="en-US" sz="2000" b="1" dirty="0"/>
          </a:p>
          <a:p>
            <a:pPr algn="just"/>
            <a:r>
              <a:rPr lang="en-US" sz="2000" dirty="0"/>
              <a:t>There are tons of stories about the </a:t>
            </a:r>
            <a:r>
              <a:rPr lang="en-US" sz="2000" dirty="0" err="1"/>
              <a:t>DevOps</a:t>
            </a:r>
            <a:r>
              <a:rPr lang="en-US" sz="2000" dirty="0"/>
              <a:t> origins, but it is not created out of the whole cloth. Its seeds were planted many years ago and recently nurtured by expert IT professionals in several disciplines. Two primary ancestors of </a:t>
            </a:r>
            <a:r>
              <a:rPr lang="en-US" sz="2000" dirty="0" err="1"/>
              <a:t>DevOps</a:t>
            </a:r>
            <a:r>
              <a:rPr lang="en-US" sz="2000" dirty="0"/>
              <a:t> are given below:</a:t>
            </a:r>
          </a:p>
          <a:p>
            <a:pPr algn="just"/>
            <a:endParaRPr lang="en-US" sz="2000" dirty="0"/>
          </a:p>
          <a:p>
            <a:pPr algn="just"/>
            <a:r>
              <a:rPr lang="en-US" sz="2000" b="1" dirty="0"/>
              <a:t>ESM (Enterprise Systems Management):</a:t>
            </a:r>
            <a:r>
              <a:rPr lang="en-US" sz="2000" dirty="0"/>
              <a:t> People involved in the initial phases of </a:t>
            </a:r>
            <a:r>
              <a:rPr lang="en-US" sz="2000" dirty="0" err="1"/>
              <a:t>DevOps</a:t>
            </a:r>
            <a:r>
              <a:rPr lang="en-US" sz="2000" dirty="0"/>
              <a:t> are system administrators. These experts brought the key ESM practices to </a:t>
            </a:r>
            <a:r>
              <a:rPr lang="en-US" sz="2000" dirty="0" err="1"/>
              <a:t>DevOps</a:t>
            </a:r>
            <a:r>
              <a:rPr lang="en-US" sz="2000" dirty="0"/>
              <a:t> like configuration management, automated provisioning, system monitoring, and the </a:t>
            </a:r>
            <a:r>
              <a:rPr lang="en-US" sz="2000" dirty="0" err="1"/>
              <a:t>toolchain</a:t>
            </a:r>
            <a:r>
              <a:rPr lang="en-US" sz="2000" dirty="0"/>
              <a:t> approach, etc.</a:t>
            </a:r>
          </a:p>
          <a:p>
            <a:pPr algn="just"/>
            <a:endParaRPr lang="en-US" sz="2000" dirty="0"/>
          </a:p>
          <a:p>
            <a:pPr algn="just"/>
            <a:r>
              <a:rPr lang="en-US" sz="2000" b="1" dirty="0"/>
              <a:t>Agile Development</a:t>
            </a:r>
            <a:r>
              <a:rPr lang="en-US" sz="2000" dirty="0"/>
              <a:t>: </a:t>
            </a:r>
            <a:r>
              <a:rPr lang="en-US" sz="2000" dirty="0" err="1"/>
              <a:t>DevOps</a:t>
            </a:r>
            <a:r>
              <a:rPr lang="en-US" sz="2000" dirty="0"/>
              <a:t> can be considered as an outgrowth of the agile. It is simply extending the Agile principles beyond boundaries of the code to the entire delivered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What problems led to the creation of </a:t>
            </a:r>
            <a:r>
              <a:rPr lang="en-US" sz="3600" b="1" dirty="0" err="1"/>
              <a:t>DevOps</a:t>
            </a:r>
            <a:r>
              <a:rPr lang="en-US" sz="3600" b="1" dirty="0"/>
              <a:t>?</a:t>
            </a:r>
            <a:br>
              <a:rPr lang="en-US" b="1" dirty="0"/>
            </a:br>
            <a:endParaRPr lang="en-US" dirty="0"/>
          </a:p>
        </p:txBody>
      </p:sp>
      <p:sp>
        <p:nvSpPr>
          <p:cNvPr id="3" name="Content Placeholder 2"/>
          <p:cNvSpPr>
            <a:spLocks noGrp="1"/>
          </p:cNvSpPr>
          <p:nvPr>
            <p:ph idx="1"/>
          </p:nvPr>
        </p:nvSpPr>
        <p:spPr>
          <a:xfrm>
            <a:off x="457200" y="850106"/>
            <a:ext cx="8229600" cy="4616646"/>
          </a:xfrm>
        </p:spPr>
        <p:txBody>
          <a:bodyPr>
            <a:normAutofit fontScale="92500" lnSpcReduction="10000"/>
          </a:bodyPr>
          <a:lstStyle/>
          <a:p>
            <a:pPr algn="just"/>
            <a:r>
              <a:rPr lang="en-US" sz="2000" dirty="0" err="1"/>
              <a:t>DevOps</a:t>
            </a:r>
            <a:r>
              <a:rPr lang="en-US" sz="2000" dirty="0"/>
              <a:t> implementation has increased the rate of software delivery and the revenue for business stakeholders. Following listed reasons are the most considerable ones that led to the creation of </a:t>
            </a:r>
            <a:r>
              <a:rPr lang="en-US" sz="2000" dirty="0" err="1"/>
              <a:t>DevOps</a:t>
            </a:r>
            <a:r>
              <a:rPr lang="en-US" sz="2000" dirty="0"/>
              <a:t>.</a:t>
            </a:r>
          </a:p>
          <a:p>
            <a:pPr algn="just"/>
            <a:r>
              <a:rPr lang="en-US" sz="2000" dirty="0"/>
              <a:t>Before </a:t>
            </a:r>
            <a:r>
              <a:rPr lang="en-US" sz="2000" dirty="0" err="1"/>
              <a:t>DevOps</a:t>
            </a:r>
            <a:r>
              <a:rPr lang="en-US" sz="2000" dirty="0"/>
              <a:t>, operation and development teams were working in an isolated environment.</a:t>
            </a:r>
          </a:p>
          <a:p>
            <a:pPr algn="just"/>
            <a:r>
              <a:rPr lang="en-US" sz="2000" dirty="0"/>
              <a:t>Testing and Deployment activities mostly were performed in an isolated manner after design-build step, and they took more time than actual project completion time.</a:t>
            </a:r>
          </a:p>
          <a:p>
            <a:pPr algn="just"/>
            <a:r>
              <a:rPr lang="en-US" sz="2000" dirty="0"/>
              <a:t>Team members usually spend a large amount of time in deploying, testing, designing, and building the projects</a:t>
            </a:r>
          </a:p>
          <a:p>
            <a:pPr algn="just"/>
            <a:r>
              <a:rPr lang="en-US" sz="2000" dirty="0"/>
              <a:t>Human production errors were deployed during manual code conduction.</a:t>
            </a:r>
          </a:p>
          <a:p>
            <a:pPr algn="just"/>
            <a:r>
              <a:rPr lang="en-US" sz="2000" dirty="0"/>
              <a:t>Operations and coding teams generally had different timelines and did not have proper synchronization that results in further delay.</a:t>
            </a:r>
          </a:p>
          <a:p>
            <a:pPr algn="just"/>
            <a:r>
              <a:rPr lang="en-US" sz="2000" dirty="0"/>
              <a:t>To avoid the hassles mentioned above and non-collaborative performance measures, there was an urgent need for robust IT technology like </a:t>
            </a:r>
            <a:r>
              <a:rPr lang="en-US" sz="2000" dirty="0" err="1"/>
              <a:t>DevOps</a:t>
            </a:r>
            <a:r>
              <a:rPr lang="en-US" sz="2000" dirty="0"/>
              <a:t> to satisfy business owners and stakeholders.</a:t>
            </a:r>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How is </a:t>
            </a:r>
            <a:r>
              <a:rPr lang="en-US" sz="3600" b="1" dirty="0" err="1"/>
              <a:t>DevOps</a:t>
            </a:r>
            <a:r>
              <a:rPr lang="en-US" sz="3600" b="1" dirty="0"/>
              <a:t> different from Traditional IT?</a:t>
            </a:r>
            <a:br>
              <a:rPr lang="en-US" b="1" dirty="0"/>
            </a:b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472530" y="773906"/>
            <a:ext cx="8138070" cy="493791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3061"/>
            <a:ext cx="8229600" cy="578046"/>
          </a:xfrm>
        </p:spPr>
        <p:txBody>
          <a:bodyPr>
            <a:normAutofit fontScale="90000"/>
          </a:bodyPr>
          <a:lstStyle/>
          <a:p>
            <a:r>
              <a:rPr lang="en-US" sz="2700" b="1" dirty="0"/>
              <a:t>Following are the factors that will improve as a result of DevOps implementation</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Predictability</a:t>
            </a:r>
            <a:r>
              <a:rPr lang="en-US" dirty="0"/>
              <a:t>: </a:t>
            </a:r>
            <a:r>
              <a:rPr lang="en-US" dirty="0" err="1"/>
              <a:t>DevOps</a:t>
            </a:r>
            <a:r>
              <a:rPr lang="en-US" dirty="0"/>
              <a:t> decreases the failure rate of new product releases.</a:t>
            </a:r>
          </a:p>
          <a:p>
            <a:pPr algn="just"/>
            <a:r>
              <a:rPr lang="en-US" b="1" dirty="0"/>
              <a:t>Maintainability:</a:t>
            </a:r>
            <a:r>
              <a:rPr lang="en-US" dirty="0"/>
              <a:t> The process improves the overall recovery rate at the time of the release event.</a:t>
            </a:r>
          </a:p>
          <a:p>
            <a:pPr algn="just"/>
            <a:r>
              <a:rPr lang="en-US" b="1" dirty="0"/>
              <a:t>Improved Quality</a:t>
            </a:r>
            <a:r>
              <a:rPr lang="en-US" dirty="0"/>
              <a:t>: </a:t>
            </a:r>
            <a:r>
              <a:rPr lang="en-US" dirty="0" err="1"/>
              <a:t>DevOps</a:t>
            </a:r>
            <a:r>
              <a:rPr lang="en-US" dirty="0"/>
              <a:t> improves the quality of product development by incorporating infrastructure issues.</a:t>
            </a:r>
          </a:p>
          <a:p>
            <a:pPr algn="just"/>
            <a:r>
              <a:rPr lang="en-US" b="1" dirty="0"/>
              <a:t>Lower Risk</a:t>
            </a:r>
            <a:r>
              <a:rPr lang="en-US" dirty="0"/>
              <a:t>: Security aspects are incorporated in SDLC, and the number of defects gets decreased across the product</a:t>
            </a:r>
          </a:p>
          <a:p>
            <a:pPr algn="just"/>
            <a:r>
              <a:rPr lang="en-US" b="1" dirty="0"/>
              <a:t>Cost Efficient</a:t>
            </a:r>
            <a:r>
              <a:rPr lang="en-US" dirty="0"/>
              <a:t>: Cost efficiency is improved due to </a:t>
            </a:r>
            <a:r>
              <a:rPr lang="en-US" dirty="0" err="1"/>
              <a:t>DevOps</a:t>
            </a:r>
            <a:r>
              <a:rPr lang="en-US" dirty="0"/>
              <a:t> that is always an aspiration of every business organization.</a:t>
            </a:r>
          </a:p>
          <a:p>
            <a:pPr algn="just"/>
            <a:r>
              <a:rPr lang="en-US" b="1" dirty="0"/>
              <a:t>Stability:</a:t>
            </a:r>
            <a:r>
              <a:rPr lang="en-US" dirty="0"/>
              <a:t> </a:t>
            </a:r>
            <a:r>
              <a:rPr lang="en-US" dirty="0" err="1"/>
              <a:t>DevOps</a:t>
            </a:r>
            <a:r>
              <a:rPr lang="en-US" dirty="0"/>
              <a:t> implementation offers a stable and secure operational state.</a:t>
            </a:r>
          </a:p>
          <a:p>
            <a:pPr algn="just"/>
            <a:r>
              <a:rPr lang="en-US" b="1" dirty="0"/>
              <a:t>Streamlined Delivery Process</a:t>
            </a:r>
            <a:r>
              <a:rPr lang="en-US" dirty="0"/>
              <a:t>: As </a:t>
            </a:r>
            <a:r>
              <a:rPr lang="en-US" dirty="0" err="1"/>
              <a:t>DevOps</a:t>
            </a:r>
            <a:r>
              <a:rPr lang="en-US" dirty="0"/>
              <a:t> provides streamlined software delivery, so marketing effort is reduced up to 50%. It happens due to the mobile application and digital platform.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9106"/>
            <a:ext cx="8229600" cy="4997646"/>
          </a:xfrm>
        </p:spPr>
        <p:txBody>
          <a:bodyPr>
            <a:normAutofit lnSpcReduction="10000"/>
          </a:bodyPr>
          <a:lstStyle/>
          <a:p>
            <a:pPr>
              <a:buNone/>
            </a:pPr>
            <a:r>
              <a:rPr lang="en-US" sz="1600" b="1" dirty="0" err="1"/>
              <a:t>i</a:t>
            </a:r>
            <a:r>
              <a:rPr lang="en-US" sz="1600" b="1" dirty="0"/>
              <a:t>). Development</a:t>
            </a:r>
            <a:endParaRPr lang="en-US" sz="1600" dirty="0"/>
          </a:p>
          <a:p>
            <a:pPr>
              <a:buNone/>
            </a:pPr>
            <a:r>
              <a:rPr lang="en-US" sz="1600" dirty="0"/>
              <a:t>This is the first stage of </a:t>
            </a:r>
            <a:r>
              <a:rPr lang="en-US" sz="1600" dirty="0" err="1"/>
              <a:t>DevOps</a:t>
            </a:r>
            <a:r>
              <a:rPr lang="en-US" sz="1600" dirty="0"/>
              <a:t> lifecycle in which development of application takes place constantly. The entire development process is broken down into small steps or development cycles. As a result of this, the speed of software development and delivery is increased.</a:t>
            </a:r>
          </a:p>
          <a:p>
            <a:pPr>
              <a:buNone/>
            </a:pPr>
            <a:r>
              <a:rPr lang="en-US" sz="1600" b="1" dirty="0"/>
              <a:t>ii). Testing</a:t>
            </a:r>
            <a:endParaRPr lang="en-US" sz="1600" dirty="0"/>
          </a:p>
          <a:p>
            <a:pPr>
              <a:buNone/>
            </a:pPr>
            <a:r>
              <a:rPr lang="en-US" sz="1600" dirty="0"/>
              <a:t>Selenium like testing tools is used to speed up the overall testing process by quick identification of errors and fixing the bugs.</a:t>
            </a:r>
          </a:p>
          <a:p>
            <a:pPr>
              <a:buNone/>
            </a:pPr>
            <a:r>
              <a:rPr lang="en-US" sz="1600" b="1" dirty="0"/>
              <a:t>iii). Integration</a:t>
            </a:r>
            <a:endParaRPr lang="en-US" sz="1600" dirty="0"/>
          </a:p>
          <a:p>
            <a:pPr>
              <a:buNone/>
            </a:pPr>
            <a:r>
              <a:rPr lang="en-US" sz="1600" dirty="0"/>
              <a:t>New functionalities are integrated with the prevailing code, and testing of new code takes place. Continuous integration and testing help in the continuous development process.</a:t>
            </a:r>
          </a:p>
          <a:p>
            <a:pPr>
              <a:buNone/>
            </a:pPr>
            <a:r>
              <a:rPr lang="en-US" sz="1600" b="1" dirty="0"/>
              <a:t>iv). Deployment</a:t>
            </a:r>
            <a:endParaRPr lang="en-US" sz="1600" dirty="0"/>
          </a:p>
          <a:p>
            <a:pPr>
              <a:buNone/>
            </a:pPr>
            <a:r>
              <a:rPr lang="en-US" sz="1600" dirty="0"/>
              <a:t>Continuous deployment is the part of </a:t>
            </a:r>
            <a:r>
              <a:rPr lang="en-US" sz="1600" dirty="0" err="1"/>
              <a:t>DevOps</a:t>
            </a:r>
            <a:r>
              <a:rPr lang="en-US" sz="1600" dirty="0"/>
              <a:t> lifecycle. When it is performed in the right way, then it can affect the overall functioning of a high traffic website.</a:t>
            </a:r>
          </a:p>
          <a:p>
            <a:pPr>
              <a:buNone/>
            </a:pPr>
            <a:r>
              <a:rPr lang="en-US" sz="1600" b="1" dirty="0"/>
              <a:t>v). Monitoring</a:t>
            </a:r>
            <a:endParaRPr lang="en-US" sz="1600" dirty="0"/>
          </a:p>
          <a:p>
            <a:pPr>
              <a:buNone/>
            </a:pPr>
            <a:r>
              <a:rPr lang="en-US" sz="1600" dirty="0"/>
              <a:t>Inappropriate system behavior is managed by monitoring. Through proper monitoring, the bugs are found and fixed in a hassle-free way.</a:t>
            </a:r>
          </a:p>
          <a:p>
            <a:r>
              <a:rPr lang="en-US" sz="1600" dirty="0"/>
              <a:t>These are the building blocks for any </a:t>
            </a:r>
            <a:r>
              <a:rPr lang="en-US" sz="1600" dirty="0" err="1"/>
              <a:t>DevOps</a:t>
            </a:r>
            <a:r>
              <a:rPr lang="en-US" sz="1600" dirty="0"/>
              <a:t> application. As per </a:t>
            </a:r>
            <a:r>
              <a:rPr lang="en-US" sz="1600" dirty="0" err="1"/>
              <a:t>DevOps</a:t>
            </a:r>
            <a:r>
              <a:rPr lang="en-US" sz="1600" dirty="0"/>
              <a:t> culture, a group of Engineers is responsible for each stage of </a:t>
            </a:r>
            <a:r>
              <a:rPr lang="en-US" sz="1600" dirty="0" err="1"/>
              <a:t>DevOps</a:t>
            </a:r>
            <a:r>
              <a:rPr lang="en-US" sz="1600" dirty="0"/>
              <a:t> application development, including developer, system admin, testing, and others.</a:t>
            </a:r>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768</Words>
  <Application>Microsoft Office PowerPoint</Application>
  <PresentationFormat>Custom</PresentationFormat>
  <Paragraphs>49</Paragraphs>
  <Slides>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What problems led to the creation of DevOps? </vt:lpstr>
      <vt:lpstr>How is DevOps different from Traditional IT? </vt:lpstr>
      <vt:lpstr>Following are the factors that will improve as a result of DevOps implementation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klu</dc:creator>
  <cp:lastModifiedBy>Anjana Nandam</cp:lastModifiedBy>
  <cp:revision>10</cp:revision>
  <dcterms:created xsi:type="dcterms:W3CDTF">2019-11-25T03:30:46Z</dcterms:created>
  <dcterms:modified xsi:type="dcterms:W3CDTF">2022-12-24T02:50:03Z</dcterms:modified>
</cp:coreProperties>
</file>