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4" r:id="rId1"/>
  </p:sldMasterIdLst>
  <p:notesMasterIdLst>
    <p:notesMasterId r:id="rId46"/>
  </p:notesMasterIdLst>
  <p:sldIdLst>
    <p:sldId id="30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97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8B6F1-7C0F-4A68-B870-3CF4029D8420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33B6-EC5C-42A3-B72C-F4A8E2B86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21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8BF8-C004-5591-289E-6041FF8F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010DC-86AB-58E7-26E4-E22D990E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CDBD8-7D7B-19EC-2F05-269F614F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A0FC-22F0-E042-F8D6-45284005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075D-F2C1-6636-9026-C7B54209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06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8E41-3442-D5AA-9B1B-DD37C2A0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23555-740B-264D-16AA-70987D408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1232-AC6A-28B7-DE34-00CE7D33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8172-FD50-0440-0772-98F257F4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B8EF-C057-257D-9146-2EBFC275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00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D0E02-9B4B-5FC1-EB5C-3AE53416F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91E08-A3B8-87A2-7A67-60AB904F8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3CEF-807E-CEEC-33E3-FEC5ACE7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6432-2FA4-9073-5205-4A4AB75A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D8228-37D1-9258-BEB0-7FE885BF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7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10276" y="362458"/>
            <a:ext cx="6235446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220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6533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1" y="2"/>
            <a:ext cx="7289799" cy="7983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235F-955C-5281-5445-3660E7E1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C818-778E-8D3A-6BA7-EB0E0545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6132B-C1B9-9071-A8B7-47628AA3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7E5C0-497B-AE27-9184-BD7F6EE8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FF61-7914-5F6E-D75E-C4B031A8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06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813E-59F7-C7FC-F07E-F4C3A939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A1A5F-E07F-4B07-4C11-D2CC012B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4BB60-57D8-0513-371F-BF26D83C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BB75E-0E79-BE41-EEB4-B6384600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745EC-C759-D9E2-AE9F-E33FA825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2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21C8-BCAD-CAB9-9ADE-B7979892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836D-2EBE-48C3-099C-70DB04C18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C3CC6-5E54-05DA-60F7-380F7CA65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F7DFA-8A13-4237-04D3-58838C69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E3865-270A-330B-62F8-BBA61B83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82F26-81D7-AC9C-67F5-8A4EFCEE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0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B39E-2475-A6B5-3798-50C5CC5D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D789C-78CE-22CC-89C2-A0EF6C04E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54735-7C45-D915-7433-03F606BBC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FD09F-C4FF-2714-8498-8DC271D09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A0771-49A0-5174-E5A6-E0F90DB2A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006F3-75F9-DB49-A5FA-37B0BEF8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578A5-3750-1922-B9B8-014834E4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F512F-0C0A-F97D-2F25-664E4A61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43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C9F7-204F-0F62-4B17-BD6E1953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B74F3-AF79-8E29-BF61-28667B12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FBEA0-DB15-AB3C-60BF-C08D3174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EF9A0-F5EB-8EB1-FE34-81B2574A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28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AF4A1-BB03-9EC5-080E-A557282D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1840B-0193-F390-B0A0-AC6463B6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77AC6-ABAE-78A3-B071-E167AA21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8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8309-0DB7-40E7-BC52-898FE753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AC59-8EF4-AC52-D3E8-BFCC2B0E2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C116A-2DBB-E40A-4203-68464C319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1161E-B3FC-A6E3-A5EF-59D25D5D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FF462-6F4C-2441-3CA4-C3825E60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08804-BD95-FB3B-17B3-93F8ED98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31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2DDF-501F-D1BA-7722-BFDC21D3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A89B9-B956-C362-539E-116E936F5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BD206-1C93-A05D-708D-5B34D42AF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C5A0-83B9-56C6-DE85-EA9262A0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73321-6A11-8588-64FD-C2F2FC0F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1D742-6AB2-8218-46B5-2C584E2B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96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943E7-BB4F-644F-8748-EBC104AA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D5D18-CF27-9B6C-F699-F97BC18F8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9D9D9-DFA3-9D90-51B0-719778AD0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AD88-E8B0-A191-59E9-45140E741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AEB9D-AE09-298B-2047-168F25DE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4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1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7" Type="http://schemas.openxmlformats.org/officeDocument/2006/relationships/image" Target="../media/image53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8423B-5803-30F8-31C4-BF716BD7197E}"/>
              </a:ext>
            </a:extLst>
          </p:cNvPr>
          <p:cNvSpPr/>
          <p:nvPr/>
        </p:nvSpPr>
        <p:spPr>
          <a:xfrm>
            <a:off x="-1" y="0"/>
            <a:ext cx="16256000" cy="9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1"/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01"/>
            <a:ext cx="8036613" cy="8831908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/>
          <p:nvPr/>
        </p:nvSpPr>
        <p:spPr>
          <a:xfrm>
            <a:off x="7192608" y="2577881"/>
            <a:ext cx="9203397" cy="307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1" tIns="60933" rIns="121901" bIns="60933" anchor="t" anchorCtr="0">
            <a:spAutoFit/>
          </a:bodyPr>
          <a:lstStyle/>
          <a:p>
            <a:pPr algn="ctr"/>
            <a:r>
              <a:rPr lang="en-US" sz="4267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Cloud &amp; </a:t>
            </a:r>
            <a:r>
              <a:rPr lang="en-US" sz="4267" b="1" cap="all" dirty="0" err="1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devops</a:t>
            </a:r>
            <a:r>
              <a:rPr lang="en-US" sz="4267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(EPAM)</a:t>
            </a:r>
          </a:p>
          <a:p>
            <a:pPr algn="ctr"/>
            <a:r>
              <a:rPr lang="en-US" sz="4267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21cs3019aa</a:t>
            </a:r>
          </a:p>
          <a:p>
            <a:pPr algn="ctr"/>
            <a:endParaRPr lang="en-US" sz="2667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algn="ctr"/>
            <a:r>
              <a:rPr lang="en-US" sz="2667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algn="ctr"/>
            <a:r>
              <a:rPr lang="en-US" sz="5333" b="1" cap="all" dirty="0" err="1">
                <a:ln/>
                <a:solidFill>
                  <a:srgbClr val="C00000"/>
                </a:solidFill>
                <a:cs typeface="Poppins" panose="00000500000000000000" pitchFamily="2" charset="0"/>
              </a:rPr>
              <a:t>Devops</a:t>
            </a:r>
            <a:r>
              <a:rPr lang="en-US" sz="5333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 FUNDAMENTALS</a:t>
            </a:r>
            <a:endParaRPr lang="en-US" sz="5333" b="1" dirty="0">
              <a:solidFill>
                <a:srgbClr val="C00000"/>
              </a:solidFill>
              <a:cs typeface="Poppins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F0C376-F4D3-1950-3474-EFF28411BDC6}"/>
              </a:ext>
            </a:extLst>
          </p:cNvPr>
          <p:cNvSpPr/>
          <p:nvPr/>
        </p:nvSpPr>
        <p:spPr>
          <a:xfrm>
            <a:off x="8311003" y="1233856"/>
            <a:ext cx="5981775" cy="766352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1"/>
          </a:p>
        </p:txBody>
      </p:sp>
      <p:sp>
        <p:nvSpPr>
          <p:cNvPr id="475" name="Google Shape;475;p16"/>
          <p:cNvSpPr txBox="1"/>
          <p:nvPr/>
        </p:nvSpPr>
        <p:spPr>
          <a:xfrm>
            <a:off x="8128002" y="1107622"/>
            <a:ext cx="6127263" cy="94373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121901" tIns="60933" rIns="121901" bIns="60933" anchor="t" anchorCtr="0">
            <a:spAutoFit/>
          </a:bodyPr>
          <a:lstStyle/>
          <a:p>
            <a:pPr algn="ctr"/>
            <a:r>
              <a:rPr lang="en-US" sz="5333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8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10164225" y="6344104"/>
            <a:ext cx="2980155" cy="604072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121901" tIns="60933" rIns="121901" bIns="60933" anchor="ctr" anchorCtr="0">
            <a:noAutofit/>
          </a:bodyPr>
          <a:lstStyle/>
          <a:p>
            <a:pPr algn="ctr"/>
            <a:r>
              <a:rPr lang="en-US" sz="32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- 1</a:t>
            </a:r>
            <a:endParaRPr sz="320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9083045"/>
            <a:ext cx="16256000" cy="6095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3"/>
            <a:ext cx="16256000" cy="6095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1"/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6939" y="109263"/>
            <a:ext cx="3346484" cy="14154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201" y="355320"/>
            <a:ext cx="13944600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-30" dirty="0"/>
              <a:t>Role</a:t>
            </a:r>
            <a:r>
              <a:rPr sz="4800" spc="15" dirty="0"/>
              <a:t> </a:t>
            </a:r>
            <a:r>
              <a:rPr sz="4800" spc="-30" dirty="0"/>
              <a:t>of </a:t>
            </a:r>
            <a:r>
              <a:rPr sz="4800" spc="-35" dirty="0"/>
              <a:t>Version</a:t>
            </a:r>
            <a:r>
              <a:rPr sz="4800" spc="30" dirty="0"/>
              <a:t> </a:t>
            </a:r>
            <a:r>
              <a:rPr sz="4800" spc="-20" dirty="0"/>
              <a:t>Control</a:t>
            </a:r>
            <a:r>
              <a:rPr sz="4800" spc="50" dirty="0"/>
              <a:t> </a:t>
            </a:r>
            <a:r>
              <a:rPr sz="4800" spc="-25" dirty="0"/>
              <a:t>System</a:t>
            </a:r>
            <a:r>
              <a:rPr sz="4800" spc="45" dirty="0"/>
              <a:t> </a:t>
            </a:r>
            <a:r>
              <a:rPr sz="4800" spc="-10" dirty="0"/>
              <a:t>in</a:t>
            </a:r>
            <a:r>
              <a:rPr sz="4800" spc="-5" dirty="0"/>
              <a:t> </a:t>
            </a:r>
            <a:r>
              <a:rPr sz="4800" spc="-10" dirty="0"/>
              <a:t>DevOps</a:t>
            </a:r>
            <a:r>
              <a:rPr sz="4800" spc="40" dirty="0"/>
              <a:t> </a:t>
            </a:r>
            <a:r>
              <a:rPr sz="4800" spc="-10" dirty="0"/>
              <a:t>Environment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2696" y="1068398"/>
            <a:ext cx="9704832" cy="5676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110983" y="7485888"/>
            <a:ext cx="1205230" cy="753110"/>
          </a:xfrm>
          <a:custGeom>
            <a:avLst/>
            <a:gdLst/>
            <a:ahLst/>
            <a:cxnLst/>
            <a:rect l="l" t="t" r="r" b="b"/>
            <a:pathLst>
              <a:path w="1205229" h="753109">
                <a:moveTo>
                  <a:pt x="1156335" y="0"/>
                </a:moveTo>
                <a:lnTo>
                  <a:pt x="53721" y="0"/>
                </a:lnTo>
                <a:lnTo>
                  <a:pt x="34022" y="2524"/>
                </a:lnTo>
                <a:lnTo>
                  <a:pt x="16811" y="10096"/>
                </a:lnTo>
                <a:lnTo>
                  <a:pt x="4625" y="22717"/>
                </a:lnTo>
                <a:lnTo>
                  <a:pt x="0" y="40385"/>
                </a:lnTo>
                <a:lnTo>
                  <a:pt x="4625" y="55141"/>
                </a:lnTo>
                <a:lnTo>
                  <a:pt x="16811" y="68040"/>
                </a:lnTo>
                <a:lnTo>
                  <a:pt x="34022" y="77176"/>
                </a:lnTo>
                <a:lnTo>
                  <a:pt x="53721" y="80644"/>
                </a:lnTo>
                <a:lnTo>
                  <a:pt x="692404" y="80644"/>
                </a:lnTo>
                <a:lnTo>
                  <a:pt x="40386" y="201675"/>
                </a:lnTo>
                <a:lnTo>
                  <a:pt x="25661" y="209036"/>
                </a:lnTo>
                <a:lnTo>
                  <a:pt x="13461" y="220170"/>
                </a:lnTo>
                <a:lnTo>
                  <a:pt x="6310" y="233805"/>
                </a:lnTo>
                <a:lnTo>
                  <a:pt x="6731" y="248665"/>
                </a:lnTo>
                <a:lnTo>
                  <a:pt x="10304" y="262443"/>
                </a:lnTo>
                <a:lnTo>
                  <a:pt x="20177" y="273065"/>
                </a:lnTo>
                <a:lnTo>
                  <a:pt x="35073" y="279902"/>
                </a:lnTo>
                <a:lnTo>
                  <a:pt x="53721" y="282320"/>
                </a:lnTo>
                <a:lnTo>
                  <a:pt x="726059" y="282320"/>
                </a:lnTo>
                <a:lnTo>
                  <a:pt x="40386" y="416763"/>
                </a:lnTo>
                <a:lnTo>
                  <a:pt x="25661" y="424113"/>
                </a:lnTo>
                <a:lnTo>
                  <a:pt x="13461" y="435246"/>
                </a:lnTo>
                <a:lnTo>
                  <a:pt x="6310" y="448901"/>
                </a:lnTo>
                <a:lnTo>
                  <a:pt x="6731" y="463816"/>
                </a:lnTo>
                <a:lnTo>
                  <a:pt x="10304" y="478625"/>
                </a:lnTo>
                <a:lnTo>
                  <a:pt x="20177" y="491540"/>
                </a:lnTo>
                <a:lnTo>
                  <a:pt x="35073" y="500674"/>
                </a:lnTo>
                <a:lnTo>
                  <a:pt x="53721" y="504139"/>
                </a:lnTo>
                <a:lnTo>
                  <a:pt x="840359" y="504139"/>
                </a:lnTo>
                <a:lnTo>
                  <a:pt x="228600" y="665467"/>
                </a:lnTo>
                <a:lnTo>
                  <a:pt x="214822" y="672822"/>
                </a:lnTo>
                <a:lnTo>
                  <a:pt x="204200" y="683955"/>
                </a:lnTo>
                <a:lnTo>
                  <a:pt x="197363" y="697607"/>
                </a:lnTo>
                <a:lnTo>
                  <a:pt x="194945" y="712520"/>
                </a:lnTo>
                <a:lnTo>
                  <a:pt x="202412" y="727331"/>
                </a:lnTo>
                <a:lnTo>
                  <a:pt x="214296" y="740251"/>
                </a:lnTo>
                <a:lnTo>
                  <a:pt x="229967" y="749389"/>
                </a:lnTo>
                <a:lnTo>
                  <a:pt x="248793" y="752855"/>
                </a:lnTo>
                <a:lnTo>
                  <a:pt x="967994" y="752855"/>
                </a:lnTo>
                <a:lnTo>
                  <a:pt x="983874" y="749284"/>
                </a:lnTo>
                <a:lnTo>
                  <a:pt x="999124" y="739411"/>
                </a:lnTo>
                <a:lnTo>
                  <a:pt x="1010588" y="724497"/>
                </a:lnTo>
                <a:lnTo>
                  <a:pt x="1015111" y="705802"/>
                </a:lnTo>
                <a:lnTo>
                  <a:pt x="1010588" y="690991"/>
                </a:lnTo>
                <a:lnTo>
                  <a:pt x="999124" y="678072"/>
                </a:lnTo>
                <a:lnTo>
                  <a:pt x="983874" y="668933"/>
                </a:lnTo>
                <a:lnTo>
                  <a:pt x="967994" y="665467"/>
                </a:lnTo>
                <a:lnTo>
                  <a:pt x="557911" y="665467"/>
                </a:lnTo>
                <a:lnTo>
                  <a:pt x="1169670" y="497420"/>
                </a:lnTo>
                <a:lnTo>
                  <a:pt x="1187233" y="490070"/>
                </a:lnTo>
                <a:lnTo>
                  <a:pt x="1199118" y="478937"/>
                </a:lnTo>
                <a:lnTo>
                  <a:pt x="1204692" y="465282"/>
                </a:lnTo>
                <a:lnTo>
                  <a:pt x="1203325" y="450367"/>
                </a:lnTo>
                <a:lnTo>
                  <a:pt x="1199751" y="436608"/>
                </a:lnTo>
                <a:lnTo>
                  <a:pt x="1189878" y="426002"/>
                </a:lnTo>
                <a:lnTo>
                  <a:pt x="1174982" y="419177"/>
                </a:lnTo>
                <a:lnTo>
                  <a:pt x="1156335" y="416763"/>
                </a:lnTo>
                <a:lnTo>
                  <a:pt x="483997" y="416763"/>
                </a:lnTo>
                <a:lnTo>
                  <a:pt x="1169670" y="282320"/>
                </a:lnTo>
                <a:lnTo>
                  <a:pt x="1184394" y="275905"/>
                </a:lnTo>
                <a:lnTo>
                  <a:pt x="1196594" y="266334"/>
                </a:lnTo>
                <a:lnTo>
                  <a:pt x="1203745" y="252978"/>
                </a:lnTo>
                <a:lnTo>
                  <a:pt x="1203325" y="235203"/>
                </a:lnTo>
                <a:lnTo>
                  <a:pt x="1199751" y="221499"/>
                </a:lnTo>
                <a:lnTo>
                  <a:pt x="1189878" y="210915"/>
                </a:lnTo>
                <a:lnTo>
                  <a:pt x="1174982" y="204092"/>
                </a:lnTo>
                <a:lnTo>
                  <a:pt x="1156335" y="201675"/>
                </a:lnTo>
                <a:lnTo>
                  <a:pt x="517651" y="201675"/>
                </a:lnTo>
                <a:lnTo>
                  <a:pt x="1169670" y="80644"/>
                </a:lnTo>
                <a:lnTo>
                  <a:pt x="1184394" y="73284"/>
                </a:lnTo>
                <a:lnTo>
                  <a:pt x="1196594" y="62150"/>
                </a:lnTo>
                <a:lnTo>
                  <a:pt x="1203745" y="48515"/>
                </a:lnTo>
                <a:lnTo>
                  <a:pt x="1203325" y="33654"/>
                </a:lnTo>
                <a:lnTo>
                  <a:pt x="1199751" y="19877"/>
                </a:lnTo>
                <a:lnTo>
                  <a:pt x="1189878" y="9255"/>
                </a:lnTo>
                <a:lnTo>
                  <a:pt x="1174982" y="2418"/>
                </a:lnTo>
                <a:lnTo>
                  <a:pt x="115633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5144" y="3523488"/>
            <a:ext cx="3221735" cy="372770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610343" y="5989320"/>
            <a:ext cx="1161415" cy="1158240"/>
            <a:chOff x="9610343" y="5989320"/>
            <a:chExt cx="1161415" cy="1158240"/>
          </a:xfrm>
        </p:grpSpPr>
        <p:sp>
          <p:nvSpPr>
            <p:cNvPr id="7" name="object 7"/>
            <p:cNvSpPr/>
            <p:nvPr/>
          </p:nvSpPr>
          <p:spPr>
            <a:xfrm>
              <a:off x="9610343" y="5989320"/>
              <a:ext cx="1161415" cy="1158240"/>
            </a:xfrm>
            <a:custGeom>
              <a:avLst/>
              <a:gdLst/>
              <a:ahLst/>
              <a:cxnLst/>
              <a:rect l="l" t="t" r="r" b="b"/>
              <a:pathLst>
                <a:path w="1161415" h="1158240">
                  <a:moveTo>
                    <a:pt x="580644" y="0"/>
                  </a:moveTo>
                  <a:lnTo>
                    <a:pt x="533022" y="1920"/>
                  </a:lnTo>
                  <a:lnTo>
                    <a:pt x="486461" y="7581"/>
                  </a:lnTo>
                  <a:lnTo>
                    <a:pt x="441110" y="16833"/>
                  </a:lnTo>
                  <a:lnTo>
                    <a:pt x="397117" y="29529"/>
                  </a:lnTo>
                  <a:lnTo>
                    <a:pt x="354633" y="45517"/>
                  </a:lnTo>
                  <a:lnTo>
                    <a:pt x="313807" y="64650"/>
                  </a:lnTo>
                  <a:lnTo>
                    <a:pt x="274788" y="86778"/>
                  </a:lnTo>
                  <a:lnTo>
                    <a:pt x="237725" y="111751"/>
                  </a:lnTo>
                  <a:lnTo>
                    <a:pt x="202769" y="139422"/>
                  </a:lnTo>
                  <a:lnTo>
                    <a:pt x="170068" y="169640"/>
                  </a:lnTo>
                  <a:lnTo>
                    <a:pt x="139773" y="202256"/>
                  </a:lnTo>
                  <a:lnTo>
                    <a:pt x="112032" y="237122"/>
                  </a:lnTo>
                  <a:lnTo>
                    <a:pt x="86995" y="274087"/>
                  </a:lnTo>
                  <a:lnTo>
                    <a:pt x="64811" y="313004"/>
                  </a:lnTo>
                  <a:lnTo>
                    <a:pt x="45630" y="353722"/>
                  </a:lnTo>
                  <a:lnTo>
                    <a:pt x="29602" y="396093"/>
                  </a:lnTo>
                  <a:lnTo>
                    <a:pt x="16875" y="439968"/>
                  </a:lnTo>
                  <a:lnTo>
                    <a:pt x="7599" y="485196"/>
                  </a:lnTo>
                  <a:lnTo>
                    <a:pt x="1924" y="531630"/>
                  </a:lnTo>
                  <a:lnTo>
                    <a:pt x="0" y="579119"/>
                  </a:lnTo>
                  <a:lnTo>
                    <a:pt x="1924" y="626609"/>
                  </a:lnTo>
                  <a:lnTo>
                    <a:pt x="7599" y="673043"/>
                  </a:lnTo>
                  <a:lnTo>
                    <a:pt x="16875" y="718271"/>
                  </a:lnTo>
                  <a:lnTo>
                    <a:pt x="29602" y="762146"/>
                  </a:lnTo>
                  <a:lnTo>
                    <a:pt x="45630" y="804517"/>
                  </a:lnTo>
                  <a:lnTo>
                    <a:pt x="64811" y="845235"/>
                  </a:lnTo>
                  <a:lnTo>
                    <a:pt x="86995" y="884152"/>
                  </a:lnTo>
                  <a:lnTo>
                    <a:pt x="112032" y="921117"/>
                  </a:lnTo>
                  <a:lnTo>
                    <a:pt x="139773" y="955983"/>
                  </a:lnTo>
                  <a:lnTo>
                    <a:pt x="170068" y="988599"/>
                  </a:lnTo>
                  <a:lnTo>
                    <a:pt x="202769" y="1018817"/>
                  </a:lnTo>
                  <a:lnTo>
                    <a:pt x="237725" y="1046488"/>
                  </a:lnTo>
                  <a:lnTo>
                    <a:pt x="274788" y="1071461"/>
                  </a:lnTo>
                  <a:lnTo>
                    <a:pt x="313807" y="1093589"/>
                  </a:lnTo>
                  <a:lnTo>
                    <a:pt x="354633" y="1112722"/>
                  </a:lnTo>
                  <a:lnTo>
                    <a:pt x="397117" y="1128710"/>
                  </a:lnTo>
                  <a:lnTo>
                    <a:pt x="441110" y="1141406"/>
                  </a:lnTo>
                  <a:lnTo>
                    <a:pt x="486461" y="1150658"/>
                  </a:lnTo>
                  <a:lnTo>
                    <a:pt x="533022" y="1156319"/>
                  </a:lnTo>
                  <a:lnTo>
                    <a:pt x="580644" y="1158239"/>
                  </a:lnTo>
                  <a:lnTo>
                    <a:pt x="628265" y="1156319"/>
                  </a:lnTo>
                  <a:lnTo>
                    <a:pt x="674826" y="1150658"/>
                  </a:lnTo>
                  <a:lnTo>
                    <a:pt x="720177" y="1141406"/>
                  </a:lnTo>
                  <a:lnTo>
                    <a:pt x="764170" y="1128710"/>
                  </a:lnTo>
                  <a:lnTo>
                    <a:pt x="806654" y="1112722"/>
                  </a:lnTo>
                  <a:lnTo>
                    <a:pt x="847480" y="1093589"/>
                  </a:lnTo>
                  <a:lnTo>
                    <a:pt x="886499" y="1071461"/>
                  </a:lnTo>
                  <a:lnTo>
                    <a:pt x="923562" y="1046488"/>
                  </a:lnTo>
                  <a:lnTo>
                    <a:pt x="958518" y="1018817"/>
                  </a:lnTo>
                  <a:lnTo>
                    <a:pt x="991219" y="988599"/>
                  </a:lnTo>
                  <a:lnTo>
                    <a:pt x="1021514" y="955983"/>
                  </a:lnTo>
                  <a:lnTo>
                    <a:pt x="1049255" y="921117"/>
                  </a:lnTo>
                  <a:lnTo>
                    <a:pt x="1074292" y="884152"/>
                  </a:lnTo>
                  <a:lnTo>
                    <a:pt x="1096476" y="845235"/>
                  </a:lnTo>
                  <a:lnTo>
                    <a:pt x="1115657" y="804517"/>
                  </a:lnTo>
                  <a:lnTo>
                    <a:pt x="1131685" y="762146"/>
                  </a:lnTo>
                  <a:lnTo>
                    <a:pt x="1144412" y="718271"/>
                  </a:lnTo>
                  <a:lnTo>
                    <a:pt x="1153688" y="673043"/>
                  </a:lnTo>
                  <a:lnTo>
                    <a:pt x="1159363" y="626609"/>
                  </a:lnTo>
                  <a:lnTo>
                    <a:pt x="1161287" y="579119"/>
                  </a:lnTo>
                  <a:lnTo>
                    <a:pt x="1159363" y="531630"/>
                  </a:lnTo>
                  <a:lnTo>
                    <a:pt x="1153688" y="485196"/>
                  </a:lnTo>
                  <a:lnTo>
                    <a:pt x="1144412" y="439968"/>
                  </a:lnTo>
                  <a:lnTo>
                    <a:pt x="1131685" y="396093"/>
                  </a:lnTo>
                  <a:lnTo>
                    <a:pt x="1115657" y="353722"/>
                  </a:lnTo>
                  <a:lnTo>
                    <a:pt x="1096476" y="313004"/>
                  </a:lnTo>
                  <a:lnTo>
                    <a:pt x="1074292" y="274087"/>
                  </a:lnTo>
                  <a:lnTo>
                    <a:pt x="1049255" y="237122"/>
                  </a:lnTo>
                  <a:lnTo>
                    <a:pt x="1021514" y="202256"/>
                  </a:lnTo>
                  <a:lnTo>
                    <a:pt x="991219" y="169640"/>
                  </a:lnTo>
                  <a:lnTo>
                    <a:pt x="958518" y="139422"/>
                  </a:lnTo>
                  <a:lnTo>
                    <a:pt x="923562" y="111751"/>
                  </a:lnTo>
                  <a:lnTo>
                    <a:pt x="886499" y="86778"/>
                  </a:lnTo>
                  <a:lnTo>
                    <a:pt x="847480" y="64650"/>
                  </a:lnTo>
                  <a:lnTo>
                    <a:pt x="806654" y="45517"/>
                  </a:lnTo>
                  <a:lnTo>
                    <a:pt x="764170" y="29529"/>
                  </a:lnTo>
                  <a:lnTo>
                    <a:pt x="720177" y="16833"/>
                  </a:lnTo>
                  <a:lnTo>
                    <a:pt x="674826" y="7581"/>
                  </a:lnTo>
                  <a:lnTo>
                    <a:pt x="628265" y="1920"/>
                  </a:lnTo>
                  <a:lnTo>
                    <a:pt x="58064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05415" y="6245352"/>
              <a:ext cx="771144" cy="7711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747504" y="3005327"/>
            <a:ext cx="1149350" cy="1149350"/>
            <a:chOff x="9747504" y="3005327"/>
            <a:chExt cx="1149350" cy="1149350"/>
          </a:xfrm>
        </p:grpSpPr>
        <p:sp>
          <p:nvSpPr>
            <p:cNvPr id="10" name="object 10"/>
            <p:cNvSpPr/>
            <p:nvPr/>
          </p:nvSpPr>
          <p:spPr>
            <a:xfrm>
              <a:off x="9747504" y="3005327"/>
              <a:ext cx="1149350" cy="1149350"/>
            </a:xfrm>
            <a:custGeom>
              <a:avLst/>
              <a:gdLst/>
              <a:ahLst/>
              <a:cxnLst/>
              <a:rect l="l" t="t" r="r" b="b"/>
              <a:pathLst>
                <a:path w="1149350" h="1149350">
                  <a:moveTo>
                    <a:pt x="574548" y="0"/>
                  </a:moveTo>
                  <a:lnTo>
                    <a:pt x="527418" y="1904"/>
                  </a:lnTo>
                  <a:lnTo>
                    <a:pt x="481339" y="7518"/>
                  </a:lnTo>
                  <a:lnTo>
                    <a:pt x="436458" y="16694"/>
                  </a:lnTo>
                  <a:lnTo>
                    <a:pt x="392923" y="29285"/>
                  </a:lnTo>
                  <a:lnTo>
                    <a:pt x="350883" y="45142"/>
                  </a:lnTo>
                  <a:lnTo>
                    <a:pt x="310484" y="64118"/>
                  </a:lnTo>
                  <a:lnTo>
                    <a:pt x="271874" y="86066"/>
                  </a:lnTo>
                  <a:lnTo>
                    <a:pt x="235201" y="110837"/>
                  </a:lnTo>
                  <a:lnTo>
                    <a:pt x="200614" y="138284"/>
                  </a:lnTo>
                  <a:lnTo>
                    <a:pt x="168259" y="168259"/>
                  </a:lnTo>
                  <a:lnTo>
                    <a:pt x="138284" y="200614"/>
                  </a:lnTo>
                  <a:lnTo>
                    <a:pt x="110837" y="235201"/>
                  </a:lnTo>
                  <a:lnTo>
                    <a:pt x="86066" y="271874"/>
                  </a:lnTo>
                  <a:lnTo>
                    <a:pt x="64118" y="310484"/>
                  </a:lnTo>
                  <a:lnTo>
                    <a:pt x="45142" y="350883"/>
                  </a:lnTo>
                  <a:lnTo>
                    <a:pt x="29285" y="392923"/>
                  </a:lnTo>
                  <a:lnTo>
                    <a:pt x="16694" y="436458"/>
                  </a:lnTo>
                  <a:lnTo>
                    <a:pt x="7518" y="481339"/>
                  </a:lnTo>
                  <a:lnTo>
                    <a:pt x="1904" y="527418"/>
                  </a:lnTo>
                  <a:lnTo>
                    <a:pt x="0" y="574548"/>
                  </a:lnTo>
                  <a:lnTo>
                    <a:pt x="1904" y="621677"/>
                  </a:lnTo>
                  <a:lnTo>
                    <a:pt x="7518" y="667756"/>
                  </a:lnTo>
                  <a:lnTo>
                    <a:pt x="16694" y="712637"/>
                  </a:lnTo>
                  <a:lnTo>
                    <a:pt x="29285" y="756172"/>
                  </a:lnTo>
                  <a:lnTo>
                    <a:pt x="45142" y="798212"/>
                  </a:lnTo>
                  <a:lnTo>
                    <a:pt x="64118" y="838611"/>
                  </a:lnTo>
                  <a:lnTo>
                    <a:pt x="86066" y="877221"/>
                  </a:lnTo>
                  <a:lnTo>
                    <a:pt x="110837" y="913894"/>
                  </a:lnTo>
                  <a:lnTo>
                    <a:pt x="138284" y="948481"/>
                  </a:lnTo>
                  <a:lnTo>
                    <a:pt x="168259" y="980836"/>
                  </a:lnTo>
                  <a:lnTo>
                    <a:pt x="200614" y="1010811"/>
                  </a:lnTo>
                  <a:lnTo>
                    <a:pt x="235201" y="1038258"/>
                  </a:lnTo>
                  <a:lnTo>
                    <a:pt x="271874" y="1063029"/>
                  </a:lnTo>
                  <a:lnTo>
                    <a:pt x="310484" y="1084977"/>
                  </a:lnTo>
                  <a:lnTo>
                    <a:pt x="350883" y="1103953"/>
                  </a:lnTo>
                  <a:lnTo>
                    <a:pt x="392923" y="1119810"/>
                  </a:lnTo>
                  <a:lnTo>
                    <a:pt x="436458" y="1132401"/>
                  </a:lnTo>
                  <a:lnTo>
                    <a:pt x="481339" y="1141577"/>
                  </a:lnTo>
                  <a:lnTo>
                    <a:pt x="527418" y="1147191"/>
                  </a:lnTo>
                  <a:lnTo>
                    <a:pt x="574548" y="1149096"/>
                  </a:lnTo>
                  <a:lnTo>
                    <a:pt x="621677" y="1147191"/>
                  </a:lnTo>
                  <a:lnTo>
                    <a:pt x="667756" y="1141577"/>
                  </a:lnTo>
                  <a:lnTo>
                    <a:pt x="712637" y="1132401"/>
                  </a:lnTo>
                  <a:lnTo>
                    <a:pt x="756172" y="1119810"/>
                  </a:lnTo>
                  <a:lnTo>
                    <a:pt x="798212" y="1103953"/>
                  </a:lnTo>
                  <a:lnTo>
                    <a:pt x="838611" y="1084977"/>
                  </a:lnTo>
                  <a:lnTo>
                    <a:pt x="877221" y="1063029"/>
                  </a:lnTo>
                  <a:lnTo>
                    <a:pt x="913894" y="1038258"/>
                  </a:lnTo>
                  <a:lnTo>
                    <a:pt x="948481" y="1010811"/>
                  </a:lnTo>
                  <a:lnTo>
                    <a:pt x="980836" y="980836"/>
                  </a:lnTo>
                  <a:lnTo>
                    <a:pt x="1010811" y="948481"/>
                  </a:lnTo>
                  <a:lnTo>
                    <a:pt x="1038258" y="913894"/>
                  </a:lnTo>
                  <a:lnTo>
                    <a:pt x="1063029" y="877221"/>
                  </a:lnTo>
                  <a:lnTo>
                    <a:pt x="1084977" y="838611"/>
                  </a:lnTo>
                  <a:lnTo>
                    <a:pt x="1103953" y="798212"/>
                  </a:lnTo>
                  <a:lnTo>
                    <a:pt x="1119810" y="756172"/>
                  </a:lnTo>
                  <a:lnTo>
                    <a:pt x="1132401" y="712637"/>
                  </a:lnTo>
                  <a:lnTo>
                    <a:pt x="1141577" y="667756"/>
                  </a:lnTo>
                  <a:lnTo>
                    <a:pt x="1147191" y="621677"/>
                  </a:lnTo>
                  <a:lnTo>
                    <a:pt x="1149096" y="574548"/>
                  </a:lnTo>
                  <a:lnTo>
                    <a:pt x="1147191" y="527418"/>
                  </a:lnTo>
                  <a:lnTo>
                    <a:pt x="1141577" y="481339"/>
                  </a:lnTo>
                  <a:lnTo>
                    <a:pt x="1132401" y="436458"/>
                  </a:lnTo>
                  <a:lnTo>
                    <a:pt x="1119810" y="392923"/>
                  </a:lnTo>
                  <a:lnTo>
                    <a:pt x="1103953" y="350883"/>
                  </a:lnTo>
                  <a:lnTo>
                    <a:pt x="1084977" y="310484"/>
                  </a:lnTo>
                  <a:lnTo>
                    <a:pt x="1063029" y="271874"/>
                  </a:lnTo>
                  <a:lnTo>
                    <a:pt x="1038258" y="235201"/>
                  </a:lnTo>
                  <a:lnTo>
                    <a:pt x="1010811" y="200614"/>
                  </a:lnTo>
                  <a:lnTo>
                    <a:pt x="980836" y="168259"/>
                  </a:lnTo>
                  <a:lnTo>
                    <a:pt x="948481" y="138284"/>
                  </a:lnTo>
                  <a:lnTo>
                    <a:pt x="913894" y="110837"/>
                  </a:lnTo>
                  <a:lnTo>
                    <a:pt x="877221" y="86066"/>
                  </a:lnTo>
                  <a:lnTo>
                    <a:pt x="838611" y="64118"/>
                  </a:lnTo>
                  <a:lnTo>
                    <a:pt x="798212" y="45142"/>
                  </a:lnTo>
                  <a:lnTo>
                    <a:pt x="756172" y="29285"/>
                  </a:lnTo>
                  <a:lnTo>
                    <a:pt x="712637" y="16694"/>
                  </a:lnTo>
                  <a:lnTo>
                    <a:pt x="667756" y="7518"/>
                  </a:lnTo>
                  <a:lnTo>
                    <a:pt x="621677" y="1904"/>
                  </a:lnTo>
                  <a:lnTo>
                    <a:pt x="5745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30968" y="3191255"/>
              <a:ext cx="585470" cy="683260"/>
            </a:xfrm>
            <a:custGeom>
              <a:avLst/>
              <a:gdLst/>
              <a:ahLst/>
              <a:cxnLst/>
              <a:rect l="l" t="t" r="r" b="b"/>
              <a:pathLst>
                <a:path w="585470" h="683260">
                  <a:moveTo>
                    <a:pt x="585216" y="521208"/>
                  </a:moveTo>
                  <a:lnTo>
                    <a:pt x="579653" y="478510"/>
                  </a:lnTo>
                  <a:lnTo>
                    <a:pt x="563841" y="439991"/>
                  </a:lnTo>
                  <a:lnTo>
                    <a:pt x="539064" y="407250"/>
                  </a:lnTo>
                  <a:lnTo>
                    <a:pt x="527558" y="398272"/>
                  </a:lnTo>
                  <a:lnTo>
                    <a:pt x="527558" y="459613"/>
                  </a:lnTo>
                  <a:lnTo>
                    <a:pt x="527558" y="467360"/>
                  </a:lnTo>
                  <a:lnTo>
                    <a:pt x="523621" y="475107"/>
                  </a:lnTo>
                  <a:lnTo>
                    <a:pt x="408305" y="590423"/>
                  </a:lnTo>
                  <a:lnTo>
                    <a:pt x="400558" y="594233"/>
                  </a:lnTo>
                  <a:lnTo>
                    <a:pt x="396748" y="598170"/>
                  </a:lnTo>
                  <a:lnTo>
                    <a:pt x="392938" y="598170"/>
                  </a:lnTo>
                  <a:lnTo>
                    <a:pt x="327533" y="532765"/>
                  </a:lnTo>
                  <a:lnTo>
                    <a:pt x="323723" y="525018"/>
                  </a:lnTo>
                  <a:lnTo>
                    <a:pt x="323723" y="517398"/>
                  </a:lnTo>
                  <a:lnTo>
                    <a:pt x="327533" y="513461"/>
                  </a:lnTo>
                  <a:lnTo>
                    <a:pt x="335153" y="505841"/>
                  </a:lnTo>
                  <a:lnTo>
                    <a:pt x="339090" y="502031"/>
                  </a:lnTo>
                  <a:lnTo>
                    <a:pt x="350647" y="502031"/>
                  </a:lnTo>
                  <a:lnTo>
                    <a:pt x="392938" y="544322"/>
                  </a:lnTo>
                  <a:lnTo>
                    <a:pt x="400558" y="544322"/>
                  </a:lnTo>
                  <a:lnTo>
                    <a:pt x="404495" y="536575"/>
                  </a:lnTo>
                  <a:lnTo>
                    <a:pt x="440524" y="502031"/>
                  </a:lnTo>
                  <a:lnTo>
                    <a:pt x="496697" y="448183"/>
                  </a:lnTo>
                  <a:lnTo>
                    <a:pt x="500634" y="444246"/>
                  </a:lnTo>
                  <a:lnTo>
                    <a:pt x="508254" y="444246"/>
                  </a:lnTo>
                  <a:lnTo>
                    <a:pt x="512191" y="448183"/>
                  </a:lnTo>
                  <a:lnTo>
                    <a:pt x="523621" y="455803"/>
                  </a:lnTo>
                  <a:lnTo>
                    <a:pt x="527558" y="459613"/>
                  </a:lnTo>
                  <a:lnTo>
                    <a:pt x="527558" y="398272"/>
                  </a:lnTo>
                  <a:lnTo>
                    <a:pt x="506577" y="381876"/>
                  </a:lnTo>
                  <a:lnTo>
                    <a:pt x="491020" y="375335"/>
                  </a:lnTo>
                  <a:lnTo>
                    <a:pt x="488162" y="370687"/>
                  </a:lnTo>
                  <a:lnTo>
                    <a:pt x="481660" y="363194"/>
                  </a:lnTo>
                  <a:lnTo>
                    <a:pt x="473710" y="356743"/>
                  </a:lnTo>
                  <a:lnTo>
                    <a:pt x="467233" y="348221"/>
                  </a:lnTo>
                  <a:lnTo>
                    <a:pt x="434111" y="320357"/>
                  </a:lnTo>
                  <a:lnTo>
                    <a:pt x="392163" y="297967"/>
                  </a:lnTo>
                  <a:lnTo>
                    <a:pt x="350520" y="287782"/>
                  </a:lnTo>
                  <a:lnTo>
                    <a:pt x="338963" y="287782"/>
                  </a:lnTo>
                  <a:lnTo>
                    <a:pt x="335026" y="283845"/>
                  </a:lnTo>
                  <a:lnTo>
                    <a:pt x="368820" y="261810"/>
                  </a:lnTo>
                  <a:lnTo>
                    <a:pt x="394284" y="231114"/>
                  </a:lnTo>
                  <a:lnTo>
                    <a:pt x="410337" y="193230"/>
                  </a:lnTo>
                  <a:lnTo>
                    <a:pt x="415925" y="149606"/>
                  </a:lnTo>
                  <a:lnTo>
                    <a:pt x="408432" y="103136"/>
                  </a:lnTo>
                  <a:lnTo>
                    <a:pt x="387464" y="62166"/>
                  </a:lnTo>
                  <a:lnTo>
                    <a:pt x="355206" y="29476"/>
                  </a:lnTo>
                  <a:lnTo>
                    <a:pt x="313880" y="7835"/>
                  </a:lnTo>
                  <a:lnTo>
                    <a:pt x="265684" y="0"/>
                  </a:lnTo>
                  <a:lnTo>
                    <a:pt x="217131" y="7835"/>
                  </a:lnTo>
                  <a:lnTo>
                    <a:pt x="174853" y="29476"/>
                  </a:lnTo>
                  <a:lnTo>
                    <a:pt x="141452" y="62166"/>
                  </a:lnTo>
                  <a:lnTo>
                    <a:pt x="119519" y="103136"/>
                  </a:lnTo>
                  <a:lnTo>
                    <a:pt x="111633" y="149606"/>
                  </a:lnTo>
                  <a:lnTo>
                    <a:pt x="117767" y="193294"/>
                  </a:lnTo>
                  <a:lnTo>
                    <a:pt x="134747" y="231609"/>
                  </a:lnTo>
                  <a:lnTo>
                    <a:pt x="160388" y="263461"/>
                  </a:lnTo>
                  <a:lnTo>
                    <a:pt x="192532" y="287782"/>
                  </a:lnTo>
                  <a:lnTo>
                    <a:pt x="177165" y="287782"/>
                  </a:lnTo>
                  <a:lnTo>
                    <a:pt x="130302" y="301828"/>
                  </a:lnTo>
                  <a:lnTo>
                    <a:pt x="119380" y="306959"/>
                  </a:lnTo>
                  <a:lnTo>
                    <a:pt x="110109" y="310540"/>
                  </a:lnTo>
                  <a:lnTo>
                    <a:pt x="100139" y="315556"/>
                  </a:lnTo>
                  <a:lnTo>
                    <a:pt x="90157" y="322021"/>
                  </a:lnTo>
                  <a:lnTo>
                    <a:pt x="80899" y="329946"/>
                  </a:lnTo>
                  <a:lnTo>
                    <a:pt x="72288" y="336346"/>
                  </a:lnTo>
                  <a:lnTo>
                    <a:pt x="64033" y="343827"/>
                  </a:lnTo>
                  <a:lnTo>
                    <a:pt x="56502" y="352031"/>
                  </a:lnTo>
                  <a:lnTo>
                    <a:pt x="50038" y="360553"/>
                  </a:lnTo>
                  <a:lnTo>
                    <a:pt x="44894" y="366407"/>
                  </a:lnTo>
                  <a:lnTo>
                    <a:pt x="40449" y="372592"/>
                  </a:lnTo>
                  <a:lnTo>
                    <a:pt x="30861" y="387477"/>
                  </a:lnTo>
                  <a:lnTo>
                    <a:pt x="27330" y="393814"/>
                  </a:lnTo>
                  <a:lnTo>
                    <a:pt x="18884" y="407949"/>
                  </a:lnTo>
                  <a:lnTo>
                    <a:pt x="3810" y="452628"/>
                  </a:lnTo>
                  <a:lnTo>
                    <a:pt x="0" y="464185"/>
                  </a:lnTo>
                  <a:lnTo>
                    <a:pt x="0" y="606171"/>
                  </a:lnTo>
                  <a:lnTo>
                    <a:pt x="2692" y="610298"/>
                  </a:lnTo>
                  <a:lnTo>
                    <a:pt x="69342" y="640715"/>
                  </a:lnTo>
                  <a:lnTo>
                    <a:pt x="116928" y="651332"/>
                  </a:lnTo>
                  <a:lnTo>
                    <a:pt x="167043" y="659828"/>
                  </a:lnTo>
                  <a:lnTo>
                    <a:pt x="219341" y="665480"/>
                  </a:lnTo>
                  <a:lnTo>
                    <a:pt x="273431" y="667512"/>
                  </a:lnTo>
                  <a:lnTo>
                    <a:pt x="304292" y="667512"/>
                  </a:lnTo>
                  <a:lnTo>
                    <a:pt x="294132" y="646684"/>
                  </a:lnTo>
                  <a:lnTo>
                    <a:pt x="286918" y="624382"/>
                  </a:lnTo>
                  <a:lnTo>
                    <a:pt x="282600" y="600633"/>
                  </a:lnTo>
                  <a:lnTo>
                    <a:pt x="282448" y="598043"/>
                  </a:lnTo>
                  <a:lnTo>
                    <a:pt x="284327" y="602437"/>
                  </a:lnTo>
                  <a:lnTo>
                    <a:pt x="309702" y="635177"/>
                  </a:lnTo>
                  <a:lnTo>
                    <a:pt x="342442" y="660552"/>
                  </a:lnTo>
                  <a:lnTo>
                    <a:pt x="380961" y="676935"/>
                  </a:lnTo>
                  <a:lnTo>
                    <a:pt x="423672" y="682752"/>
                  </a:lnTo>
                  <a:lnTo>
                    <a:pt x="467690" y="676935"/>
                  </a:lnTo>
                  <a:lnTo>
                    <a:pt x="506577" y="660552"/>
                  </a:lnTo>
                  <a:lnTo>
                    <a:pt x="539064" y="635177"/>
                  </a:lnTo>
                  <a:lnTo>
                    <a:pt x="563841" y="602437"/>
                  </a:lnTo>
                  <a:lnTo>
                    <a:pt x="579653" y="563918"/>
                  </a:lnTo>
                  <a:lnTo>
                    <a:pt x="585216" y="521208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154423" y="3261359"/>
            <a:ext cx="1073150" cy="1076325"/>
            <a:chOff x="4154423" y="3261359"/>
            <a:chExt cx="1073150" cy="1076325"/>
          </a:xfrm>
        </p:grpSpPr>
        <p:sp>
          <p:nvSpPr>
            <p:cNvPr id="13" name="object 13"/>
            <p:cNvSpPr/>
            <p:nvPr/>
          </p:nvSpPr>
          <p:spPr>
            <a:xfrm>
              <a:off x="4154423" y="3261359"/>
              <a:ext cx="1073150" cy="1076325"/>
            </a:xfrm>
            <a:custGeom>
              <a:avLst/>
              <a:gdLst/>
              <a:ahLst/>
              <a:cxnLst/>
              <a:rect l="l" t="t" r="r" b="b"/>
              <a:pathLst>
                <a:path w="1073150" h="1076325">
                  <a:moveTo>
                    <a:pt x="536448" y="0"/>
                  </a:moveTo>
                  <a:lnTo>
                    <a:pt x="487617" y="2199"/>
                  </a:lnTo>
                  <a:lnTo>
                    <a:pt x="440015" y="8669"/>
                  </a:lnTo>
                  <a:lnTo>
                    <a:pt x="393832" y="19221"/>
                  </a:lnTo>
                  <a:lnTo>
                    <a:pt x="349256" y="33663"/>
                  </a:lnTo>
                  <a:lnTo>
                    <a:pt x="306477" y="51807"/>
                  </a:lnTo>
                  <a:lnTo>
                    <a:pt x="265683" y="73462"/>
                  </a:lnTo>
                  <a:lnTo>
                    <a:pt x="227066" y="98438"/>
                  </a:lnTo>
                  <a:lnTo>
                    <a:pt x="190813" y="126544"/>
                  </a:lnTo>
                  <a:lnTo>
                    <a:pt x="157114" y="157591"/>
                  </a:lnTo>
                  <a:lnTo>
                    <a:pt x="126159" y="191388"/>
                  </a:lnTo>
                  <a:lnTo>
                    <a:pt x="98137" y="227746"/>
                  </a:lnTo>
                  <a:lnTo>
                    <a:pt x="73236" y="266474"/>
                  </a:lnTo>
                  <a:lnTo>
                    <a:pt x="51647" y="307382"/>
                  </a:lnTo>
                  <a:lnTo>
                    <a:pt x="33559" y="350280"/>
                  </a:lnTo>
                  <a:lnTo>
                    <a:pt x="19161" y="394978"/>
                  </a:lnTo>
                  <a:lnTo>
                    <a:pt x="8642" y="441286"/>
                  </a:lnTo>
                  <a:lnTo>
                    <a:pt x="2192" y="489014"/>
                  </a:lnTo>
                  <a:lnTo>
                    <a:pt x="0" y="537972"/>
                  </a:lnTo>
                  <a:lnTo>
                    <a:pt x="2192" y="586929"/>
                  </a:lnTo>
                  <a:lnTo>
                    <a:pt x="8642" y="634657"/>
                  </a:lnTo>
                  <a:lnTo>
                    <a:pt x="19161" y="680965"/>
                  </a:lnTo>
                  <a:lnTo>
                    <a:pt x="33559" y="725663"/>
                  </a:lnTo>
                  <a:lnTo>
                    <a:pt x="51647" y="768561"/>
                  </a:lnTo>
                  <a:lnTo>
                    <a:pt x="73236" y="809469"/>
                  </a:lnTo>
                  <a:lnTo>
                    <a:pt x="98137" y="848197"/>
                  </a:lnTo>
                  <a:lnTo>
                    <a:pt x="126159" y="884555"/>
                  </a:lnTo>
                  <a:lnTo>
                    <a:pt x="157114" y="918352"/>
                  </a:lnTo>
                  <a:lnTo>
                    <a:pt x="190813" y="949399"/>
                  </a:lnTo>
                  <a:lnTo>
                    <a:pt x="227066" y="977505"/>
                  </a:lnTo>
                  <a:lnTo>
                    <a:pt x="265684" y="1002481"/>
                  </a:lnTo>
                  <a:lnTo>
                    <a:pt x="306477" y="1024136"/>
                  </a:lnTo>
                  <a:lnTo>
                    <a:pt x="349256" y="1042280"/>
                  </a:lnTo>
                  <a:lnTo>
                    <a:pt x="393832" y="1056722"/>
                  </a:lnTo>
                  <a:lnTo>
                    <a:pt x="440015" y="1067274"/>
                  </a:lnTo>
                  <a:lnTo>
                    <a:pt x="487617" y="1073744"/>
                  </a:lnTo>
                  <a:lnTo>
                    <a:pt x="536448" y="1075943"/>
                  </a:lnTo>
                  <a:lnTo>
                    <a:pt x="585278" y="1073744"/>
                  </a:lnTo>
                  <a:lnTo>
                    <a:pt x="632880" y="1067274"/>
                  </a:lnTo>
                  <a:lnTo>
                    <a:pt x="679063" y="1056722"/>
                  </a:lnTo>
                  <a:lnTo>
                    <a:pt x="723639" y="1042280"/>
                  </a:lnTo>
                  <a:lnTo>
                    <a:pt x="766418" y="1024136"/>
                  </a:lnTo>
                  <a:lnTo>
                    <a:pt x="807212" y="1002481"/>
                  </a:lnTo>
                  <a:lnTo>
                    <a:pt x="845829" y="977505"/>
                  </a:lnTo>
                  <a:lnTo>
                    <a:pt x="882082" y="949399"/>
                  </a:lnTo>
                  <a:lnTo>
                    <a:pt x="915781" y="918352"/>
                  </a:lnTo>
                  <a:lnTo>
                    <a:pt x="946736" y="884555"/>
                  </a:lnTo>
                  <a:lnTo>
                    <a:pt x="974758" y="848197"/>
                  </a:lnTo>
                  <a:lnTo>
                    <a:pt x="999659" y="809469"/>
                  </a:lnTo>
                  <a:lnTo>
                    <a:pt x="1021248" y="768561"/>
                  </a:lnTo>
                  <a:lnTo>
                    <a:pt x="1039336" y="725663"/>
                  </a:lnTo>
                  <a:lnTo>
                    <a:pt x="1053734" y="680965"/>
                  </a:lnTo>
                  <a:lnTo>
                    <a:pt x="1064253" y="634657"/>
                  </a:lnTo>
                  <a:lnTo>
                    <a:pt x="1070703" y="586929"/>
                  </a:lnTo>
                  <a:lnTo>
                    <a:pt x="1072896" y="537972"/>
                  </a:lnTo>
                  <a:lnTo>
                    <a:pt x="1070703" y="489014"/>
                  </a:lnTo>
                  <a:lnTo>
                    <a:pt x="1064253" y="441286"/>
                  </a:lnTo>
                  <a:lnTo>
                    <a:pt x="1053734" y="394978"/>
                  </a:lnTo>
                  <a:lnTo>
                    <a:pt x="1039336" y="350280"/>
                  </a:lnTo>
                  <a:lnTo>
                    <a:pt x="1021248" y="307382"/>
                  </a:lnTo>
                  <a:lnTo>
                    <a:pt x="999659" y="266474"/>
                  </a:lnTo>
                  <a:lnTo>
                    <a:pt x="974758" y="227746"/>
                  </a:lnTo>
                  <a:lnTo>
                    <a:pt x="946736" y="191388"/>
                  </a:lnTo>
                  <a:lnTo>
                    <a:pt x="915781" y="157591"/>
                  </a:lnTo>
                  <a:lnTo>
                    <a:pt x="882082" y="126544"/>
                  </a:lnTo>
                  <a:lnTo>
                    <a:pt x="845829" y="98438"/>
                  </a:lnTo>
                  <a:lnTo>
                    <a:pt x="807211" y="73462"/>
                  </a:lnTo>
                  <a:lnTo>
                    <a:pt x="766418" y="51807"/>
                  </a:lnTo>
                  <a:lnTo>
                    <a:pt x="723639" y="33663"/>
                  </a:lnTo>
                  <a:lnTo>
                    <a:pt x="679063" y="19221"/>
                  </a:lnTo>
                  <a:lnTo>
                    <a:pt x="632880" y="8669"/>
                  </a:lnTo>
                  <a:lnTo>
                    <a:pt x="585278" y="2199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6447" y="3425951"/>
              <a:ext cx="655320" cy="65532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535423" y="6172200"/>
            <a:ext cx="1143000" cy="1143000"/>
            <a:chOff x="4535423" y="6172200"/>
            <a:chExt cx="1143000" cy="1143000"/>
          </a:xfrm>
        </p:grpSpPr>
        <p:sp>
          <p:nvSpPr>
            <p:cNvPr id="16" name="object 16"/>
            <p:cNvSpPr/>
            <p:nvPr/>
          </p:nvSpPr>
          <p:spPr>
            <a:xfrm>
              <a:off x="4535423" y="6172200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571500" y="0"/>
                  </a:moveTo>
                  <a:lnTo>
                    <a:pt x="524632" y="1894"/>
                  </a:lnTo>
                  <a:lnTo>
                    <a:pt x="478808" y="7480"/>
                  </a:lnTo>
                  <a:lnTo>
                    <a:pt x="434173" y="16611"/>
                  </a:lnTo>
                  <a:lnTo>
                    <a:pt x="390875" y="29138"/>
                  </a:lnTo>
                  <a:lnTo>
                    <a:pt x="349061" y="44916"/>
                  </a:lnTo>
                  <a:lnTo>
                    <a:pt x="308878" y="63796"/>
                  </a:lnTo>
                  <a:lnTo>
                    <a:pt x="270474" y="85632"/>
                  </a:lnTo>
                  <a:lnTo>
                    <a:pt x="233994" y="110276"/>
                  </a:lnTo>
                  <a:lnTo>
                    <a:pt x="199588" y="137582"/>
                  </a:lnTo>
                  <a:lnTo>
                    <a:pt x="167401" y="167401"/>
                  </a:lnTo>
                  <a:lnTo>
                    <a:pt x="137582" y="199588"/>
                  </a:lnTo>
                  <a:lnTo>
                    <a:pt x="110276" y="233994"/>
                  </a:lnTo>
                  <a:lnTo>
                    <a:pt x="85632" y="270474"/>
                  </a:lnTo>
                  <a:lnTo>
                    <a:pt x="63796" y="308878"/>
                  </a:lnTo>
                  <a:lnTo>
                    <a:pt x="44916" y="349061"/>
                  </a:lnTo>
                  <a:lnTo>
                    <a:pt x="29138" y="390875"/>
                  </a:lnTo>
                  <a:lnTo>
                    <a:pt x="16611" y="434173"/>
                  </a:lnTo>
                  <a:lnTo>
                    <a:pt x="7480" y="478808"/>
                  </a:lnTo>
                  <a:lnTo>
                    <a:pt x="1894" y="524632"/>
                  </a:lnTo>
                  <a:lnTo>
                    <a:pt x="0" y="571500"/>
                  </a:lnTo>
                  <a:lnTo>
                    <a:pt x="1894" y="618367"/>
                  </a:lnTo>
                  <a:lnTo>
                    <a:pt x="7480" y="664191"/>
                  </a:lnTo>
                  <a:lnTo>
                    <a:pt x="16611" y="708826"/>
                  </a:lnTo>
                  <a:lnTo>
                    <a:pt x="29138" y="752124"/>
                  </a:lnTo>
                  <a:lnTo>
                    <a:pt x="44916" y="793938"/>
                  </a:lnTo>
                  <a:lnTo>
                    <a:pt x="63796" y="834121"/>
                  </a:lnTo>
                  <a:lnTo>
                    <a:pt x="85632" y="872525"/>
                  </a:lnTo>
                  <a:lnTo>
                    <a:pt x="110276" y="909005"/>
                  </a:lnTo>
                  <a:lnTo>
                    <a:pt x="137582" y="943411"/>
                  </a:lnTo>
                  <a:lnTo>
                    <a:pt x="167401" y="975598"/>
                  </a:lnTo>
                  <a:lnTo>
                    <a:pt x="199588" y="1005417"/>
                  </a:lnTo>
                  <a:lnTo>
                    <a:pt x="233994" y="1032723"/>
                  </a:lnTo>
                  <a:lnTo>
                    <a:pt x="270474" y="1057367"/>
                  </a:lnTo>
                  <a:lnTo>
                    <a:pt x="308878" y="1079203"/>
                  </a:lnTo>
                  <a:lnTo>
                    <a:pt x="349061" y="1098083"/>
                  </a:lnTo>
                  <a:lnTo>
                    <a:pt x="390875" y="1113861"/>
                  </a:lnTo>
                  <a:lnTo>
                    <a:pt x="434173" y="1126388"/>
                  </a:lnTo>
                  <a:lnTo>
                    <a:pt x="478808" y="1135519"/>
                  </a:lnTo>
                  <a:lnTo>
                    <a:pt x="524632" y="1141105"/>
                  </a:lnTo>
                  <a:lnTo>
                    <a:pt x="571500" y="1143000"/>
                  </a:lnTo>
                  <a:lnTo>
                    <a:pt x="618367" y="1141105"/>
                  </a:lnTo>
                  <a:lnTo>
                    <a:pt x="664191" y="1135519"/>
                  </a:lnTo>
                  <a:lnTo>
                    <a:pt x="708826" y="1126388"/>
                  </a:lnTo>
                  <a:lnTo>
                    <a:pt x="752124" y="1113861"/>
                  </a:lnTo>
                  <a:lnTo>
                    <a:pt x="793938" y="1098083"/>
                  </a:lnTo>
                  <a:lnTo>
                    <a:pt x="834121" y="1079203"/>
                  </a:lnTo>
                  <a:lnTo>
                    <a:pt x="872525" y="1057367"/>
                  </a:lnTo>
                  <a:lnTo>
                    <a:pt x="909005" y="1032723"/>
                  </a:lnTo>
                  <a:lnTo>
                    <a:pt x="943411" y="1005417"/>
                  </a:lnTo>
                  <a:lnTo>
                    <a:pt x="975598" y="975598"/>
                  </a:lnTo>
                  <a:lnTo>
                    <a:pt x="1005417" y="943411"/>
                  </a:lnTo>
                  <a:lnTo>
                    <a:pt x="1032723" y="909005"/>
                  </a:lnTo>
                  <a:lnTo>
                    <a:pt x="1057367" y="872525"/>
                  </a:lnTo>
                  <a:lnTo>
                    <a:pt x="1079203" y="834121"/>
                  </a:lnTo>
                  <a:lnTo>
                    <a:pt x="1098083" y="793938"/>
                  </a:lnTo>
                  <a:lnTo>
                    <a:pt x="1113861" y="752124"/>
                  </a:lnTo>
                  <a:lnTo>
                    <a:pt x="1126388" y="708826"/>
                  </a:lnTo>
                  <a:lnTo>
                    <a:pt x="1135519" y="664191"/>
                  </a:lnTo>
                  <a:lnTo>
                    <a:pt x="1141105" y="618367"/>
                  </a:lnTo>
                  <a:lnTo>
                    <a:pt x="1143000" y="571500"/>
                  </a:lnTo>
                  <a:lnTo>
                    <a:pt x="1141105" y="524632"/>
                  </a:lnTo>
                  <a:lnTo>
                    <a:pt x="1135519" y="478808"/>
                  </a:lnTo>
                  <a:lnTo>
                    <a:pt x="1126388" y="434173"/>
                  </a:lnTo>
                  <a:lnTo>
                    <a:pt x="1113861" y="390875"/>
                  </a:lnTo>
                  <a:lnTo>
                    <a:pt x="1098083" y="349061"/>
                  </a:lnTo>
                  <a:lnTo>
                    <a:pt x="1079203" y="308878"/>
                  </a:lnTo>
                  <a:lnTo>
                    <a:pt x="1057367" y="270474"/>
                  </a:lnTo>
                  <a:lnTo>
                    <a:pt x="1032723" y="233994"/>
                  </a:lnTo>
                  <a:lnTo>
                    <a:pt x="1005417" y="199588"/>
                  </a:lnTo>
                  <a:lnTo>
                    <a:pt x="975598" y="167401"/>
                  </a:lnTo>
                  <a:lnTo>
                    <a:pt x="943411" y="137582"/>
                  </a:lnTo>
                  <a:lnTo>
                    <a:pt x="909005" y="110276"/>
                  </a:lnTo>
                  <a:lnTo>
                    <a:pt x="872525" y="85632"/>
                  </a:lnTo>
                  <a:lnTo>
                    <a:pt x="834121" y="63796"/>
                  </a:lnTo>
                  <a:lnTo>
                    <a:pt x="793938" y="44916"/>
                  </a:lnTo>
                  <a:lnTo>
                    <a:pt x="752124" y="29138"/>
                  </a:lnTo>
                  <a:lnTo>
                    <a:pt x="708826" y="16611"/>
                  </a:lnTo>
                  <a:lnTo>
                    <a:pt x="664191" y="7480"/>
                  </a:lnTo>
                  <a:lnTo>
                    <a:pt x="618367" y="1894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70119" y="6409943"/>
              <a:ext cx="670560" cy="67055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010400" y="1508760"/>
            <a:ext cx="1137285" cy="1137285"/>
            <a:chOff x="7010400" y="1508760"/>
            <a:chExt cx="1137285" cy="1137285"/>
          </a:xfrm>
        </p:grpSpPr>
        <p:sp>
          <p:nvSpPr>
            <p:cNvPr id="19" name="object 19"/>
            <p:cNvSpPr/>
            <p:nvPr/>
          </p:nvSpPr>
          <p:spPr>
            <a:xfrm>
              <a:off x="7010400" y="1508760"/>
              <a:ext cx="1137285" cy="1137285"/>
            </a:xfrm>
            <a:custGeom>
              <a:avLst/>
              <a:gdLst/>
              <a:ahLst/>
              <a:cxnLst/>
              <a:rect l="l" t="t" r="r" b="b"/>
              <a:pathLst>
                <a:path w="1137284" h="1137285">
                  <a:moveTo>
                    <a:pt x="568451" y="0"/>
                  </a:moveTo>
                  <a:lnTo>
                    <a:pt x="519404" y="2086"/>
                  </a:lnTo>
                  <a:lnTo>
                    <a:pt x="471515" y="8232"/>
                  </a:lnTo>
                  <a:lnTo>
                    <a:pt x="424954" y="18267"/>
                  </a:lnTo>
                  <a:lnTo>
                    <a:pt x="379894" y="32020"/>
                  </a:lnTo>
                  <a:lnTo>
                    <a:pt x="336504" y="49320"/>
                  </a:lnTo>
                  <a:lnTo>
                    <a:pt x="294955" y="69997"/>
                  </a:lnTo>
                  <a:lnTo>
                    <a:pt x="255418" y="93881"/>
                  </a:lnTo>
                  <a:lnTo>
                    <a:pt x="218063" y="120800"/>
                  </a:lnTo>
                  <a:lnTo>
                    <a:pt x="183062" y="150584"/>
                  </a:lnTo>
                  <a:lnTo>
                    <a:pt x="150584" y="183062"/>
                  </a:lnTo>
                  <a:lnTo>
                    <a:pt x="120800" y="218063"/>
                  </a:lnTo>
                  <a:lnTo>
                    <a:pt x="93881" y="255418"/>
                  </a:lnTo>
                  <a:lnTo>
                    <a:pt x="69997" y="294955"/>
                  </a:lnTo>
                  <a:lnTo>
                    <a:pt x="49320" y="336504"/>
                  </a:lnTo>
                  <a:lnTo>
                    <a:pt x="32020" y="379894"/>
                  </a:lnTo>
                  <a:lnTo>
                    <a:pt x="18267" y="424954"/>
                  </a:lnTo>
                  <a:lnTo>
                    <a:pt x="8232" y="471515"/>
                  </a:lnTo>
                  <a:lnTo>
                    <a:pt x="2086" y="519404"/>
                  </a:lnTo>
                  <a:lnTo>
                    <a:pt x="0" y="568451"/>
                  </a:lnTo>
                  <a:lnTo>
                    <a:pt x="2086" y="617499"/>
                  </a:lnTo>
                  <a:lnTo>
                    <a:pt x="8232" y="665388"/>
                  </a:lnTo>
                  <a:lnTo>
                    <a:pt x="18267" y="711949"/>
                  </a:lnTo>
                  <a:lnTo>
                    <a:pt x="32020" y="757009"/>
                  </a:lnTo>
                  <a:lnTo>
                    <a:pt x="49320" y="800399"/>
                  </a:lnTo>
                  <a:lnTo>
                    <a:pt x="69997" y="841948"/>
                  </a:lnTo>
                  <a:lnTo>
                    <a:pt x="93881" y="881485"/>
                  </a:lnTo>
                  <a:lnTo>
                    <a:pt x="120800" y="918840"/>
                  </a:lnTo>
                  <a:lnTo>
                    <a:pt x="150584" y="953841"/>
                  </a:lnTo>
                  <a:lnTo>
                    <a:pt x="183062" y="986319"/>
                  </a:lnTo>
                  <a:lnTo>
                    <a:pt x="218063" y="1016103"/>
                  </a:lnTo>
                  <a:lnTo>
                    <a:pt x="255418" y="1043022"/>
                  </a:lnTo>
                  <a:lnTo>
                    <a:pt x="294955" y="1066906"/>
                  </a:lnTo>
                  <a:lnTo>
                    <a:pt x="336504" y="1087583"/>
                  </a:lnTo>
                  <a:lnTo>
                    <a:pt x="379894" y="1104883"/>
                  </a:lnTo>
                  <a:lnTo>
                    <a:pt x="424954" y="1118636"/>
                  </a:lnTo>
                  <a:lnTo>
                    <a:pt x="471515" y="1128671"/>
                  </a:lnTo>
                  <a:lnTo>
                    <a:pt x="519404" y="1134817"/>
                  </a:lnTo>
                  <a:lnTo>
                    <a:pt x="568451" y="1136904"/>
                  </a:lnTo>
                  <a:lnTo>
                    <a:pt x="617499" y="1134817"/>
                  </a:lnTo>
                  <a:lnTo>
                    <a:pt x="665388" y="1128671"/>
                  </a:lnTo>
                  <a:lnTo>
                    <a:pt x="711949" y="1118636"/>
                  </a:lnTo>
                  <a:lnTo>
                    <a:pt x="757009" y="1104883"/>
                  </a:lnTo>
                  <a:lnTo>
                    <a:pt x="800399" y="1087583"/>
                  </a:lnTo>
                  <a:lnTo>
                    <a:pt x="841948" y="1066906"/>
                  </a:lnTo>
                  <a:lnTo>
                    <a:pt x="881485" y="1043022"/>
                  </a:lnTo>
                  <a:lnTo>
                    <a:pt x="918840" y="1016103"/>
                  </a:lnTo>
                  <a:lnTo>
                    <a:pt x="953841" y="986319"/>
                  </a:lnTo>
                  <a:lnTo>
                    <a:pt x="986319" y="953841"/>
                  </a:lnTo>
                  <a:lnTo>
                    <a:pt x="1016103" y="918840"/>
                  </a:lnTo>
                  <a:lnTo>
                    <a:pt x="1043022" y="881485"/>
                  </a:lnTo>
                  <a:lnTo>
                    <a:pt x="1066906" y="841948"/>
                  </a:lnTo>
                  <a:lnTo>
                    <a:pt x="1087583" y="800399"/>
                  </a:lnTo>
                  <a:lnTo>
                    <a:pt x="1104883" y="757009"/>
                  </a:lnTo>
                  <a:lnTo>
                    <a:pt x="1118636" y="711949"/>
                  </a:lnTo>
                  <a:lnTo>
                    <a:pt x="1128671" y="665388"/>
                  </a:lnTo>
                  <a:lnTo>
                    <a:pt x="1134817" y="617499"/>
                  </a:lnTo>
                  <a:lnTo>
                    <a:pt x="1136903" y="568451"/>
                  </a:lnTo>
                  <a:lnTo>
                    <a:pt x="1134817" y="519404"/>
                  </a:lnTo>
                  <a:lnTo>
                    <a:pt x="1128671" y="471515"/>
                  </a:lnTo>
                  <a:lnTo>
                    <a:pt x="1118636" y="424954"/>
                  </a:lnTo>
                  <a:lnTo>
                    <a:pt x="1104883" y="379894"/>
                  </a:lnTo>
                  <a:lnTo>
                    <a:pt x="1087583" y="336504"/>
                  </a:lnTo>
                  <a:lnTo>
                    <a:pt x="1066906" y="294955"/>
                  </a:lnTo>
                  <a:lnTo>
                    <a:pt x="1043022" y="255418"/>
                  </a:lnTo>
                  <a:lnTo>
                    <a:pt x="1016103" y="218063"/>
                  </a:lnTo>
                  <a:lnTo>
                    <a:pt x="986319" y="183062"/>
                  </a:lnTo>
                  <a:lnTo>
                    <a:pt x="953841" y="150584"/>
                  </a:lnTo>
                  <a:lnTo>
                    <a:pt x="918840" y="120800"/>
                  </a:lnTo>
                  <a:lnTo>
                    <a:pt x="881485" y="93881"/>
                  </a:lnTo>
                  <a:lnTo>
                    <a:pt x="841948" y="69997"/>
                  </a:lnTo>
                  <a:lnTo>
                    <a:pt x="800399" y="49320"/>
                  </a:lnTo>
                  <a:lnTo>
                    <a:pt x="757009" y="32020"/>
                  </a:lnTo>
                  <a:lnTo>
                    <a:pt x="711949" y="18267"/>
                  </a:lnTo>
                  <a:lnTo>
                    <a:pt x="665388" y="8232"/>
                  </a:lnTo>
                  <a:lnTo>
                    <a:pt x="617499" y="2086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0711" y="1691640"/>
              <a:ext cx="737616" cy="73761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84646" y="2857881"/>
            <a:ext cx="381825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Segoe UI"/>
                <a:cs typeface="Segoe UI"/>
              </a:rPr>
              <a:t>Organize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product-related</a:t>
            </a:r>
            <a:r>
              <a:rPr sz="2000" spc="1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artifacts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60532" y="4277994"/>
            <a:ext cx="4053204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Segoe UI"/>
                <a:cs typeface="Segoe UI"/>
              </a:rPr>
              <a:t>Provide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tried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and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tested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guaranteed </a:t>
            </a:r>
            <a:r>
              <a:rPr sz="2000" spc="-53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results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28656" y="7345502"/>
            <a:ext cx="333057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Segoe UI"/>
                <a:cs typeface="Segoe UI"/>
              </a:rPr>
              <a:t>Establish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win-win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relationship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between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Dev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and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Ops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70329" y="4482845"/>
            <a:ext cx="335978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Segoe UI"/>
                <a:cs typeface="Segoe UI"/>
              </a:rPr>
              <a:t>Adopt</a:t>
            </a:r>
            <a:r>
              <a:rPr sz="2000" spc="-10" dirty="0">
                <a:latin typeface="Segoe UI"/>
                <a:cs typeface="Segoe UI"/>
              </a:rPr>
              <a:t> peer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reviews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to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inspect </a:t>
            </a:r>
            <a:r>
              <a:rPr sz="2000" spc="-5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changes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5291" y="7491171"/>
            <a:ext cx="39338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Segoe UI"/>
                <a:cs typeface="Segoe UI"/>
              </a:rPr>
              <a:t>Regulate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monitoring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documents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636" y="1655191"/>
            <a:ext cx="43434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35" dirty="0">
                <a:solidFill>
                  <a:srgbClr val="FFFFFF"/>
                </a:solidFill>
                <a:latin typeface="Segoe UI"/>
                <a:cs typeface="Segoe UI"/>
              </a:rPr>
              <a:t>Version</a:t>
            </a:r>
            <a:r>
              <a:rPr sz="3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Segoe UI"/>
                <a:cs typeface="Segoe UI"/>
              </a:rPr>
              <a:t>Control</a:t>
            </a:r>
            <a:r>
              <a:rPr sz="3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Segoe UI"/>
                <a:cs typeface="Segoe UI"/>
              </a:rPr>
              <a:t>Systems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636" y="3289209"/>
            <a:ext cx="14132764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-30" dirty="0">
                <a:solidFill>
                  <a:srgbClr val="0E537A"/>
                </a:solidFill>
                <a:latin typeface="Segoe UI"/>
                <a:cs typeface="Segoe UI"/>
              </a:rPr>
              <a:t>Types</a:t>
            </a:r>
            <a:r>
              <a:rPr sz="6600" spc="-5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6600" spc="-20" dirty="0">
                <a:solidFill>
                  <a:srgbClr val="0E537A"/>
                </a:solidFill>
                <a:latin typeface="Segoe UI"/>
                <a:cs typeface="Segoe UI"/>
              </a:rPr>
              <a:t>of</a:t>
            </a:r>
            <a:r>
              <a:rPr sz="6600" spc="-4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6600" spc="-5" dirty="0">
                <a:solidFill>
                  <a:srgbClr val="0E537A"/>
                </a:solidFill>
                <a:latin typeface="Segoe UI"/>
                <a:cs typeface="Segoe UI"/>
              </a:rPr>
              <a:t>Control</a:t>
            </a:r>
            <a:r>
              <a:rPr sz="6600" spc="-4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6600" spc="-10" dirty="0">
                <a:solidFill>
                  <a:srgbClr val="0E537A"/>
                </a:solidFill>
                <a:latin typeface="Segoe UI"/>
                <a:cs typeface="Segoe UI"/>
              </a:rPr>
              <a:t>Systems</a:t>
            </a:r>
            <a:r>
              <a:rPr sz="6600" spc="-6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6600" spc="5" dirty="0">
                <a:solidFill>
                  <a:srgbClr val="0E537A"/>
                </a:solidFill>
                <a:latin typeface="Segoe UI"/>
                <a:cs typeface="Segoe UI"/>
              </a:rPr>
              <a:t>and</a:t>
            </a:r>
            <a:r>
              <a:rPr sz="6600" spc="-3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6600" spc="-5" dirty="0">
                <a:solidFill>
                  <a:srgbClr val="0E537A"/>
                </a:solidFill>
                <a:latin typeface="Segoe UI"/>
                <a:cs typeface="Segoe UI"/>
              </a:rPr>
              <a:t>Its</a:t>
            </a:r>
            <a:r>
              <a:rPr sz="6600" spc="-2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6600" spc="10" dirty="0">
                <a:solidFill>
                  <a:srgbClr val="0E537A"/>
                </a:solidFill>
                <a:latin typeface="Segoe UI"/>
                <a:cs typeface="Segoe UI"/>
              </a:rPr>
              <a:t>Supporting</a:t>
            </a:r>
            <a:r>
              <a:rPr sz="6600" spc="-5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6600" spc="-60" dirty="0">
                <a:solidFill>
                  <a:srgbClr val="0E537A"/>
                </a:solidFill>
                <a:latin typeface="Segoe UI"/>
                <a:cs typeface="Segoe UI"/>
              </a:rPr>
              <a:t>Tools</a:t>
            </a:r>
            <a:endParaRPr sz="66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5600" y="152400"/>
            <a:ext cx="8246491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-40" dirty="0"/>
              <a:t>Types</a:t>
            </a:r>
            <a:r>
              <a:rPr sz="4800" spc="30" dirty="0"/>
              <a:t> </a:t>
            </a:r>
            <a:r>
              <a:rPr sz="4800" spc="-30" dirty="0"/>
              <a:t>of</a:t>
            </a:r>
            <a:r>
              <a:rPr sz="4800" spc="5" dirty="0"/>
              <a:t> </a:t>
            </a:r>
            <a:r>
              <a:rPr sz="4800" spc="-20" dirty="0"/>
              <a:t>Source</a:t>
            </a:r>
            <a:r>
              <a:rPr sz="4800" spc="10" dirty="0"/>
              <a:t> </a:t>
            </a:r>
            <a:r>
              <a:rPr sz="4800" spc="-20" dirty="0"/>
              <a:t>Control</a:t>
            </a:r>
            <a:r>
              <a:rPr sz="4800" spc="80" dirty="0"/>
              <a:t> </a:t>
            </a:r>
            <a:r>
              <a:rPr sz="4800" spc="-20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984" y="998544"/>
            <a:ext cx="5900927" cy="1838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333744" y="2965704"/>
            <a:ext cx="3276600" cy="4039235"/>
            <a:chOff x="6333744" y="2965704"/>
            <a:chExt cx="3276600" cy="4039235"/>
          </a:xfrm>
        </p:grpSpPr>
        <p:sp>
          <p:nvSpPr>
            <p:cNvPr id="5" name="object 5"/>
            <p:cNvSpPr/>
            <p:nvPr/>
          </p:nvSpPr>
          <p:spPr>
            <a:xfrm>
              <a:off x="6333744" y="2965704"/>
              <a:ext cx="3276600" cy="3276600"/>
            </a:xfrm>
            <a:custGeom>
              <a:avLst/>
              <a:gdLst/>
              <a:ahLst/>
              <a:cxnLst/>
              <a:rect l="l" t="t" r="r" b="b"/>
              <a:pathLst>
                <a:path w="3276600" h="3276600">
                  <a:moveTo>
                    <a:pt x="1638300" y="0"/>
                  </a:moveTo>
                  <a:lnTo>
                    <a:pt x="1589998" y="698"/>
                  </a:lnTo>
                  <a:lnTo>
                    <a:pt x="1542043" y="2781"/>
                  </a:lnTo>
                  <a:lnTo>
                    <a:pt x="1494454" y="6229"/>
                  </a:lnTo>
                  <a:lnTo>
                    <a:pt x="1447250" y="11022"/>
                  </a:lnTo>
                  <a:lnTo>
                    <a:pt x="1400451" y="17143"/>
                  </a:lnTo>
                  <a:lnTo>
                    <a:pt x="1354075" y="24570"/>
                  </a:lnTo>
                  <a:lnTo>
                    <a:pt x="1308142" y="33286"/>
                  </a:lnTo>
                  <a:lnTo>
                    <a:pt x="1262671" y="43271"/>
                  </a:lnTo>
                  <a:lnTo>
                    <a:pt x="1217682" y="54506"/>
                  </a:lnTo>
                  <a:lnTo>
                    <a:pt x="1173192" y="66971"/>
                  </a:lnTo>
                  <a:lnTo>
                    <a:pt x="1129223" y="80648"/>
                  </a:lnTo>
                  <a:lnTo>
                    <a:pt x="1085792" y="95517"/>
                  </a:lnTo>
                  <a:lnTo>
                    <a:pt x="1042920" y="111558"/>
                  </a:lnTo>
                  <a:lnTo>
                    <a:pt x="1000625" y="128754"/>
                  </a:lnTo>
                  <a:lnTo>
                    <a:pt x="958926" y="147084"/>
                  </a:lnTo>
                  <a:lnTo>
                    <a:pt x="917843" y="166529"/>
                  </a:lnTo>
                  <a:lnTo>
                    <a:pt x="877395" y="187070"/>
                  </a:lnTo>
                  <a:lnTo>
                    <a:pt x="837601" y="208688"/>
                  </a:lnTo>
                  <a:lnTo>
                    <a:pt x="798481" y="231364"/>
                  </a:lnTo>
                  <a:lnTo>
                    <a:pt x="760053" y="255078"/>
                  </a:lnTo>
                  <a:lnTo>
                    <a:pt x="722337" y="279811"/>
                  </a:lnTo>
                  <a:lnTo>
                    <a:pt x="685352" y="305545"/>
                  </a:lnTo>
                  <a:lnTo>
                    <a:pt x="649117" y="332259"/>
                  </a:lnTo>
                  <a:lnTo>
                    <a:pt x="613652" y="359935"/>
                  </a:lnTo>
                  <a:lnTo>
                    <a:pt x="578975" y="388553"/>
                  </a:lnTo>
                  <a:lnTo>
                    <a:pt x="545106" y="418094"/>
                  </a:lnTo>
                  <a:lnTo>
                    <a:pt x="512064" y="448539"/>
                  </a:lnTo>
                  <a:lnTo>
                    <a:pt x="479869" y="479869"/>
                  </a:lnTo>
                  <a:lnTo>
                    <a:pt x="448539" y="512064"/>
                  </a:lnTo>
                  <a:lnTo>
                    <a:pt x="418094" y="545106"/>
                  </a:lnTo>
                  <a:lnTo>
                    <a:pt x="388553" y="578975"/>
                  </a:lnTo>
                  <a:lnTo>
                    <a:pt x="359935" y="613652"/>
                  </a:lnTo>
                  <a:lnTo>
                    <a:pt x="332259" y="649117"/>
                  </a:lnTo>
                  <a:lnTo>
                    <a:pt x="305545" y="685352"/>
                  </a:lnTo>
                  <a:lnTo>
                    <a:pt x="279811" y="722337"/>
                  </a:lnTo>
                  <a:lnTo>
                    <a:pt x="255078" y="760053"/>
                  </a:lnTo>
                  <a:lnTo>
                    <a:pt x="231364" y="798481"/>
                  </a:lnTo>
                  <a:lnTo>
                    <a:pt x="208688" y="837601"/>
                  </a:lnTo>
                  <a:lnTo>
                    <a:pt x="187070" y="877395"/>
                  </a:lnTo>
                  <a:lnTo>
                    <a:pt x="166529" y="917843"/>
                  </a:lnTo>
                  <a:lnTo>
                    <a:pt x="147084" y="958926"/>
                  </a:lnTo>
                  <a:lnTo>
                    <a:pt x="128754" y="1000625"/>
                  </a:lnTo>
                  <a:lnTo>
                    <a:pt x="111558" y="1042920"/>
                  </a:lnTo>
                  <a:lnTo>
                    <a:pt x="95517" y="1085792"/>
                  </a:lnTo>
                  <a:lnTo>
                    <a:pt x="80648" y="1129223"/>
                  </a:lnTo>
                  <a:lnTo>
                    <a:pt x="66971" y="1173192"/>
                  </a:lnTo>
                  <a:lnTo>
                    <a:pt x="54506" y="1217682"/>
                  </a:lnTo>
                  <a:lnTo>
                    <a:pt x="43271" y="1262671"/>
                  </a:lnTo>
                  <a:lnTo>
                    <a:pt x="33286" y="1308142"/>
                  </a:lnTo>
                  <a:lnTo>
                    <a:pt x="24570" y="1354075"/>
                  </a:lnTo>
                  <a:lnTo>
                    <a:pt x="17143" y="1400451"/>
                  </a:lnTo>
                  <a:lnTo>
                    <a:pt x="11022" y="1447250"/>
                  </a:lnTo>
                  <a:lnTo>
                    <a:pt x="6229" y="1494454"/>
                  </a:lnTo>
                  <a:lnTo>
                    <a:pt x="2781" y="1542043"/>
                  </a:lnTo>
                  <a:lnTo>
                    <a:pt x="698" y="1589998"/>
                  </a:lnTo>
                  <a:lnTo>
                    <a:pt x="0" y="1638300"/>
                  </a:lnTo>
                  <a:lnTo>
                    <a:pt x="698" y="1686601"/>
                  </a:lnTo>
                  <a:lnTo>
                    <a:pt x="2781" y="1734556"/>
                  </a:lnTo>
                  <a:lnTo>
                    <a:pt x="6229" y="1782145"/>
                  </a:lnTo>
                  <a:lnTo>
                    <a:pt x="11022" y="1829349"/>
                  </a:lnTo>
                  <a:lnTo>
                    <a:pt x="17143" y="1876148"/>
                  </a:lnTo>
                  <a:lnTo>
                    <a:pt x="24570" y="1922524"/>
                  </a:lnTo>
                  <a:lnTo>
                    <a:pt x="33286" y="1968457"/>
                  </a:lnTo>
                  <a:lnTo>
                    <a:pt x="43271" y="2013928"/>
                  </a:lnTo>
                  <a:lnTo>
                    <a:pt x="54506" y="2058917"/>
                  </a:lnTo>
                  <a:lnTo>
                    <a:pt x="66971" y="2103407"/>
                  </a:lnTo>
                  <a:lnTo>
                    <a:pt x="80648" y="2147376"/>
                  </a:lnTo>
                  <a:lnTo>
                    <a:pt x="95517" y="2190807"/>
                  </a:lnTo>
                  <a:lnTo>
                    <a:pt x="111558" y="2233679"/>
                  </a:lnTo>
                  <a:lnTo>
                    <a:pt x="128754" y="2275974"/>
                  </a:lnTo>
                  <a:lnTo>
                    <a:pt x="147084" y="2317673"/>
                  </a:lnTo>
                  <a:lnTo>
                    <a:pt x="166529" y="2358756"/>
                  </a:lnTo>
                  <a:lnTo>
                    <a:pt x="187070" y="2399204"/>
                  </a:lnTo>
                  <a:lnTo>
                    <a:pt x="208688" y="2438998"/>
                  </a:lnTo>
                  <a:lnTo>
                    <a:pt x="231364" y="2478118"/>
                  </a:lnTo>
                  <a:lnTo>
                    <a:pt x="255078" y="2516546"/>
                  </a:lnTo>
                  <a:lnTo>
                    <a:pt x="279811" y="2554262"/>
                  </a:lnTo>
                  <a:lnTo>
                    <a:pt x="305545" y="2591247"/>
                  </a:lnTo>
                  <a:lnTo>
                    <a:pt x="332259" y="2627482"/>
                  </a:lnTo>
                  <a:lnTo>
                    <a:pt x="359935" y="2662947"/>
                  </a:lnTo>
                  <a:lnTo>
                    <a:pt x="388553" y="2697624"/>
                  </a:lnTo>
                  <a:lnTo>
                    <a:pt x="418094" y="2731493"/>
                  </a:lnTo>
                  <a:lnTo>
                    <a:pt x="448539" y="2764535"/>
                  </a:lnTo>
                  <a:lnTo>
                    <a:pt x="479869" y="2796730"/>
                  </a:lnTo>
                  <a:lnTo>
                    <a:pt x="512064" y="2828060"/>
                  </a:lnTo>
                  <a:lnTo>
                    <a:pt x="545106" y="2858505"/>
                  </a:lnTo>
                  <a:lnTo>
                    <a:pt x="578975" y="2888046"/>
                  </a:lnTo>
                  <a:lnTo>
                    <a:pt x="613652" y="2916664"/>
                  </a:lnTo>
                  <a:lnTo>
                    <a:pt x="649117" y="2944340"/>
                  </a:lnTo>
                  <a:lnTo>
                    <a:pt x="685352" y="2971054"/>
                  </a:lnTo>
                  <a:lnTo>
                    <a:pt x="722337" y="2996788"/>
                  </a:lnTo>
                  <a:lnTo>
                    <a:pt x="760053" y="3021521"/>
                  </a:lnTo>
                  <a:lnTo>
                    <a:pt x="798481" y="3045235"/>
                  </a:lnTo>
                  <a:lnTo>
                    <a:pt x="837601" y="3067911"/>
                  </a:lnTo>
                  <a:lnTo>
                    <a:pt x="877395" y="3089529"/>
                  </a:lnTo>
                  <a:lnTo>
                    <a:pt x="917843" y="3110070"/>
                  </a:lnTo>
                  <a:lnTo>
                    <a:pt x="958926" y="3129515"/>
                  </a:lnTo>
                  <a:lnTo>
                    <a:pt x="1000625" y="3147845"/>
                  </a:lnTo>
                  <a:lnTo>
                    <a:pt x="1042920" y="3165041"/>
                  </a:lnTo>
                  <a:lnTo>
                    <a:pt x="1085792" y="3181082"/>
                  </a:lnTo>
                  <a:lnTo>
                    <a:pt x="1129223" y="3195951"/>
                  </a:lnTo>
                  <a:lnTo>
                    <a:pt x="1173192" y="3209628"/>
                  </a:lnTo>
                  <a:lnTo>
                    <a:pt x="1217682" y="3222093"/>
                  </a:lnTo>
                  <a:lnTo>
                    <a:pt x="1262671" y="3233328"/>
                  </a:lnTo>
                  <a:lnTo>
                    <a:pt x="1308142" y="3243313"/>
                  </a:lnTo>
                  <a:lnTo>
                    <a:pt x="1354075" y="3252029"/>
                  </a:lnTo>
                  <a:lnTo>
                    <a:pt x="1400451" y="3259456"/>
                  </a:lnTo>
                  <a:lnTo>
                    <a:pt x="1447250" y="3265577"/>
                  </a:lnTo>
                  <a:lnTo>
                    <a:pt x="1494454" y="3270370"/>
                  </a:lnTo>
                  <a:lnTo>
                    <a:pt x="1542043" y="3273818"/>
                  </a:lnTo>
                  <a:lnTo>
                    <a:pt x="1589998" y="3275901"/>
                  </a:lnTo>
                  <a:lnTo>
                    <a:pt x="1638300" y="3276600"/>
                  </a:lnTo>
                  <a:lnTo>
                    <a:pt x="1686601" y="3275901"/>
                  </a:lnTo>
                  <a:lnTo>
                    <a:pt x="1734556" y="3273818"/>
                  </a:lnTo>
                  <a:lnTo>
                    <a:pt x="1782145" y="3270370"/>
                  </a:lnTo>
                  <a:lnTo>
                    <a:pt x="1829349" y="3265577"/>
                  </a:lnTo>
                  <a:lnTo>
                    <a:pt x="1876148" y="3259456"/>
                  </a:lnTo>
                  <a:lnTo>
                    <a:pt x="1922524" y="3252029"/>
                  </a:lnTo>
                  <a:lnTo>
                    <a:pt x="1968457" y="3243313"/>
                  </a:lnTo>
                  <a:lnTo>
                    <a:pt x="2013928" y="3233328"/>
                  </a:lnTo>
                  <a:lnTo>
                    <a:pt x="2058917" y="3222093"/>
                  </a:lnTo>
                  <a:lnTo>
                    <a:pt x="2103407" y="3209628"/>
                  </a:lnTo>
                  <a:lnTo>
                    <a:pt x="2147376" y="3195951"/>
                  </a:lnTo>
                  <a:lnTo>
                    <a:pt x="2190807" y="3181082"/>
                  </a:lnTo>
                  <a:lnTo>
                    <a:pt x="2233679" y="3165041"/>
                  </a:lnTo>
                  <a:lnTo>
                    <a:pt x="2275974" y="3147845"/>
                  </a:lnTo>
                  <a:lnTo>
                    <a:pt x="2317673" y="3129515"/>
                  </a:lnTo>
                  <a:lnTo>
                    <a:pt x="2358756" y="3110070"/>
                  </a:lnTo>
                  <a:lnTo>
                    <a:pt x="2399204" y="3089529"/>
                  </a:lnTo>
                  <a:lnTo>
                    <a:pt x="2438998" y="3067911"/>
                  </a:lnTo>
                  <a:lnTo>
                    <a:pt x="2478118" y="3045235"/>
                  </a:lnTo>
                  <a:lnTo>
                    <a:pt x="2516546" y="3021521"/>
                  </a:lnTo>
                  <a:lnTo>
                    <a:pt x="2554262" y="2996788"/>
                  </a:lnTo>
                  <a:lnTo>
                    <a:pt x="2591247" y="2971054"/>
                  </a:lnTo>
                  <a:lnTo>
                    <a:pt x="2627482" y="2944340"/>
                  </a:lnTo>
                  <a:lnTo>
                    <a:pt x="2662947" y="2916664"/>
                  </a:lnTo>
                  <a:lnTo>
                    <a:pt x="2697624" y="2888046"/>
                  </a:lnTo>
                  <a:lnTo>
                    <a:pt x="2731493" y="2858505"/>
                  </a:lnTo>
                  <a:lnTo>
                    <a:pt x="2764535" y="2828060"/>
                  </a:lnTo>
                  <a:lnTo>
                    <a:pt x="2796730" y="2796730"/>
                  </a:lnTo>
                  <a:lnTo>
                    <a:pt x="2828060" y="2764535"/>
                  </a:lnTo>
                  <a:lnTo>
                    <a:pt x="2858505" y="2731493"/>
                  </a:lnTo>
                  <a:lnTo>
                    <a:pt x="2888046" y="2697624"/>
                  </a:lnTo>
                  <a:lnTo>
                    <a:pt x="2916664" y="2662947"/>
                  </a:lnTo>
                  <a:lnTo>
                    <a:pt x="2944340" y="2627482"/>
                  </a:lnTo>
                  <a:lnTo>
                    <a:pt x="2971054" y="2591247"/>
                  </a:lnTo>
                  <a:lnTo>
                    <a:pt x="2996788" y="2554262"/>
                  </a:lnTo>
                  <a:lnTo>
                    <a:pt x="3021521" y="2516546"/>
                  </a:lnTo>
                  <a:lnTo>
                    <a:pt x="3045235" y="2478118"/>
                  </a:lnTo>
                  <a:lnTo>
                    <a:pt x="3067911" y="2438998"/>
                  </a:lnTo>
                  <a:lnTo>
                    <a:pt x="3089529" y="2399204"/>
                  </a:lnTo>
                  <a:lnTo>
                    <a:pt x="3110070" y="2358756"/>
                  </a:lnTo>
                  <a:lnTo>
                    <a:pt x="3129515" y="2317673"/>
                  </a:lnTo>
                  <a:lnTo>
                    <a:pt x="3147845" y="2275974"/>
                  </a:lnTo>
                  <a:lnTo>
                    <a:pt x="3165041" y="2233679"/>
                  </a:lnTo>
                  <a:lnTo>
                    <a:pt x="3181082" y="2190807"/>
                  </a:lnTo>
                  <a:lnTo>
                    <a:pt x="3195951" y="2147376"/>
                  </a:lnTo>
                  <a:lnTo>
                    <a:pt x="3209628" y="2103407"/>
                  </a:lnTo>
                  <a:lnTo>
                    <a:pt x="3222093" y="2058917"/>
                  </a:lnTo>
                  <a:lnTo>
                    <a:pt x="3233328" y="2013928"/>
                  </a:lnTo>
                  <a:lnTo>
                    <a:pt x="3243313" y="1968457"/>
                  </a:lnTo>
                  <a:lnTo>
                    <a:pt x="3252029" y="1922524"/>
                  </a:lnTo>
                  <a:lnTo>
                    <a:pt x="3259456" y="1876148"/>
                  </a:lnTo>
                  <a:lnTo>
                    <a:pt x="3265577" y="1829349"/>
                  </a:lnTo>
                  <a:lnTo>
                    <a:pt x="3270370" y="1782145"/>
                  </a:lnTo>
                  <a:lnTo>
                    <a:pt x="3273818" y="1734556"/>
                  </a:lnTo>
                  <a:lnTo>
                    <a:pt x="3275901" y="1686601"/>
                  </a:lnTo>
                  <a:lnTo>
                    <a:pt x="3276600" y="1638300"/>
                  </a:lnTo>
                  <a:lnTo>
                    <a:pt x="3275901" y="1589998"/>
                  </a:lnTo>
                  <a:lnTo>
                    <a:pt x="3273818" y="1542043"/>
                  </a:lnTo>
                  <a:lnTo>
                    <a:pt x="3270370" y="1494454"/>
                  </a:lnTo>
                  <a:lnTo>
                    <a:pt x="3265577" y="1447250"/>
                  </a:lnTo>
                  <a:lnTo>
                    <a:pt x="3259456" y="1400451"/>
                  </a:lnTo>
                  <a:lnTo>
                    <a:pt x="3252029" y="1354075"/>
                  </a:lnTo>
                  <a:lnTo>
                    <a:pt x="3243313" y="1308142"/>
                  </a:lnTo>
                  <a:lnTo>
                    <a:pt x="3233328" y="1262671"/>
                  </a:lnTo>
                  <a:lnTo>
                    <a:pt x="3222093" y="1217682"/>
                  </a:lnTo>
                  <a:lnTo>
                    <a:pt x="3209628" y="1173192"/>
                  </a:lnTo>
                  <a:lnTo>
                    <a:pt x="3195951" y="1129223"/>
                  </a:lnTo>
                  <a:lnTo>
                    <a:pt x="3181082" y="1085792"/>
                  </a:lnTo>
                  <a:lnTo>
                    <a:pt x="3165041" y="1042920"/>
                  </a:lnTo>
                  <a:lnTo>
                    <a:pt x="3147845" y="1000625"/>
                  </a:lnTo>
                  <a:lnTo>
                    <a:pt x="3129515" y="958926"/>
                  </a:lnTo>
                  <a:lnTo>
                    <a:pt x="3110070" y="917843"/>
                  </a:lnTo>
                  <a:lnTo>
                    <a:pt x="3089529" y="877395"/>
                  </a:lnTo>
                  <a:lnTo>
                    <a:pt x="3067911" y="837601"/>
                  </a:lnTo>
                  <a:lnTo>
                    <a:pt x="3045235" y="798481"/>
                  </a:lnTo>
                  <a:lnTo>
                    <a:pt x="3021521" y="760053"/>
                  </a:lnTo>
                  <a:lnTo>
                    <a:pt x="2996788" y="722337"/>
                  </a:lnTo>
                  <a:lnTo>
                    <a:pt x="2971054" y="685352"/>
                  </a:lnTo>
                  <a:lnTo>
                    <a:pt x="2944340" y="649117"/>
                  </a:lnTo>
                  <a:lnTo>
                    <a:pt x="2916664" y="613652"/>
                  </a:lnTo>
                  <a:lnTo>
                    <a:pt x="2888046" y="578975"/>
                  </a:lnTo>
                  <a:lnTo>
                    <a:pt x="2858505" y="545106"/>
                  </a:lnTo>
                  <a:lnTo>
                    <a:pt x="2828060" y="512064"/>
                  </a:lnTo>
                  <a:lnTo>
                    <a:pt x="2796730" y="479869"/>
                  </a:lnTo>
                  <a:lnTo>
                    <a:pt x="2764535" y="448539"/>
                  </a:lnTo>
                  <a:lnTo>
                    <a:pt x="2731493" y="418094"/>
                  </a:lnTo>
                  <a:lnTo>
                    <a:pt x="2697624" y="388553"/>
                  </a:lnTo>
                  <a:lnTo>
                    <a:pt x="2662947" y="359935"/>
                  </a:lnTo>
                  <a:lnTo>
                    <a:pt x="2627482" y="332259"/>
                  </a:lnTo>
                  <a:lnTo>
                    <a:pt x="2591247" y="305545"/>
                  </a:lnTo>
                  <a:lnTo>
                    <a:pt x="2554262" y="279811"/>
                  </a:lnTo>
                  <a:lnTo>
                    <a:pt x="2516546" y="255078"/>
                  </a:lnTo>
                  <a:lnTo>
                    <a:pt x="2478118" y="231364"/>
                  </a:lnTo>
                  <a:lnTo>
                    <a:pt x="2438998" y="208688"/>
                  </a:lnTo>
                  <a:lnTo>
                    <a:pt x="2399204" y="187070"/>
                  </a:lnTo>
                  <a:lnTo>
                    <a:pt x="2358756" y="166529"/>
                  </a:lnTo>
                  <a:lnTo>
                    <a:pt x="2317673" y="147084"/>
                  </a:lnTo>
                  <a:lnTo>
                    <a:pt x="2275974" y="128754"/>
                  </a:lnTo>
                  <a:lnTo>
                    <a:pt x="2233679" y="111558"/>
                  </a:lnTo>
                  <a:lnTo>
                    <a:pt x="2190807" y="95517"/>
                  </a:lnTo>
                  <a:lnTo>
                    <a:pt x="2147376" y="80648"/>
                  </a:lnTo>
                  <a:lnTo>
                    <a:pt x="2103407" y="66971"/>
                  </a:lnTo>
                  <a:lnTo>
                    <a:pt x="2058917" y="54506"/>
                  </a:lnTo>
                  <a:lnTo>
                    <a:pt x="2013928" y="43271"/>
                  </a:lnTo>
                  <a:lnTo>
                    <a:pt x="1968457" y="33286"/>
                  </a:lnTo>
                  <a:lnTo>
                    <a:pt x="1922524" y="24570"/>
                  </a:lnTo>
                  <a:lnTo>
                    <a:pt x="1876148" y="17143"/>
                  </a:lnTo>
                  <a:lnTo>
                    <a:pt x="1829349" y="11022"/>
                  </a:lnTo>
                  <a:lnTo>
                    <a:pt x="1782145" y="6229"/>
                  </a:lnTo>
                  <a:lnTo>
                    <a:pt x="1734556" y="2781"/>
                  </a:lnTo>
                  <a:lnTo>
                    <a:pt x="1686601" y="698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97268" y="5262372"/>
              <a:ext cx="1728470" cy="1728470"/>
            </a:xfrm>
            <a:custGeom>
              <a:avLst/>
              <a:gdLst/>
              <a:ahLst/>
              <a:cxnLst/>
              <a:rect l="l" t="t" r="r" b="b"/>
              <a:pathLst>
                <a:path w="1728470" h="1728470">
                  <a:moveTo>
                    <a:pt x="864107" y="0"/>
                  </a:moveTo>
                  <a:lnTo>
                    <a:pt x="816693" y="1278"/>
                  </a:lnTo>
                  <a:lnTo>
                    <a:pt x="769948" y="5070"/>
                  </a:lnTo>
                  <a:lnTo>
                    <a:pt x="723937" y="11308"/>
                  </a:lnTo>
                  <a:lnTo>
                    <a:pt x="678726" y="19928"/>
                  </a:lnTo>
                  <a:lnTo>
                    <a:pt x="634382" y="30864"/>
                  </a:lnTo>
                  <a:lnTo>
                    <a:pt x="590970" y="44049"/>
                  </a:lnTo>
                  <a:lnTo>
                    <a:pt x="548556" y="59418"/>
                  </a:lnTo>
                  <a:lnTo>
                    <a:pt x="507206" y="76905"/>
                  </a:lnTo>
                  <a:lnTo>
                    <a:pt x="466986" y="96444"/>
                  </a:lnTo>
                  <a:lnTo>
                    <a:pt x="427961" y="117968"/>
                  </a:lnTo>
                  <a:lnTo>
                    <a:pt x="390198" y="141413"/>
                  </a:lnTo>
                  <a:lnTo>
                    <a:pt x="353763" y="166713"/>
                  </a:lnTo>
                  <a:lnTo>
                    <a:pt x="318720" y="193801"/>
                  </a:lnTo>
                  <a:lnTo>
                    <a:pt x="285137" y="222611"/>
                  </a:lnTo>
                  <a:lnTo>
                    <a:pt x="253079" y="253079"/>
                  </a:lnTo>
                  <a:lnTo>
                    <a:pt x="222611" y="285137"/>
                  </a:lnTo>
                  <a:lnTo>
                    <a:pt x="193801" y="318720"/>
                  </a:lnTo>
                  <a:lnTo>
                    <a:pt x="166713" y="353763"/>
                  </a:lnTo>
                  <a:lnTo>
                    <a:pt x="141413" y="390198"/>
                  </a:lnTo>
                  <a:lnTo>
                    <a:pt x="117968" y="427961"/>
                  </a:lnTo>
                  <a:lnTo>
                    <a:pt x="96444" y="466986"/>
                  </a:lnTo>
                  <a:lnTo>
                    <a:pt x="76905" y="507206"/>
                  </a:lnTo>
                  <a:lnTo>
                    <a:pt x="59418" y="548556"/>
                  </a:lnTo>
                  <a:lnTo>
                    <a:pt x="44049" y="590970"/>
                  </a:lnTo>
                  <a:lnTo>
                    <a:pt x="30864" y="634382"/>
                  </a:lnTo>
                  <a:lnTo>
                    <a:pt x="19928" y="678726"/>
                  </a:lnTo>
                  <a:lnTo>
                    <a:pt x="11308" y="723937"/>
                  </a:lnTo>
                  <a:lnTo>
                    <a:pt x="5070" y="769948"/>
                  </a:lnTo>
                  <a:lnTo>
                    <a:pt x="1278" y="816693"/>
                  </a:lnTo>
                  <a:lnTo>
                    <a:pt x="0" y="864107"/>
                  </a:lnTo>
                  <a:lnTo>
                    <a:pt x="1278" y="911522"/>
                  </a:lnTo>
                  <a:lnTo>
                    <a:pt x="5070" y="958267"/>
                  </a:lnTo>
                  <a:lnTo>
                    <a:pt x="11308" y="1004278"/>
                  </a:lnTo>
                  <a:lnTo>
                    <a:pt x="19928" y="1049489"/>
                  </a:lnTo>
                  <a:lnTo>
                    <a:pt x="30864" y="1093833"/>
                  </a:lnTo>
                  <a:lnTo>
                    <a:pt x="44049" y="1137245"/>
                  </a:lnTo>
                  <a:lnTo>
                    <a:pt x="59418" y="1179659"/>
                  </a:lnTo>
                  <a:lnTo>
                    <a:pt x="76905" y="1221009"/>
                  </a:lnTo>
                  <a:lnTo>
                    <a:pt x="96444" y="1261229"/>
                  </a:lnTo>
                  <a:lnTo>
                    <a:pt x="117968" y="1300254"/>
                  </a:lnTo>
                  <a:lnTo>
                    <a:pt x="141413" y="1338017"/>
                  </a:lnTo>
                  <a:lnTo>
                    <a:pt x="166713" y="1374452"/>
                  </a:lnTo>
                  <a:lnTo>
                    <a:pt x="193801" y="1409495"/>
                  </a:lnTo>
                  <a:lnTo>
                    <a:pt x="222611" y="1443078"/>
                  </a:lnTo>
                  <a:lnTo>
                    <a:pt x="253079" y="1475136"/>
                  </a:lnTo>
                  <a:lnTo>
                    <a:pt x="285137" y="1505604"/>
                  </a:lnTo>
                  <a:lnTo>
                    <a:pt x="318720" y="1534414"/>
                  </a:lnTo>
                  <a:lnTo>
                    <a:pt x="353763" y="1561502"/>
                  </a:lnTo>
                  <a:lnTo>
                    <a:pt x="390198" y="1586802"/>
                  </a:lnTo>
                  <a:lnTo>
                    <a:pt x="427961" y="1610247"/>
                  </a:lnTo>
                  <a:lnTo>
                    <a:pt x="466986" y="1631771"/>
                  </a:lnTo>
                  <a:lnTo>
                    <a:pt x="507206" y="1651310"/>
                  </a:lnTo>
                  <a:lnTo>
                    <a:pt x="548556" y="1668797"/>
                  </a:lnTo>
                  <a:lnTo>
                    <a:pt x="590970" y="1684166"/>
                  </a:lnTo>
                  <a:lnTo>
                    <a:pt x="634382" y="1697351"/>
                  </a:lnTo>
                  <a:lnTo>
                    <a:pt x="678726" y="1708287"/>
                  </a:lnTo>
                  <a:lnTo>
                    <a:pt x="723937" y="1716907"/>
                  </a:lnTo>
                  <a:lnTo>
                    <a:pt x="769948" y="1723145"/>
                  </a:lnTo>
                  <a:lnTo>
                    <a:pt x="816693" y="1726937"/>
                  </a:lnTo>
                  <a:lnTo>
                    <a:pt x="864107" y="1728215"/>
                  </a:lnTo>
                  <a:lnTo>
                    <a:pt x="911522" y="1726937"/>
                  </a:lnTo>
                  <a:lnTo>
                    <a:pt x="958267" y="1723145"/>
                  </a:lnTo>
                  <a:lnTo>
                    <a:pt x="1004278" y="1716907"/>
                  </a:lnTo>
                  <a:lnTo>
                    <a:pt x="1049489" y="1708287"/>
                  </a:lnTo>
                  <a:lnTo>
                    <a:pt x="1093833" y="1697351"/>
                  </a:lnTo>
                  <a:lnTo>
                    <a:pt x="1137245" y="1684166"/>
                  </a:lnTo>
                  <a:lnTo>
                    <a:pt x="1179659" y="1668797"/>
                  </a:lnTo>
                  <a:lnTo>
                    <a:pt x="1221009" y="1651310"/>
                  </a:lnTo>
                  <a:lnTo>
                    <a:pt x="1261229" y="1631771"/>
                  </a:lnTo>
                  <a:lnTo>
                    <a:pt x="1300254" y="1610247"/>
                  </a:lnTo>
                  <a:lnTo>
                    <a:pt x="1338017" y="1586802"/>
                  </a:lnTo>
                  <a:lnTo>
                    <a:pt x="1374452" y="1561502"/>
                  </a:lnTo>
                  <a:lnTo>
                    <a:pt x="1409495" y="1534414"/>
                  </a:lnTo>
                  <a:lnTo>
                    <a:pt x="1443078" y="1505604"/>
                  </a:lnTo>
                  <a:lnTo>
                    <a:pt x="1475136" y="1475136"/>
                  </a:lnTo>
                  <a:lnTo>
                    <a:pt x="1505604" y="1443078"/>
                  </a:lnTo>
                  <a:lnTo>
                    <a:pt x="1534414" y="1409495"/>
                  </a:lnTo>
                  <a:lnTo>
                    <a:pt x="1561502" y="1374452"/>
                  </a:lnTo>
                  <a:lnTo>
                    <a:pt x="1586802" y="1338017"/>
                  </a:lnTo>
                  <a:lnTo>
                    <a:pt x="1610247" y="1300254"/>
                  </a:lnTo>
                  <a:lnTo>
                    <a:pt x="1631771" y="1261229"/>
                  </a:lnTo>
                  <a:lnTo>
                    <a:pt x="1651310" y="1221009"/>
                  </a:lnTo>
                  <a:lnTo>
                    <a:pt x="1668797" y="1179659"/>
                  </a:lnTo>
                  <a:lnTo>
                    <a:pt x="1684166" y="1137245"/>
                  </a:lnTo>
                  <a:lnTo>
                    <a:pt x="1697351" y="1093833"/>
                  </a:lnTo>
                  <a:lnTo>
                    <a:pt x="1708287" y="1049489"/>
                  </a:lnTo>
                  <a:lnTo>
                    <a:pt x="1716907" y="1004278"/>
                  </a:lnTo>
                  <a:lnTo>
                    <a:pt x="1723145" y="958267"/>
                  </a:lnTo>
                  <a:lnTo>
                    <a:pt x="1726937" y="911522"/>
                  </a:lnTo>
                  <a:lnTo>
                    <a:pt x="1728215" y="864107"/>
                  </a:lnTo>
                  <a:lnTo>
                    <a:pt x="1726937" y="816693"/>
                  </a:lnTo>
                  <a:lnTo>
                    <a:pt x="1723145" y="769948"/>
                  </a:lnTo>
                  <a:lnTo>
                    <a:pt x="1716907" y="723937"/>
                  </a:lnTo>
                  <a:lnTo>
                    <a:pt x="1708287" y="678726"/>
                  </a:lnTo>
                  <a:lnTo>
                    <a:pt x="1697351" y="634382"/>
                  </a:lnTo>
                  <a:lnTo>
                    <a:pt x="1684166" y="590970"/>
                  </a:lnTo>
                  <a:lnTo>
                    <a:pt x="1668797" y="548556"/>
                  </a:lnTo>
                  <a:lnTo>
                    <a:pt x="1651310" y="507206"/>
                  </a:lnTo>
                  <a:lnTo>
                    <a:pt x="1631771" y="466986"/>
                  </a:lnTo>
                  <a:lnTo>
                    <a:pt x="1610247" y="427961"/>
                  </a:lnTo>
                  <a:lnTo>
                    <a:pt x="1586802" y="390198"/>
                  </a:lnTo>
                  <a:lnTo>
                    <a:pt x="1561502" y="353763"/>
                  </a:lnTo>
                  <a:lnTo>
                    <a:pt x="1534414" y="318720"/>
                  </a:lnTo>
                  <a:lnTo>
                    <a:pt x="1505604" y="285137"/>
                  </a:lnTo>
                  <a:lnTo>
                    <a:pt x="1475136" y="253079"/>
                  </a:lnTo>
                  <a:lnTo>
                    <a:pt x="1443078" y="222611"/>
                  </a:lnTo>
                  <a:lnTo>
                    <a:pt x="1409495" y="193801"/>
                  </a:lnTo>
                  <a:lnTo>
                    <a:pt x="1374452" y="166713"/>
                  </a:lnTo>
                  <a:lnTo>
                    <a:pt x="1338017" y="141413"/>
                  </a:lnTo>
                  <a:lnTo>
                    <a:pt x="1300254" y="117968"/>
                  </a:lnTo>
                  <a:lnTo>
                    <a:pt x="1261229" y="96444"/>
                  </a:lnTo>
                  <a:lnTo>
                    <a:pt x="1221009" y="76905"/>
                  </a:lnTo>
                  <a:lnTo>
                    <a:pt x="1179659" y="59418"/>
                  </a:lnTo>
                  <a:lnTo>
                    <a:pt x="1137245" y="44049"/>
                  </a:lnTo>
                  <a:lnTo>
                    <a:pt x="1093833" y="30864"/>
                  </a:lnTo>
                  <a:lnTo>
                    <a:pt x="1049489" y="19928"/>
                  </a:lnTo>
                  <a:lnTo>
                    <a:pt x="1004278" y="11308"/>
                  </a:lnTo>
                  <a:lnTo>
                    <a:pt x="958267" y="5070"/>
                  </a:lnTo>
                  <a:lnTo>
                    <a:pt x="911522" y="1278"/>
                  </a:lnTo>
                  <a:lnTo>
                    <a:pt x="864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97268" y="5262372"/>
              <a:ext cx="1728470" cy="1728470"/>
            </a:xfrm>
            <a:custGeom>
              <a:avLst/>
              <a:gdLst/>
              <a:ahLst/>
              <a:cxnLst/>
              <a:rect l="l" t="t" r="r" b="b"/>
              <a:pathLst>
                <a:path w="1728470" h="1728470">
                  <a:moveTo>
                    <a:pt x="0" y="864107"/>
                  </a:moveTo>
                  <a:lnTo>
                    <a:pt x="1278" y="816693"/>
                  </a:lnTo>
                  <a:lnTo>
                    <a:pt x="5070" y="769948"/>
                  </a:lnTo>
                  <a:lnTo>
                    <a:pt x="11308" y="723937"/>
                  </a:lnTo>
                  <a:lnTo>
                    <a:pt x="19928" y="678726"/>
                  </a:lnTo>
                  <a:lnTo>
                    <a:pt x="30864" y="634382"/>
                  </a:lnTo>
                  <a:lnTo>
                    <a:pt x="44049" y="590970"/>
                  </a:lnTo>
                  <a:lnTo>
                    <a:pt x="59418" y="548556"/>
                  </a:lnTo>
                  <a:lnTo>
                    <a:pt x="76905" y="507206"/>
                  </a:lnTo>
                  <a:lnTo>
                    <a:pt x="96444" y="466986"/>
                  </a:lnTo>
                  <a:lnTo>
                    <a:pt x="117968" y="427961"/>
                  </a:lnTo>
                  <a:lnTo>
                    <a:pt x="141413" y="390198"/>
                  </a:lnTo>
                  <a:lnTo>
                    <a:pt x="166713" y="353763"/>
                  </a:lnTo>
                  <a:lnTo>
                    <a:pt x="193801" y="318720"/>
                  </a:lnTo>
                  <a:lnTo>
                    <a:pt x="222611" y="285137"/>
                  </a:lnTo>
                  <a:lnTo>
                    <a:pt x="253079" y="253079"/>
                  </a:lnTo>
                  <a:lnTo>
                    <a:pt x="285137" y="222611"/>
                  </a:lnTo>
                  <a:lnTo>
                    <a:pt x="318720" y="193801"/>
                  </a:lnTo>
                  <a:lnTo>
                    <a:pt x="353763" y="166713"/>
                  </a:lnTo>
                  <a:lnTo>
                    <a:pt x="390198" y="141413"/>
                  </a:lnTo>
                  <a:lnTo>
                    <a:pt x="427961" y="117968"/>
                  </a:lnTo>
                  <a:lnTo>
                    <a:pt x="466986" y="96444"/>
                  </a:lnTo>
                  <a:lnTo>
                    <a:pt x="507206" y="76905"/>
                  </a:lnTo>
                  <a:lnTo>
                    <a:pt x="548556" y="59418"/>
                  </a:lnTo>
                  <a:lnTo>
                    <a:pt x="590970" y="44049"/>
                  </a:lnTo>
                  <a:lnTo>
                    <a:pt x="634382" y="30864"/>
                  </a:lnTo>
                  <a:lnTo>
                    <a:pt x="678726" y="19928"/>
                  </a:lnTo>
                  <a:lnTo>
                    <a:pt x="723937" y="11308"/>
                  </a:lnTo>
                  <a:lnTo>
                    <a:pt x="769948" y="5070"/>
                  </a:lnTo>
                  <a:lnTo>
                    <a:pt x="816693" y="1278"/>
                  </a:lnTo>
                  <a:lnTo>
                    <a:pt x="864107" y="0"/>
                  </a:lnTo>
                  <a:lnTo>
                    <a:pt x="911522" y="1278"/>
                  </a:lnTo>
                  <a:lnTo>
                    <a:pt x="958267" y="5070"/>
                  </a:lnTo>
                  <a:lnTo>
                    <a:pt x="1004278" y="11308"/>
                  </a:lnTo>
                  <a:lnTo>
                    <a:pt x="1049489" y="19928"/>
                  </a:lnTo>
                  <a:lnTo>
                    <a:pt x="1093833" y="30864"/>
                  </a:lnTo>
                  <a:lnTo>
                    <a:pt x="1137245" y="44049"/>
                  </a:lnTo>
                  <a:lnTo>
                    <a:pt x="1179659" y="59418"/>
                  </a:lnTo>
                  <a:lnTo>
                    <a:pt x="1221009" y="76905"/>
                  </a:lnTo>
                  <a:lnTo>
                    <a:pt x="1261229" y="96444"/>
                  </a:lnTo>
                  <a:lnTo>
                    <a:pt x="1300254" y="117968"/>
                  </a:lnTo>
                  <a:lnTo>
                    <a:pt x="1338017" y="141413"/>
                  </a:lnTo>
                  <a:lnTo>
                    <a:pt x="1374452" y="166713"/>
                  </a:lnTo>
                  <a:lnTo>
                    <a:pt x="1409495" y="193801"/>
                  </a:lnTo>
                  <a:lnTo>
                    <a:pt x="1443078" y="222611"/>
                  </a:lnTo>
                  <a:lnTo>
                    <a:pt x="1475136" y="253079"/>
                  </a:lnTo>
                  <a:lnTo>
                    <a:pt x="1505604" y="285137"/>
                  </a:lnTo>
                  <a:lnTo>
                    <a:pt x="1534414" y="318720"/>
                  </a:lnTo>
                  <a:lnTo>
                    <a:pt x="1561502" y="353763"/>
                  </a:lnTo>
                  <a:lnTo>
                    <a:pt x="1586802" y="390198"/>
                  </a:lnTo>
                  <a:lnTo>
                    <a:pt x="1610247" y="427961"/>
                  </a:lnTo>
                  <a:lnTo>
                    <a:pt x="1631771" y="466986"/>
                  </a:lnTo>
                  <a:lnTo>
                    <a:pt x="1651310" y="507206"/>
                  </a:lnTo>
                  <a:lnTo>
                    <a:pt x="1668797" y="548556"/>
                  </a:lnTo>
                  <a:lnTo>
                    <a:pt x="1684166" y="590970"/>
                  </a:lnTo>
                  <a:lnTo>
                    <a:pt x="1697351" y="634382"/>
                  </a:lnTo>
                  <a:lnTo>
                    <a:pt x="1708287" y="678726"/>
                  </a:lnTo>
                  <a:lnTo>
                    <a:pt x="1716907" y="723937"/>
                  </a:lnTo>
                  <a:lnTo>
                    <a:pt x="1723145" y="769948"/>
                  </a:lnTo>
                  <a:lnTo>
                    <a:pt x="1726937" y="816693"/>
                  </a:lnTo>
                  <a:lnTo>
                    <a:pt x="1728215" y="864107"/>
                  </a:lnTo>
                  <a:lnTo>
                    <a:pt x="1726937" y="911522"/>
                  </a:lnTo>
                  <a:lnTo>
                    <a:pt x="1723145" y="958267"/>
                  </a:lnTo>
                  <a:lnTo>
                    <a:pt x="1716907" y="1004278"/>
                  </a:lnTo>
                  <a:lnTo>
                    <a:pt x="1708287" y="1049489"/>
                  </a:lnTo>
                  <a:lnTo>
                    <a:pt x="1697351" y="1093833"/>
                  </a:lnTo>
                  <a:lnTo>
                    <a:pt x="1684166" y="1137245"/>
                  </a:lnTo>
                  <a:lnTo>
                    <a:pt x="1668797" y="1179659"/>
                  </a:lnTo>
                  <a:lnTo>
                    <a:pt x="1651310" y="1221009"/>
                  </a:lnTo>
                  <a:lnTo>
                    <a:pt x="1631771" y="1261229"/>
                  </a:lnTo>
                  <a:lnTo>
                    <a:pt x="1610247" y="1300254"/>
                  </a:lnTo>
                  <a:lnTo>
                    <a:pt x="1586802" y="1338017"/>
                  </a:lnTo>
                  <a:lnTo>
                    <a:pt x="1561502" y="1374452"/>
                  </a:lnTo>
                  <a:lnTo>
                    <a:pt x="1534414" y="1409495"/>
                  </a:lnTo>
                  <a:lnTo>
                    <a:pt x="1505604" y="1443078"/>
                  </a:lnTo>
                  <a:lnTo>
                    <a:pt x="1475136" y="1475136"/>
                  </a:lnTo>
                  <a:lnTo>
                    <a:pt x="1443078" y="1505604"/>
                  </a:lnTo>
                  <a:lnTo>
                    <a:pt x="1409495" y="1534414"/>
                  </a:lnTo>
                  <a:lnTo>
                    <a:pt x="1374452" y="1561502"/>
                  </a:lnTo>
                  <a:lnTo>
                    <a:pt x="1338017" y="1586802"/>
                  </a:lnTo>
                  <a:lnTo>
                    <a:pt x="1300254" y="1610247"/>
                  </a:lnTo>
                  <a:lnTo>
                    <a:pt x="1261229" y="1631771"/>
                  </a:lnTo>
                  <a:lnTo>
                    <a:pt x="1221009" y="1651310"/>
                  </a:lnTo>
                  <a:lnTo>
                    <a:pt x="1179659" y="1668797"/>
                  </a:lnTo>
                  <a:lnTo>
                    <a:pt x="1137245" y="1684166"/>
                  </a:lnTo>
                  <a:lnTo>
                    <a:pt x="1093833" y="1697351"/>
                  </a:lnTo>
                  <a:lnTo>
                    <a:pt x="1049489" y="1708287"/>
                  </a:lnTo>
                  <a:lnTo>
                    <a:pt x="1004278" y="1716907"/>
                  </a:lnTo>
                  <a:lnTo>
                    <a:pt x="958267" y="1723145"/>
                  </a:lnTo>
                  <a:lnTo>
                    <a:pt x="911522" y="1726937"/>
                  </a:lnTo>
                  <a:lnTo>
                    <a:pt x="864107" y="1728215"/>
                  </a:lnTo>
                  <a:lnTo>
                    <a:pt x="816693" y="1726937"/>
                  </a:lnTo>
                  <a:lnTo>
                    <a:pt x="769948" y="1723145"/>
                  </a:lnTo>
                  <a:lnTo>
                    <a:pt x="723937" y="1716907"/>
                  </a:lnTo>
                  <a:lnTo>
                    <a:pt x="678726" y="1708287"/>
                  </a:lnTo>
                  <a:lnTo>
                    <a:pt x="634382" y="1697351"/>
                  </a:lnTo>
                  <a:lnTo>
                    <a:pt x="590970" y="1684166"/>
                  </a:lnTo>
                  <a:lnTo>
                    <a:pt x="548556" y="1668797"/>
                  </a:lnTo>
                  <a:lnTo>
                    <a:pt x="507206" y="1651310"/>
                  </a:lnTo>
                  <a:lnTo>
                    <a:pt x="466986" y="1631771"/>
                  </a:lnTo>
                  <a:lnTo>
                    <a:pt x="427961" y="1610247"/>
                  </a:lnTo>
                  <a:lnTo>
                    <a:pt x="390198" y="1586802"/>
                  </a:lnTo>
                  <a:lnTo>
                    <a:pt x="353763" y="1561502"/>
                  </a:lnTo>
                  <a:lnTo>
                    <a:pt x="318720" y="1534414"/>
                  </a:lnTo>
                  <a:lnTo>
                    <a:pt x="285137" y="1505604"/>
                  </a:lnTo>
                  <a:lnTo>
                    <a:pt x="253079" y="1475136"/>
                  </a:lnTo>
                  <a:lnTo>
                    <a:pt x="222611" y="1443078"/>
                  </a:lnTo>
                  <a:lnTo>
                    <a:pt x="193801" y="1409495"/>
                  </a:lnTo>
                  <a:lnTo>
                    <a:pt x="166713" y="1374452"/>
                  </a:lnTo>
                  <a:lnTo>
                    <a:pt x="141413" y="1338017"/>
                  </a:lnTo>
                  <a:lnTo>
                    <a:pt x="117968" y="1300254"/>
                  </a:lnTo>
                  <a:lnTo>
                    <a:pt x="96444" y="1261229"/>
                  </a:lnTo>
                  <a:lnTo>
                    <a:pt x="76905" y="1221009"/>
                  </a:lnTo>
                  <a:lnTo>
                    <a:pt x="59418" y="1179659"/>
                  </a:lnTo>
                  <a:lnTo>
                    <a:pt x="44049" y="1137245"/>
                  </a:lnTo>
                  <a:lnTo>
                    <a:pt x="30864" y="1093833"/>
                  </a:lnTo>
                  <a:lnTo>
                    <a:pt x="19928" y="1049489"/>
                  </a:lnTo>
                  <a:lnTo>
                    <a:pt x="11308" y="1004278"/>
                  </a:lnTo>
                  <a:lnTo>
                    <a:pt x="5070" y="958267"/>
                  </a:lnTo>
                  <a:lnTo>
                    <a:pt x="1278" y="911522"/>
                  </a:lnTo>
                  <a:lnTo>
                    <a:pt x="0" y="864107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331709" y="5852921"/>
            <a:ext cx="12598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Segoe UI"/>
                <a:cs typeface="Segoe UI"/>
              </a:rPr>
              <a:t>Di</a:t>
            </a:r>
            <a:r>
              <a:rPr sz="2000" spc="-10" dirty="0">
                <a:latin typeface="Segoe UI"/>
                <a:cs typeface="Segoe UI"/>
              </a:rPr>
              <a:t>s</a:t>
            </a:r>
            <a:r>
              <a:rPr sz="2000" spc="-15" dirty="0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ribu</a:t>
            </a:r>
            <a:r>
              <a:rPr sz="2000" spc="-30" dirty="0">
                <a:latin typeface="Segoe UI"/>
                <a:cs typeface="Segoe UI"/>
              </a:rPr>
              <a:t>t</a:t>
            </a:r>
            <a:r>
              <a:rPr sz="2000" spc="-15" dirty="0">
                <a:latin typeface="Segoe UI"/>
                <a:cs typeface="Segoe UI"/>
              </a:rPr>
              <a:t>e</a:t>
            </a:r>
            <a:r>
              <a:rPr sz="2000" spc="-5" dirty="0">
                <a:latin typeface="Segoe UI"/>
                <a:cs typeface="Segoe UI"/>
              </a:rPr>
              <a:t>d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66488" y="1795272"/>
            <a:ext cx="2569845" cy="2755900"/>
            <a:chOff x="4666488" y="1795272"/>
            <a:chExt cx="2569845" cy="2755900"/>
          </a:xfrm>
        </p:grpSpPr>
        <p:sp>
          <p:nvSpPr>
            <p:cNvPr id="10" name="object 10"/>
            <p:cNvSpPr/>
            <p:nvPr/>
          </p:nvSpPr>
          <p:spPr>
            <a:xfrm>
              <a:off x="6027034" y="3260324"/>
              <a:ext cx="287655" cy="370840"/>
            </a:xfrm>
            <a:custGeom>
              <a:avLst/>
              <a:gdLst/>
              <a:ahLst/>
              <a:cxnLst/>
              <a:rect l="l" t="t" r="r" b="b"/>
              <a:pathLst>
                <a:path w="287654" h="370839">
                  <a:moveTo>
                    <a:pt x="127940" y="0"/>
                  </a:moveTo>
                  <a:lnTo>
                    <a:pt x="85312" y="14572"/>
                  </a:lnTo>
                  <a:lnTo>
                    <a:pt x="47719" y="45031"/>
                  </a:lnTo>
                  <a:lnTo>
                    <a:pt x="18038" y="90443"/>
                  </a:lnTo>
                  <a:lnTo>
                    <a:pt x="4232" y="137970"/>
                  </a:lnTo>
                  <a:lnTo>
                    <a:pt x="0" y="186436"/>
                  </a:lnTo>
                  <a:lnTo>
                    <a:pt x="4925" y="233540"/>
                  </a:lnTo>
                  <a:lnTo>
                    <a:pt x="18593" y="276982"/>
                  </a:lnTo>
                  <a:lnTo>
                    <a:pt x="40587" y="314463"/>
                  </a:lnTo>
                  <a:lnTo>
                    <a:pt x="70489" y="343681"/>
                  </a:lnTo>
                  <a:lnTo>
                    <a:pt x="107084" y="363667"/>
                  </a:lnTo>
                  <a:lnTo>
                    <a:pt x="144511" y="370393"/>
                  </a:lnTo>
                  <a:lnTo>
                    <a:pt x="181106" y="364398"/>
                  </a:lnTo>
                  <a:lnTo>
                    <a:pt x="215203" y="346221"/>
                  </a:lnTo>
                  <a:lnTo>
                    <a:pt x="245138" y="316402"/>
                  </a:lnTo>
                  <a:lnTo>
                    <a:pt x="269244" y="275482"/>
                  </a:lnTo>
                  <a:lnTo>
                    <a:pt x="283051" y="230018"/>
                  </a:lnTo>
                  <a:lnTo>
                    <a:pt x="287283" y="182791"/>
                  </a:lnTo>
                  <a:lnTo>
                    <a:pt x="282357" y="136099"/>
                  </a:lnTo>
                  <a:lnTo>
                    <a:pt x="268689" y="92244"/>
                  </a:lnTo>
                  <a:lnTo>
                    <a:pt x="246696" y="53526"/>
                  </a:lnTo>
                  <a:lnTo>
                    <a:pt x="216793" y="22244"/>
                  </a:lnTo>
                  <a:lnTo>
                    <a:pt x="172726" y="2246"/>
                  </a:lnTo>
                  <a:lnTo>
                    <a:pt x="12794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66360" y="2444495"/>
              <a:ext cx="934719" cy="846455"/>
            </a:xfrm>
            <a:custGeom>
              <a:avLst/>
              <a:gdLst/>
              <a:ahLst/>
              <a:cxnLst/>
              <a:rect l="l" t="t" r="r" b="b"/>
              <a:pathLst>
                <a:path w="934720" h="846454">
                  <a:moveTo>
                    <a:pt x="934212" y="845946"/>
                  </a:moveTo>
                  <a:lnTo>
                    <a:pt x="615695" y="0"/>
                  </a:lnTo>
                </a:path>
                <a:path w="934720" h="846454">
                  <a:moveTo>
                    <a:pt x="615695" y="0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66488" y="1795272"/>
              <a:ext cx="500380" cy="1365885"/>
            </a:xfrm>
            <a:custGeom>
              <a:avLst/>
              <a:gdLst/>
              <a:ahLst/>
              <a:cxnLst/>
              <a:rect l="l" t="t" r="r" b="b"/>
              <a:pathLst>
                <a:path w="500379" h="1365885">
                  <a:moveTo>
                    <a:pt x="499872" y="0"/>
                  </a:moveTo>
                  <a:lnTo>
                    <a:pt x="0" y="0"/>
                  </a:lnTo>
                  <a:lnTo>
                    <a:pt x="0" y="1365503"/>
                  </a:lnTo>
                  <a:lnTo>
                    <a:pt x="499872" y="1365503"/>
                  </a:lnTo>
                  <a:lnTo>
                    <a:pt x="499872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09844" y="2924555"/>
              <a:ext cx="1612900" cy="1612900"/>
            </a:xfrm>
            <a:custGeom>
              <a:avLst/>
              <a:gdLst/>
              <a:ahLst/>
              <a:cxnLst/>
              <a:rect l="l" t="t" r="r" b="b"/>
              <a:pathLst>
                <a:path w="1612900" h="1612900">
                  <a:moveTo>
                    <a:pt x="806195" y="0"/>
                  </a:moveTo>
                  <a:lnTo>
                    <a:pt x="758824" y="1368"/>
                  </a:lnTo>
                  <a:lnTo>
                    <a:pt x="712174" y="5423"/>
                  </a:lnTo>
                  <a:lnTo>
                    <a:pt x="666320" y="12089"/>
                  </a:lnTo>
                  <a:lnTo>
                    <a:pt x="621338" y="21291"/>
                  </a:lnTo>
                  <a:lnTo>
                    <a:pt x="577304" y="32953"/>
                  </a:lnTo>
                  <a:lnTo>
                    <a:pt x="534294" y="46998"/>
                  </a:lnTo>
                  <a:lnTo>
                    <a:pt x="492382" y="63353"/>
                  </a:lnTo>
                  <a:lnTo>
                    <a:pt x="451646" y="81940"/>
                  </a:lnTo>
                  <a:lnTo>
                    <a:pt x="412159" y="102685"/>
                  </a:lnTo>
                  <a:lnTo>
                    <a:pt x="373998" y="125512"/>
                  </a:lnTo>
                  <a:lnTo>
                    <a:pt x="337238" y="150344"/>
                  </a:lnTo>
                  <a:lnTo>
                    <a:pt x="301956" y="177108"/>
                  </a:lnTo>
                  <a:lnTo>
                    <a:pt x="268226" y="205726"/>
                  </a:lnTo>
                  <a:lnTo>
                    <a:pt x="236124" y="236124"/>
                  </a:lnTo>
                  <a:lnTo>
                    <a:pt x="205726" y="268226"/>
                  </a:lnTo>
                  <a:lnTo>
                    <a:pt x="177108" y="301956"/>
                  </a:lnTo>
                  <a:lnTo>
                    <a:pt x="150344" y="337238"/>
                  </a:lnTo>
                  <a:lnTo>
                    <a:pt x="125512" y="373998"/>
                  </a:lnTo>
                  <a:lnTo>
                    <a:pt x="102685" y="412159"/>
                  </a:lnTo>
                  <a:lnTo>
                    <a:pt x="81940" y="451646"/>
                  </a:lnTo>
                  <a:lnTo>
                    <a:pt x="63353" y="492382"/>
                  </a:lnTo>
                  <a:lnTo>
                    <a:pt x="46998" y="534294"/>
                  </a:lnTo>
                  <a:lnTo>
                    <a:pt x="32953" y="577304"/>
                  </a:lnTo>
                  <a:lnTo>
                    <a:pt x="21291" y="621338"/>
                  </a:lnTo>
                  <a:lnTo>
                    <a:pt x="12089" y="666320"/>
                  </a:lnTo>
                  <a:lnTo>
                    <a:pt x="5423" y="712174"/>
                  </a:lnTo>
                  <a:lnTo>
                    <a:pt x="1368" y="758824"/>
                  </a:lnTo>
                  <a:lnTo>
                    <a:pt x="0" y="806196"/>
                  </a:lnTo>
                  <a:lnTo>
                    <a:pt x="1368" y="853567"/>
                  </a:lnTo>
                  <a:lnTo>
                    <a:pt x="5423" y="900217"/>
                  </a:lnTo>
                  <a:lnTo>
                    <a:pt x="12089" y="946071"/>
                  </a:lnTo>
                  <a:lnTo>
                    <a:pt x="21291" y="991053"/>
                  </a:lnTo>
                  <a:lnTo>
                    <a:pt x="32953" y="1035087"/>
                  </a:lnTo>
                  <a:lnTo>
                    <a:pt x="46998" y="1078097"/>
                  </a:lnTo>
                  <a:lnTo>
                    <a:pt x="63353" y="1120009"/>
                  </a:lnTo>
                  <a:lnTo>
                    <a:pt x="81940" y="1160745"/>
                  </a:lnTo>
                  <a:lnTo>
                    <a:pt x="102685" y="1200232"/>
                  </a:lnTo>
                  <a:lnTo>
                    <a:pt x="125512" y="1238393"/>
                  </a:lnTo>
                  <a:lnTo>
                    <a:pt x="150344" y="1275153"/>
                  </a:lnTo>
                  <a:lnTo>
                    <a:pt x="177108" y="1310435"/>
                  </a:lnTo>
                  <a:lnTo>
                    <a:pt x="205726" y="1344165"/>
                  </a:lnTo>
                  <a:lnTo>
                    <a:pt x="236124" y="1376267"/>
                  </a:lnTo>
                  <a:lnTo>
                    <a:pt x="268226" y="1406665"/>
                  </a:lnTo>
                  <a:lnTo>
                    <a:pt x="301956" y="1435283"/>
                  </a:lnTo>
                  <a:lnTo>
                    <a:pt x="337238" y="1462047"/>
                  </a:lnTo>
                  <a:lnTo>
                    <a:pt x="373998" y="1486879"/>
                  </a:lnTo>
                  <a:lnTo>
                    <a:pt x="412159" y="1509706"/>
                  </a:lnTo>
                  <a:lnTo>
                    <a:pt x="451646" y="1530451"/>
                  </a:lnTo>
                  <a:lnTo>
                    <a:pt x="492382" y="1549038"/>
                  </a:lnTo>
                  <a:lnTo>
                    <a:pt x="534294" y="1565393"/>
                  </a:lnTo>
                  <a:lnTo>
                    <a:pt x="577304" y="1579438"/>
                  </a:lnTo>
                  <a:lnTo>
                    <a:pt x="621338" y="1591100"/>
                  </a:lnTo>
                  <a:lnTo>
                    <a:pt x="666320" y="1600302"/>
                  </a:lnTo>
                  <a:lnTo>
                    <a:pt x="712174" y="1606968"/>
                  </a:lnTo>
                  <a:lnTo>
                    <a:pt x="758824" y="1611023"/>
                  </a:lnTo>
                  <a:lnTo>
                    <a:pt x="806195" y="1612392"/>
                  </a:lnTo>
                  <a:lnTo>
                    <a:pt x="853567" y="1611023"/>
                  </a:lnTo>
                  <a:lnTo>
                    <a:pt x="900217" y="1606968"/>
                  </a:lnTo>
                  <a:lnTo>
                    <a:pt x="946071" y="1600302"/>
                  </a:lnTo>
                  <a:lnTo>
                    <a:pt x="991053" y="1591100"/>
                  </a:lnTo>
                  <a:lnTo>
                    <a:pt x="1035087" y="1579438"/>
                  </a:lnTo>
                  <a:lnTo>
                    <a:pt x="1078097" y="1565393"/>
                  </a:lnTo>
                  <a:lnTo>
                    <a:pt x="1120009" y="1549038"/>
                  </a:lnTo>
                  <a:lnTo>
                    <a:pt x="1160745" y="1530451"/>
                  </a:lnTo>
                  <a:lnTo>
                    <a:pt x="1200232" y="1509706"/>
                  </a:lnTo>
                  <a:lnTo>
                    <a:pt x="1238393" y="1486879"/>
                  </a:lnTo>
                  <a:lnTo>
                    <a:pt x="1275153" y="1462047"/>
                  </a:lnTo>
                  <a:lnTo>
                    <a:pt x="1310435" y="1435283"/>
                  </a:lnTo>
                  <a:lnTo>
                    <a:pt x="1344165" y="1406665"/>
                  </a:lnTo>
                  <a:lnTo>
                    <a:pt x="1376267" y="1376267"/>
                  </a:lnTo>
                  <a:lnTo>
                    <a:pt x="1406665" y="1344165"/>
                  </a:lnTo>
                  <a:lnTo>
                    <a:pt x="1435283" y="1310435"/>
                  </a:lnTo>
                  <a:lnTo>
                    <a:pt x="1462047" y="1275153"/>
                  </a:lnTo>
                  <a:lnTo>
                    <a:pt x="1486879" y="1238393"/>
                  </a:lnTo>
                  <a:lnTo>
                    <a:pt x="1509706" y="1200232"/>
                  </a:lnTo>
                  <a:lnTo>
                    <a:pt x="1530451" y="1160745"/>
                  </a:lnTo>
                  <a:lnTo>
                    <a:pt x="1549038" y="1120009"/>
                  </a:lnTo>
                  <a:lnTo>
                    <a:pt x="1565393" y="1078097"/>
                  </a:lnTo>
                  <a:lnTo>
                    <a:pt x="1579438" y="1035087"/>
                  </a:lnTo>
                  <a:lnTo>
                    <a:pt x="1591100" y="991053"/>
                  </a:lnTo>
                  <a:lnTo>
                    <a:pt x="1600302" y="946071"/>
                  </a:lnTo>
                  <a:lnTo>
                    <a:pt x="1606968" y="900217"/>
                  </a:lnTo>
                  <a:lnTo>
                    <a:pt x="1611023" y="853567"/>
                  </a:lnTo>
                  <a:lnTo>
                    <a:pt x="1612391" y="806196"/>
                  </a:lnTo>
                  <a:lnTo>
                    <a:pt x="1611023" y="758824"/>
                  </a:lnTo>
                  <a:lnTo>
                    <a:pt x="1606968" y="712174"/>
                  </a:lnTo>
                  <a:lnTo>
                    <a:pt x="1600302" y="666320"/>
                  </a:lnTo>
                  <a:lnTo>
                    <a:pt x="1591100" y="621338"/>
                  </a:lnTo>
                  <a:lnTo>
                    <a:pt x="1579438" y="577304"/>
                  </a:lnTo>
                  <a:lnTo>
                    <a:pt x="1565393" y="534294"/>
                  </a:lnTo>
                  <a:lnTo>
                    <a:pt x="1549038" y="492382"/>
                  </a:lnTo>
                  <a:lnTo>
                    <a:pt x="1530451" y="451646"/>
                  </a:lnTo>
                  <a:lnTo>
                    <a:pt x="1509706" y="412159"/>
                  </a:lnTo>
                  <a:lnTo>
                    <a:pt x="1486879" y="373998"/>
                  </a:lnTo>
                  <a:lnTo>
                    <a:pt x="1462047" y="337238"/>
                  </a:lnTo>
                  <a:lnTo>
                    <a:pt x="1435283" y="301956"/>
                  </a:lnTo>
                  <a:lnTo>
                    <a:pt x="1406665" y="268226"/>
                  </a:lnTo>
                  <a:lnTo>
                    <a:pt x="1376267" y="236124"/>
                  </a:lnTo>
                  <a:lnTo>
                    <a:pt x="1344165" y="205726"/>
                  </a:lnTo>
                  <a:lnTo>
                    <a:pt x="1310435" y="177108"/>
                  </a:lnTo>
                  <a:lnTo>
                    <a:pt x="1275153" y="150344"/>
                  </a:lnTo>
                  <a:lnTo>
                    <a:pt x="1238393" y="125512"/>
                  </a:lnTo>
                  <a:lnTo>
                    <a:pt x="1200232" y="102685"/>
                  </a:lnTo>
                  <a:lnTo>
                    <a:pt x="1160745" y="81940"/>
                  </a:lnTo>
                  <a:lnTo>
                    <a:pt x="1120009" y="63353"/>
                  </a:lnTo>
                  <a:lnTo>
                    <a:pt x="1078097" y="46998"/>
                  </a:lnTo>
                  <a:lnTo>
                    <a:pt x="1035087" y="32953"/>
                  </a:lnTo>
                  <a:lnTo>
                    <a:pt x="991053" y="21291"/>
                  </a:lnTo>
                  <a:lnTo>
                    <a:pt x="946071" y="12089"/>
                  </a:lnTo>
                  <a:lnTo>
                    <a:pt x="900217" y="5423"/>
                  </a:lnTo>
                  <a:lnTo>
                    <a:pt x="853567" y="1368"/>
                  </a:lnTo>
                  <a:lnTo>
                    <a:pt x="806195" y="0"/>
                  </a:lnTo>
                  <a:close/>
                </a:path>
              </a:pathLst>
            </a:custGeom>
            <a:solidFill>
              <a:srgbClr val="ACC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09844" y="2924555"/>
              <a:ext cx="1612900" cy="1612900"/>
            </a:xfrm>
            <a:custGeom>
              <a:avLst/>
              <a:gdLst/>
              <a:ahLst/>
              <a:cxnLst/>
              <a:rect l="l" t="t" r="r" b="b"/>
              <a:pathLst>
                <a:path w="1612900" h="1612900">
                  <a:moveTo>
                    <a:pt x="0" y="806196"/>
                  </a:moveTo>
                  <a:lnTo>
                    <a:pt x="1368" y="758824"/>
                  </a:lnTo>
                  <a:lnTo>
                    <a:pt x="5423" y="712174"/>
                  </a:lnTo>
                  <a:lnTo>
                    <a:pt x="12089" y="666320"/>
                  </a:lnTo>
                  <a:lnTo>
                    <a:pt x="21291" y="621338"/>
                  </a:lnTo>
                  <a:lnTo>
                    <a:pt x="32953" y="577304"/>
                  </a:lnTo>
                  <a:lnTo>
                    <a:pt x="46998" y="534294"/>
                  </a:lnTo>
                  <a:lnTo>
                    <a:pt x="63353" y="492382"/>
                  </a:lnTo>
                  <a:lnTo>
                    <a:pt x="81940" y="451646"/>
                  </a:lnTo>
                  <a:lnTo>
                    <a:pt x="102685" y="412159"/>
                  </a:lnTo>
                  <a:lnTo>
                    <a:pt x="125512" y="373998"/>
                  </a:lnTo>
                  <a:lnTo>
                    <a:pt x="150344" y="337238"/>
                  </a:lnTo>
                  <a:lnTo>
                    <a:pt x="177108" y="301956"/>
                  </a:lnTo>
                  <a:lnTo>
                    <a:pt x="205726" y="268226"/>
                  </a:lnTo>
                  <a:lnTo>
                    <a:pt x="236124" y="236124"/>
                  </a:lnTo>
                  <a:lnTo>
                    <a:pt x="268226" y="205726"/>
                  </a:lnTo>
                  <a:lnTo>
                    <a:pt x="301956" y="177108"/>
                  </a:lnTo>
                  <a:lnTo>
                    <a:pt x="337238" y="150344"/>
                  </a:lnTo>
                  <a:lnTo>
                    <a:pt x="373998" y="125512"/>
                  </a:lnTo>
                  <a:lnTo>
                    <a:pt x="412159" y="102685"/>
                  </a:lnTo>
                  <a:lnTo>
                    <a:pt x="451646" y="81940"/>
                  </a:lnTo>
                  <a:lnTo>
                    <a:pt x="492382" y="63353"/>
                  </a:lnTo>
                  <a:lnTo>
                    <a:pt x="534294" y="46998"/>
                  </a:lnTo>
                  <a:lnTo>
                    <a:pt x="577304" y="32953"/>
                  </a:lnTo>
                  <a:lnTo>
                    <a:pt x="621338" y="21291"/>
                  </a:lnTo>
                  <a:lnTo>
                    <a:pt x="666320" y="12089"/>
                  </a:lnTo>
                  <a:lnTo>
                    <a:pt x="712174" y="5423"/>
                  </a:lnTo>
                  <a:lnTo>
                    <a:pt x="758824" y="1368"/>
                  </a:lnTo>
                  <a:lnTo>
                    <a:pt x="806195" y="0"/>
                  </a:lnTo>
                  <a:lnTo>
                    <a:pt x="853567" y="1368"/>
                  </a:lnTo>
                  <a:lnTo>
                    <a:pt x="900217" y="5423"/>
                  </a:lnTo>
                  <a:lnTo>
                    <a:pt x="946071" y="12089"/>
                  </a:lnTo>
                  <a:lnTo>
                    <a:pt x="991053" y="21291"/>
                  </a:lnTo>
                  <a:lnTo>
                    <a:pt x="1035087" y="32953"/>
                  </a:lnTo>
                  <a:lnTo>
                    <a:pt x="1078097" y="46998"/>
                  </a:lnTo>
                  <a:lnTo>
                    <a:pt x="1120009" y="63353"/>
                  </a:lnTo>
                  <a:lnTo>
                    <a:pt x="1160745" y="81940"/>
                  </a:lnTo>
                  <a:lnTo>
                    <a:pt x="1200232" y="102685"/>
                  </a:lnTo>
                  <a:lnTo>
                    <a:pt x="1238393" y="125512"/>
                  </a:lnTo>
                  <a:lnTo>
                    <a:pt x="1275153" y="150344"/>
                  </a:lnTo>
                  <a:lnTo>
                    <a:pt x="1310435" y="177108"/>
                  </a:lnTo>
                  <a:lnTo>
                    <a:pt x="1344165" y="205726"/>
                  </a:lnTo>
                  <a:lnTo>
                    <a:pt x="1376267" y="236124"/>
                  </a:lnTo>
                  <a:lnTo>
                    <a:pt x="1406665" y="268226"/>
                  </a:lnTo>
                  <a:lnTo>
                    <a:pt x="1435283" y="301956"/>
                  </a:lnTo>
                  <a:lnTo>
                    <a:pt x="1462047" y="337238"/>
                  </a:lnTo>
                  <a:lnTo>
                    <a:pt x="1486879" y="373998"/>
                  </a:lnTo>
                  <a:lnTo>
                    <a:pt x="1509706" y="412159"/>
                  </a:lnTo>
                  <a:lnTo>
                    <a:pt x="1530451" y="451646"/>
                  </a:lnTo>
                  <a:lnTo>
                    <a:pt x="1549038" y="492382"/>
                  </a:lnTo>
                  <a:lnTo>
                    <a:pt x="1565393" y="534294"/>
                  </a:lnTo>
                  <a:lnTo>
                    <a:pt x="1579438" y="577304"/>
                  </a:lnTo>
                  <a:lnTo>
                    <a:pt x="1591100" y="621338"/>
                  </a:lnTo>
                  <a:lnTo>
                    <a:pt x="1600302" y="666320"/>
                  </a:lnTo>
                  <a:lnTo>
                    <a:pt x="1606968" y="712174"/>
                  </a:lnTo>
                  <a:lnTo>
                    <a:pt x="1611023" y="758824"/>
                  </a:lnTo>
                  <a:lnTo>
                    <a:pt x="1612391" y="806196"/>
                  </a:lnTo>
                  <a:lnTo>
                    <a:pt x="1611023" y="853567"/>
                  </a:lnTo>
                  <a:lnTo>
                    <a:pt x="1606968" y="900217"/>
                  </a:lnTo>
                  <a:lnTo>
                    <a:pt x="1600302" y="946071"/>
                  </a:lnTo>
                  <a:lnTo>
                    <a:pt x="1591100" y="991053"/>
                  </a:lnTo>
                  <a:lnTo>
                    <a:pt x="1579438" y="1035087"/>
                  </a:lnTo>
                  <a:lnTo>
                    <a:pt x="1565393" y="1078097"/>
                  </a:lnTo>
                  <a:lnTo>
                    <a:pt x="1549038" y="1120009"/>
                  </a:lnTo>
                  <a:lnTo>
                    <a:pt x="1530451" y="1160745"/>
                  </a:lnTo>
                  <a:lnTo>
                    <a:pt x="1509706" y="1200232"/>
                  </a:lnTo>
                  <a:lnTo>
                    <a:pt x="1486879" y="1238393"/>
                  </a:lnTo>
                  <a:lnTo>
                    <a:pt x="1462047" y="1275153"/>
                  </a:lnTo>
                  <a:lnTo>
                    <a:pt x="1435283" y="1310435"/>
                  </a:lnTo>
                  <a:lnTo>
                    <a:pt x="1406665" y="1344165"/>
                  </a:lnTo>
                  <a:lnTo>
                    <a:pt x="1376267" y="1376267"/>
                  </a:lnTo>
                  <a:lnTo>
                    <a:pt x="1344165" y="1406665"/>
                  </a:lnTo>
                  <a:lnTo>
                    <a:pt x="1310435" y="1435283"/>
                  </a:lnTo>
                  <a:lnTo>
                    <a:pt x="1275153" y="1462047"/>
                  </a:lnTo>
                  <a:lnTo>
                    <a:pt x="1238393" y="1486879"/>
                  </a:lnTo>
                  <a:lnTo>
                    <a:pt x="1200232" y="1509706"/>
                  </a:lnTo>
                  <a:lnTo>
                    <a:pt x="1160745" y="1530451"/>
                  </a:lnTo>
                  <a:lnTo>
                    <a:pt x="1120009" y="1549038"/>
                  </a:lnTo>
                  <a:lnTo>
                    <a:pt x="1078097" y="1565393"/>
                  </a:lnTo>
                  <a:lnTo>
                    <a:pt x="1035087" y="1579438"/>
                  </a:lnTo>
                  <a:lnTo>
                    <a:pt x="991053" y="1591100"/>
                  </a:lnTo>
                  <a:lnTo>
                    <a:pt x="946071" y="1600302"/>
                  </a:lnTo>
                  <a:lnTo>
                    <a:pt x="900217" y="1606968"/>
                  </a:lnTo>
                  <a:lnTo>
                    <a:pt x="853567" y="1611023"/>
                  </a:lnTo>
                  <a:lnTo>
                    <a:pt x="806195" y="1612392"/>
                  </a:lnTo>
                  <a:lnTo>
                    <a:pt x="758824" y="1611023"/>
                  </a:lnTo>
                  <a:lnTo>
                    <a:pt x="712174" y="1606968"/>
                  </a:lnTo>
                  <a:lnTo>
                    <a:pt x="666320" y="1600302"/>
                  </a:lnTo>
                  <a:lnTo>
                    <a:pt x="621338" y="1591100"/>
                  </a:lnTo>
                  <a:lnTo>
                    <a:pt x="577304" y="1579438"/>
                  </a:lnTo>
                  <a:lnTo>
                    <a:pt x="534294" y="1565393"/>
                  </a:lnTo>
                  <a:lnTo>
                    <a:pt x="492382" y="1549038"/>
                  </a:lnTo>
                  <a:lnTo>
                    <a:pt x="451646" y="1530451"/>
                  </a:lnTo>
                  <a:lnTo>
                    <a:pt x="412159" y="1509706"/>
                  </a:lnTo>
                  <a:lnTo>
                    <a:pt x="373998" y="1486879"/>
                  </a:lnTo>
                  <a:lnTo>
                    <a:pt x="337238" y="1462047"/>
                  </a:lnTo>
                  <a:lnTo>
                    <a:pt x="301956" y="1435283"/>
                  </a:lnTo>
                  <a:lnTo>
                    <a:pt x="268226" y="1406665"/>
                  </a:lnTo>
                  <a:lnTo>
                    <a:pt x="236124" y="1376267"/>
                  </a:lnTo>
                  <a:lnTo>
                    <a:pt x="205726" y="1344165"/>
                  </a:lnTo>
                  <a:lnTo>
                    <a:pt x="177108" y="1310435"/>
                  </a:lnTo>
                  <a:lnTo>
                    <a:pt x="150344" y="1275153"/>
                  </a:lnTo>
                  <a:lnTo>
                    <a:pt x="125512" y="1238393"/>
                  </a:lnTo>
                  <a:lnTo>
                    <a:pt x="102685" y="1200232"/>
                  </a:lnTo>
                  <a:lnTo>
                    <a:pt x="81940" y="1160745"/>
                  </a:lnTo>
                  <a:lnTo>
                    <a:pt x="63353" y="1120009"/>
                  </a:lnTo>
                  <a:lnTo>
                    <a:pt x="46998" y="1078097"/>
                  </a:lnTo>
                  <a:lnTo>
                    <a:pt x="32953" y="1035087"/>
                  </a:lnTo>
                  <a:lnTo>
                    <a:pt x="21291" y="991053"/>
                  </a:lnTo>
                  <a:lnTo>
                    <a:pt x="12089" y="946071"/>
                  </a:lnTo>
                  <a:lnTo>
                    <a:pt x="5423" y="900217"/>
                  </a:lnTo>
                  <a:lnTo>
                    <a:pt x="1368" y="853567"/>
                  </a:lnTo>
                  <a:lnTo>
                    <a:pt x="0" y="806196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38200" y="1795272"/>
            <a:ext cx="3810000" cy="13658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7150" rIns="0" bIns="0" rtlCol="0">
            <a:spAutoFit/>
          </a:bodyPr>
          <a:lstStyle/>
          <a:p>
            <a:pPr marL="90805" marR="469900">
              <a:lnSpc>
                <a:spcPct val="100000"/>
              </a:lnSpc>
              <a:spcBef>
                <a:spcPts val="450"/>
              </a:spcBef>
            </a:pPr>
            <a:r>
              <a:rPr sz="2000" spc="-5" dirty="0">
                <a:latin typeface="Segoe UI"/>
                <a:cs typeface="Segoe UI"/>
              </a:rPr>
              <a:t>It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uses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single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repository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for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each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directory.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It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is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often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 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symbolic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link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to</a:t>
            </a:r>
            <a:r>
              <a:rPr sz="2000" spc="-5" dirty="0">
                <a:latin typeface="Segoe UI"/>
                <a:cs typeface="Segoe UI"/>
              </a:rPr>
              <a:t> a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shared 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directory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or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network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drive.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88177" y="3233750"/>
            <a:ext cx="8134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Segoe UI"/>
                <a:cs typeface="Segoe UI"/>
              </a:rPr>
              <a:t>File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2000" spc="-25" dirty="0">
                <a:latin typeface="Segoe UI"/>
                <a:cs typeface="Segoe UI"/>
              </a:rPr>
              <a:t>System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723121" y="2910585"/>
            <a:ext cx="2621915" cy="2914650"/>
            <a:chOff x="8723121" y="2910585"/>
            <a:chExt cx="2621915" cy="2914650"/>
          </a:xfrm>
        </p:grpSpPr>
        <p:sp>
          <p:nvSpPr>
            <p:cNvPr id="18" name="object 18"/>
            <p:cNvSpPr/>
            <p:nvPr/>
          </p:nvSpPr>
          <p:spPr>
            <a:xfrm>
              <a:off x="9696826" y="4007193"/>
              <a:ext cx="287655" cy="365125"/>
            </a:xfrm>
            <a:custGeom>
              <a:avLst/>
              <a:gdLst/>
              <a:ahLst/>
              <a:cxnLst/>
              <a:rect l="l" t="t" r="r" b="b"/>
              <a:pathLst>
                <a:path w="287654" h="365125">
                  <a:moveTo>
                    <a:pt x="142771" y="0"/>
                  </a:moveTo>
                  <a:lnTo>
                    <a:pt x="72079" y="23824"/>
                  </a:lnTo>
                  <a:lnTo>
                    <a:pt x="42145" y="53202"/>
                  </a:lnTo>
                  <a:lnTo>
                    <a:pt x="18038" y="93509"/>
                  </a:lnTo>
                  <a:lnTo>
                    <a:pt x="4232" y="138312"/>
                  </a:lnTo>
                  <a:lnTo>
                    <a:pt x="0" y="184850"/>
                  </a:lnTo>
                  <a:lnTo>
                    <a:pt x="4925" y="230860"/>
                  </a:lnTo>
                  <a:lnTo>
                    <a:pt x="18593" y="274075"/>
                  </a:lnTo>
                  <a:lnTo>
                    <a:pt x="40587" y="312231"/>
                  </a:lnTo>
                  <a:lnTo>
                    <a:pt x="70489" y="343064"/>
                  </a:lnTo>
                  <a:lnTo>
                    <a:pt x="114556" y="362802"/>
                  </a:lnTo>
                  <a:lnTo>
                    <a:pt x="159342" y="365026"/>
                  </a:lnTo>
                  <a:lnTo>
                    <a:pt x="201971" y="350663"/>
                  </a:lnTo>
                  <a:lnTo>
                    <a:pt x="239564" y="320639"/>
                  </a:lnTo>
                  <a:lnTo>
                    <a:pt x="269244" y="275881"/>
                  </a:lnTo>
                  <a:lnTo>
                    <a:pt x="283051" y="229068"/>
                  </a:lnTo>
                  <a:lnTo>
                    <a:pt x="287283" y="181323"/>
                  </a:lnTo>
                  <a:lnTo>
                    <a:pt x="282357" y="134911"/>
                  </a:lnTo>
                  <a:lnTo>
                    <a:pt x="268689" y="92098"/>
                  </a:lnTo>
                  <a:lnTo>
                    <a:pt x="246696" y="55148"/>
                  </a:lnTo>
                  <a:lnTo>
                    <a:pt x="216793" y="26326"/>
                  </a:lnTo>
                  <a:lnTo>
                    <a:pt x="180198" y="6626"/>
                  </a:lnTo>
                  <a:lnTo>
                    <a:pt x="142771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12095" y="4343399"/>
              <a:ext cx="932815" cy="837565"/>
            </a:xfrm>
            <a:custGeom>
              <a:avLst/>
              <a:gdLst/>
              <a:ahLst/>
              <a:cxnLst/>
              <a:rect l="l" t="t" r="r" b="b"/>
              <a:pathLst>
                <a:path w="932815" h="837564">
                  <a:moveTo>
                    <a:pt x="0" y="0"/>
                  </a:moveTo>
                  <a:lnTo>
                    <a:pt x="318515" y="837311"/>
                  </a:lnTo>
                </a:path>
                <a:path w="932815" h="837564">
                  <a:moveTo>
                    <a:pt x="316992" y="835151"/>
                  </a:moveTo>
                  <a:lnTo>
                    <a:pt x="932687" y="835151"/>
                  </a:lnTo>
                </a:path>
              </a:pathLst>
            </a:custGeom>
            <a:ln w="18288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44783" y="4471415"/>
              <a:ext cx="500380" cy="1353820"/>
            </a:xfrm>
            <a:custGeom>
              <a:avLst/>
              <a:gdLst/>
              <a:ahLst/>
              <a:cxnLst/>
              <a:rect l="l" t="t" r="r" b="b"/>
              <a:pathLst>
                <a:path w="500379" h="1353820">
                  <a:moveTo>
                    <a:pt x="499872" y="0"/>
                  </a:moveTo>
                  <a:lnTo>
                    <a:pt x="0" y="0"/>
                  </a:lnTo>
                  <a:lnTo>
                    <a:pt x="0" y="1353312"/>
                  </a:lnTo>
                  <a:lnTo>
                    <a:pt x="499872" y="1353312"/>
                  </a:lnTo>
                  <a:lnTo>
                    <a:pt x="4998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37091" y="2924555"/>
              <a:ext cx="1615440" cy="1612900"/>
            </a:xfrm>
            <a:custGeom>
              <a:avLst/>
              <a:gdLst/>
              <a:ahLst/>
              <a:cxnLst/>
              <a:rect l="l" t="t" r="r" b="b"/>
              <a:pathLst>
                <a:path w="1615440" h="1612900">
                  <a:moveTo>
                    <a:pt x="807719" y="0"/>
                  </a:moveTo>
                  <a:lnTo>
                    <a:pt x="760254" y="1368"/>
                  </a:lnTo>
                  <a:lnTo>
                    <a:pt x="713511" y="5423"/>
                  </a:lnTo>
                  <a:lnTo>
                    <a:pt x="667567" y="12089"/>
                  </a:lnTo>
                  <a:lnTo>
                    <a:pt x="622498" y="21291"/>
                  </a:lnTo>
                  <a:lnTo>
                    <a:pt x="578379" y="32953"/>
                  </a:lnTo>
                  <a:lnTo>
                    <a:pt x="535285" y="46998"/>
                  </a:lnTo>
                  <a:lnTo>
                    <a:pt x="493293" y="63353"/>
                  </a:lnTo>
                  <a:lnTo>
                    <a:pt x="452479" y="81940"/>
                  </a:lnTo>
                  <a:lnTo>
                    <a:pt x="412917" y="102685"/>
                  </a:lnTo>
                  <a:lnTo>
                    <a:pt x="374684" y="125512"/>
                  </a:lnTo>
                  <a:lnTo>
                    <a:pt x="337855" y="150344"/>
                  </a:lnTo>
                  <a:lnTo>
                    <a:pt x="302507" y="177108"/>
                  </a:lnTo>
                  <a:lnTo>
                    <a:pt x="268714" y="205726"/>
                  </a:lnTo>
                  <a:lnTo>
                    <a:pt x="236553" y="236124"/>
                  </a:lnTo>
                  <a:lnTo>
                    <a:pt x="206099" y="268226"/>
                  </a:lnTo>
                  <a:lnTo>
                    <a:pt x="177428" y="301956"/>
                  </a:lnTo>
                  <a:lnTo>
                    <a:pt x="150615" y="337238"/>
                  </a:lnTo>
                  <a:lnTo>
                    <a:pt x="125737" y="373998"/>
                  </a:lnTo>
                  <a:lnTo>
                    <a:pt x="102869" y="412159"/>
                  </a:lnTo>
                  <a:lnTo>
                    <a:pt x="82087" y="451646"/>
                  </a:lnTo>
                  <a:lnTo>
                    <a:pt x="63466" y="492382"/>
                  </a:lnTo>
                  <a:lnTo>
                    <a:pt x="47082" y="534294"/>
                  </a:lnTo>
                  <a:lnTo>
                    <a:pt x="33011" y="577304"/>
                  </a:lnTo>
                  <a:lnTo>
                    <a:pt x="21329" y="621338"/>
                  </a:lnTo>
                  <a:lnTo>
                    <a:pt x="12111" y="666320"/>
                  </a:lnTo>
                  <a:lnTo>
                    <a:pt x="5433" y="712174"/>
                  </a:lnTo>
                  <a:lnTo>
                    <a:pt x="1370" y="758824"/>
                  </a:lnTo>
                  <a:lnTo>
                    <a:pt x="0" y="806196"/>
                  </a:lnTo>
                  <a:lnTo>
                    <a:pt x="1370" y="853567"/>
                  </a:lnTo>
                  <a:lnTo>
                    <a:pt x="5433" y="900217"/>
                  </a:lnTo>
                  <a:lnTo>
                    <a:pt x="12111" y="946071"/>
                  </a:lnTo>
                  <a:lnTo>
                    <a:pt x="21329" y="991053"/>
                  </a:lnTo>
                  <a:lnTo>
                    <a:pt x="33011" y="1035087"/>
                  </a:lnTo>
                  <a:lnTo>
                    <a:pt x="47082" y="1078097"/>
                  </a:lnTo>
                  <a:lnTo>
                    <a:pt x="63466" y="1120009"/>
                  </a:lnTo>
                  <a:lnTo>
                    <a:pt x="82087" y="1160745"/>
                  </a:lnTo>
                  <a:lnTo>
                    <a:pt x="102869" y="1200232"/>
                  </a:lnTo>
                  <a:lnTo>
                    <a:pt x="125737" y="1238393"/>
                  </a:lnTo>
                  <a:lnTo>
                    <a:pt x="150615" y="1275153"/>
                  </a:lnTo>
                  <a:lnTo>
                    <a:pt x="177428" y="1310435"/>
                  </a:lnTo>
                  <a:lnTo>
                    <a:pt x="206099" y="1344165"/>
                  </a:lnTo>
                  <a:lnTo>
                    <a:pt x="236553" y="1376267"/>
                  </a:lnTo>
                  <a:lnTo>
                    <a:pt x="268714" y="1406665"/>
                  </a:lnTo>
                  <a:lnTo>
                    <a:pt x="302507" y="1435283"/>
                  </a:lnTo>
                  <a:lnTo>
                    <a:pt x="337855" y="1462047"/>
                  </a:lnTo>
                  <a:lnTo>
                    <a:pt x="374684" y="1486879"/>
                  </a:lnTo>
                  <a:lnTo>
                    <a:pt x="412917" y="1509706"/>
                  </a:lnTo>
                  <a:lnTo>
                    <a:pt x="452479" y="1530451"/>
                  </a:lnTo>
                  <a:lnTo>
                    <a:pt x="493293" y="1549038"/>
                  </a:lnTo>
                  <a:lnTo>
                    <a:pt x="535285" y="1565393"/>
                  </a:lnTo>
                  <a:lnTo>
                    <a:pt x="578379" y="1579438"/>
                  </a:lnTo>
                  <a:lnTo>
                    <a:pt x="622498" y="1591100"/>
                  </a:lnTo>
                  <a:lnTo>
                    <a:pt x="667567" y="1600302"/>
                  </a:lnTo>
                  <a:lnTo>
                    <a:pt x="713511" y="1606968"/>
                  </a:lnTo>
                  <a:lnTo>
                    <a:pt x="760254" y="1611023"/>
                  </a:lnTo>
                  <a:lnTo>
                    <a:pt x="807719" y="1612392"/>
                  </a:lnTo>
                  <a:lnTo>
                    <a:pt x="855185" y="1611023"/>
                  </a:lnTo>
                  <a:lnTo>
                    <a:pt x="901928" y="1606968"/>
                  </a:lnTo>
                  <a:lnTo>
                    <a:pt x="947872" y="1600302"/>
                  </a:lnTo>
                  <a:lnTo>
                    <a:pt x="992941" y="1591100"/>
                  </a:lnTo>
                  <a:lnTo>
                    <a:pt x="1037060" y="1579438"/>
                  </a:lnTo>
                  <a:lnTo>
                    <a:pt x="1080154" y="1565393"/>
                  </a:lnTo>
                  <a:lnTo>
                    <a:pt x="1122146" y="1549038"/>
                  </a:lnTo>
                  <a:lnTo>
                    <a:pt x="1162960" y="1530451"/>
                  </a:lnTo>
                  <a:lnTo>
                    <a:pt x="1202522" y="1509706"/>
                  </a:lnTo>
                  <a:lnTo>
                    <a:pt x="1240755" y="1486879"/>
                  </a:lnTo>
                  <a:lnTo>
                    <a:pt x="1277584" y="1462047"/>
                  </a:lnTo>
                  <a:lnTo>
                    <a:pt x="1312932" y="1435283"/>
                  </a:lnTo>
                  <a:lnTo>
                    <a:pt x="1346725" y="1406665"/>
                  </a:lnTo>
                  <a:lnTo>
                    <a:pt x="1378886" y="1376267"/>
                  </a:lnTo>
                  <a:lnTo>
                    <a:pt x="1409340" y="1344165"/>
                  </a:lnTo>
                  <a:lnTo>
                    <a:pt x="1438011" y="1310435"/>
                  </a:lnTo>
                  <a:lnTo>
                    <a:pt x="1464824" y="1275153"/>
                  </a:lnTo>
                  <a:lnTo>
                    <a:pt x="1489702" y="1238393"/>
                  </a:lnTo>
                  <a:lnTo>
                    <a:pt x="1512570" y="1200232"/>
                  </a:lnTo>
                  <a:lnTo>
                    <a:pt x="1533352" y="1160745"/>
                  </a:lnTo>
                  <a:lnTo>
                    <a:pt x="1551973" y="1120009"/>
                  </a:lnTo>
                  <a:lnTo>
                    <a:pt x="1568357" y="1078097"/>
                  </a:lnTo>
                  <a:lnTo>
                    <a:pt x="1582428" y="1035087"/>
                  </a:lnTo>
                  <a:lnTo>
                    <a:pt x="1594110" y="991053"/>
                  </a:lnTo>
                  <a:lnTo>
                    <a:pt x="1603328" y="946071"/>
                  </a:lnTo>
                  <a:lnTo>
                    <a:pt x="1610006" y="900217"/>
                  </a:lnTo>
                  <a:lnTo>
                    <a:pt x="1614069" y="853567"/>
                  </a:lnTo>
                  <a:lnTo>
                    <a:pt x="1615439" y="806196"/>
                  </a:lnTo>
                  <a:lnTo>
                    <a:pt x="1614069" y="758824"/>
                  </a:lnTo>
                  <a:lnTo>
                    <a:pt x="1610006" y="712174"/>
                  </a:lnTo>
                  <a:lnTo>
                    <a:pt x="1603328" y="666320"/>
                  </a:lnTo>
                  <a:lnTo>
                    <a:pt x="1594110" y="621338"/>
                  </a:lnTo>
                  <a:lnTo>
                    <a:pt x="1582428" y="577304"/>
                  </a:lnTo>
                  <a:lnTo>
                    <a:pt x="1568357" y="534294"/>
                  </a:lnTo>
                  <a:lnTo>
                    <a:pt x="1551973" y="492382"/>
                  </a:lnTo>
                  <a:lnTo>
                    <a:pt x="1533352" y="451646"/>
                  </a:lnTo>
                  <a:lnTo>
                    <a:pt x="1512570" y="412159"/>
                  </a:lnTo>
                  <a:lnTo>
                    <a:pt x="1489702" y="373998"/>
                  </a:lnTo>
                  <a:lnTo>
                    <a:pt x="1464824" y="337238"/>
                  </a:lnTo>
                  <a:lnTo>
                    <a:pt x="1438011" y="301956"/>
                  </a:lnTo>
                  <a:lnTo>
                    <a:pt x="1409340" y="268226"/>
                  </a:lnTo>
                  <a:lnTo>
                    <a:pt x="1378886" y="236124"/>
                  </a:lnTo>
                  <a:lnTo>
                    <a:pt x="1346725" y="205726"/>
                  </a:lnTo>
                  <a:lnTo>
                    <a:pt x="1312932" y="177108"/>
                  </a:lnTo>
                  <a:lnTo>
                    <a:pt x="1277584" y="150344"/>
                  </a:lnTo>
                  <a:lnTo>
                    <a:pt x="1240755" y="125512"/>
                  </a:lnTo>
                  <a:lnTo>
                    <a:pt x="1202522" y="102685"/>
                  </a:lnTo>
                  <a:lnTo>
                    <a:pt x="1162960" y="81940"/>
                  </a:lnTo>
                  <a:lnTo>
                    <a:pt x="1122146" y="63353"/>
                  </a:lnTo>
                  <a:lnTo>
                    <a:pt x="1080154" y="46998"/>
                  </a:lnTo>
                  <a:lnTo>
                    <a:pt x="1037060" y="32953"/>
                  </a:lnTo>
                  <a:lnTo>
                    <a:pt x="992941" y="21291"/>
                  </a:lnTo>
                  <a:lnTo>
                    <a:pt x="947872" y="12089"/>
                  </a:lnTo>
                  <a:lnTo>
                    <a:pt x="901928" y="5423"/>
                  </a:lnTo>
                  <a:lnTo>
                    <a:pt x="855185" y="1368"/>
                  </a:lnTo>
                  <a:lnTo>
                    <a:pt x="807719" y="0"/>
                  </a:lnTo>
                  <a:close/>
                </a:path>
              </a:pathLst>
            </a:custGeom>
            <a:solidFill>
              <a:srgbClr val="FFD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37091" y="2924555"/>
              <a:ext cx="1615440" cy="1612900"/>
            </a:xfrm>
            <a:custGeom>
              <a:avLst/>
              <a:gdLst/>
              <a:ahLst/>
              <a:cxnLst/>
              <a:rect l="l" t="t" r="r" b="b"/>
              <a:pathLst>
                <a:path w="1615440" h="1612900">
                  <a:moveTo>
                    <a:pt x="0" y="806196"/>
                  </a:moveTo>
                  <a:lnTo>
                    <a:pt x="1370" y="758824"/>
                  </a:lnTo>
                  <a:lnTo>
                    <a:pt x="5433" y="712174"/>
                  </a:lnTo>
                  <a:lnTo>
                    <a:pt x="12111" y="666320"/>
                  </a:lnTo>
                  <a:lnTo>
                    <a:pt x="21329" y="621338"/>
                  </a:lnTo>
                  <a:lnTo>
                    <a:pt x="33011" y="577304"/>
                  </a:lnTo>
                  <a:lnTo>
                    <a:pt x="47082" y="534294"/>
                  </a:lnTo>
                  <a:lnTo>
                    <a:pt x="63466" y="492382"/>
                  </a:lnTo>
                  <a:lnTo>
                    <a:pt x="82087" y="451646"/>
                  </a:lnTo>
                  <a:lnTo>
                    <a:pt x="102869" y="412159"/>
                  </a:lnTo>
                  <a:lnTo>
                    <a:pt x="125737" y="373998"/>
                  </a:lnTo>
                  <a:lnTo>
                    <a:pt x="150615" y="337238"/>
                  </a:lnTo>
                  <a:lnTo>
                    <a:pt x="177428" y="301956"/>
                  </a:lnTo>
                  <a:lnTo>
                    <a:pt x="206099" y="268226"/>
                  </a:lnTo>
                  <a:lnTo>
                    <a:pt x="236553" y="236124"/>
                  </a:lnTo>
                  <a:lnTo>
                    <a:pt x="268714" y="205726"/>
                  </a:lnTo>
                  <a:lnTo>
                    <a:pt x="302507" y="177108"/>
                  </a:lnTo>
                  <a:lnTo>
                    <a:pt x="337855" y="150344"/>
                  </a:lnTo>
                  <a:lnTo>
                    <a:pt x="374684" y="125512"/>
                  </a:lnTo>
                  <a:lnTo>
                    <a:pt x="412917" y="102685"/>
                  </a:lnTo>
                  <a:lnTo>
                    <a:pt x="452479" y="81940"/>
                  </a:lnTo>
                  <a:lnTo>
                    <a:pt x="493293" y="63353"/>
                  </a:lnTo>
                  <a:lnTo>
                    <a:pt x="535285" y="46998"/>
                  </a:lnTo>
                  <a:lnTo>
                    <a:pt x="578379" y="32953"/>
                  </a:lnTo>
                  <a:lnTo>
                    <a:pt x="622498" y="21291"/>
                  </a:lnTo>
                  <a:lnTo>
                    <a:pt x="667567" y="12089"/>
                  </a:lnTo>
                  <a:lnTo>
                    <a:pt x="713511" y="5423"/>
                  </a:lnTo>
                  <a:lnTo>
                    <a:pt x="760254" y="1368"/>
                  </a:lnTo>
                  <a:lnTo>
                    <a:pt x="807719" y="0"/>
                  </a:lnTo>
                  <a:lnTo>
                    <a:pt x="855185" y="1368"/>
                  </a:lnTo>
                  <a:lnTo>
                    <a:pt x="901928" y="5423"/>
                  </a:lnTo>
                  <a:lnTo>
                    <a:pt x="947872" y="12089"/>
                  </a:lnTo>
                  <a:lnTo>
                    <a:pt x="992941" y="21291"/>
                  </a:lnTo>
                  <a:lnTo>
                    <a:pt x="1037060" y="32953"/>
                  </a:lnTo>
                  <a:lnTo>
                    <a:pt x="1080154" y="46998"/>
                  </a:lnTo>
                  <a:lnTo>
                    <a:pt x="1122146" y="63353"/>
                  </a:lnTo>
                  <a:lnTo>
                    <a:pt x="1162960" y="81940"/>
                  </a:lnTo>
                  <a:lnTo>
                    <a:pt x="1202522" y="102685"/>
                  </a:lnTo>
                  <a:lnTo>
                    <a:pt x="1240755" y="125512"/>
                  </a:lnTo>
                  <a:lnTo>
                    <a:pt x="1277584" y="150344"/>
                  </a:lnTo>
                  <a:lnTo>
                    <a:pt x="1312932" y="177108"/>
                  </a:lnTo>
                  <a:lnTo>
                    <a:pt x="1346725" y="205726"/>
                  </a:lnTo>
                  <a:lnTo>
                    <a:pt x="1378886" y="236124"/>
                  </a:lnTo>
                  <a:lnTo>
                    <a:pt x="1409340" y="268226"/>
                  </a:lnTo>
                  <a:lnTo>
                    <a:pt x="1438011" y="301956"/>
                  </a:lnTo>
                  <a:lnTo>
                    <a:pt x="1464824" y="337238"/>
                  </a:lnTo>
                  <a:lnTo>
                    <a:pt x="1489702" y="373998"/>
                  </a:lnTo>
                  <a:lnTo>
                    <a:pt x="1512570" y="412159"/>
                  </a:lnTo>
                  <a:lnTo>
                    <a:pt x="1533352" y="451646"/>
                  </a:lnTo>
                  <a:lnTo>
                    <a:pt x="1551973" y="492382"/>
                  </a:lnTo>
                  <a:lnTo>
                    <a:pt x="1568357" y="534294"/>
                  </a:lnTo>
                  <a:lnTo>
                    <a:pt x="1582428" y="577304"/>
                  </a:lnTo>
                  <a:lnTo>
                    <a:pt x="1594110" y="621338"/>
                  </a:lnTo>
                  <a:lnTo>
                    <a:pt x="1603328" y="666320"/>
                  </a:lnTo>
                  <a:lnTo>
                    <a:pt x="1610006" y="712174"/>
                  </a:lnTo>
                  <a:lnTo>
                    <a:pt x="1614069" y="758824"/>
                  </a:lnTo>
                  <a:lnTo>
                    <a:pt x="1615439" y="806196"/>
                  </a:lnTo>
                  <a:lnTo>
                    <a:pt x="1614069" y="853567"/>
                  </a:lnTo>
                  <a:lnTo>
                    <a:pt x="1610006" y="900217"/>
                  </a:lnTo>
                  <a:lnTo>
                    <a:pt x="1603328" y="946071"/>
                  </a:lnTo>
                  <a:lnTo>
                    <a:pt x="1594110" y="991053"/>
                  </a:lnTo>
                  <a:lnTo>
                    <a:pt x="1582428" y="1035087"/>
                  </a:lnTo>
                  <a:lnTo>
                    <a:pt x="1568357" y="1078097"/>
                  </a:lnTo>
                  <a:lnTo>
                    <a:pt x="1551973" y="1120009"/>
                  </a:lnTo>
                  <a:lnTo>
                    <a:pt x="1533352" y="1160745"/>
                  </a:lnTo>
                  <a:lnTo>
                    <a:pt x="1512570" y="1200232"/>
                  </a:lnTo>
                  <a:lnTo>
                    <a:pt x="1489702" y="1238393"/>
                  </a:lnTo>
                  <a:lnTo>
                    <a:pt x="1464824" y="1275153"/>
                  </a:lnTo>
                  <a:lnTo>
                    <a:pt x="1438011" y="1310435"/>
                  </a:lnTo>
                  <a:lnTo>
                    <a:pt x="1409340" y="1344165"/>
                  </a:lnTo>
                  <a:lnTo>
                    <a:pt x="1378886" y="1376267"/>
                  </a:lnTo>
                  <a:lnTo>
                    <a:pt x="1346725" y="1406665"/>
                  </a:lnTo>
                  <a:lnTo>
                    <a:pt x="1312932" y="1435283"/>
                  </a:lnTo>
                  <a:lnTo>
                    <a:pt x="1277584" y="1462047"/>
                  </a:lnTo>
                  <a:lnTo>
                    <a:pt x="1240755" y="1486879"/>
                  </a:lnTo>
                  <a:lnTo>
                    <a:pt x="1202522" y="1509706"/>
                  </a:lnTo>
                  <a:lnTo>
                    <a:pt x="1162960" y="1530451"/>
                  </a:lnTo>
                  <a:lnTo>
                    <a:pt x="1122146" y="1549038"/>
                  </a:lnTo>
                  <a:lnTo>
                    <a:pt x="1080154" y="1565393"/>
                  </a:lnTo>
                  <a:lnTo>
                    <a:pt x="1037060" y="1579438"/>
                  </a:lnTo>
                  <a:lnTo>
                    <a:pt x="992941" y="1591100"/>
                  </a:lnTo>
                  <a:lnTo>
                    <a:pt x="947872" y="1600302"/>
                  </a:lnTo>
                  <a:lnTo>
                    <a:pt x="901928" y="1606968"/>
                  </a:lnTo>
                  <a:lnTo>
                    <a:pt x="855185" y="1611023"/>
                  </a:lnTo>
                  <a:lnTo>
                    <a:pt x="807719" y="1612392"/>
                  </a:lnTo>
                  <a:lnTo>
                    <a:pt x="760254" y="1611023"/>
                  </a:lnTo>
                  <a:lnTo>
                    <a:pt x="713511" y="1606968"/>
                  </a:lnTo>
                  <a:lnTo>
                    <a:pt x="667567" y="1600302"/>
                  </a:lnTo>
                  <a:lnTo>
                    <a:pt x="622498" y="1591100"/>
                  </a:lnTo>
                  <a:lnTo>
                    <a:pt x="578379" y="1579438"/>
                  </a:lnTo>
                  <a:lnTo>
                    <a:pt x="535285" y="1565393"/>
                  </a:lnTo>
                  <a:lnTo>
                    <a:pt x="493293" y="1549038"/>
                  </a:lnTo>
                  <a:lnTo>
                    <a:pt x="452479" y="1530451"/>
                  </a:lnTo>
                  <a:lnTo>
                    <a:pt x="412917" y="1509706"/>
                  </a:lnTo>
                  <a:lnTo>
                    <a:pt x="374684" y="1486879"/>
                  </a:lnTo>
                  <a:lnTo>
                    <a:pt x="337855" y="1462047"/>
                  </a:lnTo>
                  <a:lnTo>
                    <a:pt x="302507" y="1435283"/>
                  </a:lnTo>
                  <a:lnTo>
                    <a:pt x="268714" y="1406665"/>
                  </a:lnTo>
                  <a:lnTo>
                    <a:pt x="236553" y="1376267"/>
                  </a:lnTo>
                  <a:lnTo>
                    <a:pt x="206099" y="1344165"/>
                  </a:lnTo>
                  <a:lnTo>
                    <a:pt x="177428" y="1310435"/>
                  </a:lnTo>
                  <a:lnTo>
                    <a:pt x="150615" y="1275153"/>
                  </a:lnTo>
                  <a:lnTo>
                    <a:pt x="125737" y="1238393"/>
                  </a:lnTo>
                  <a:lnTo>
                    <a:pt x="102869" y="1200232"/>
                  </a:lnTo>
                  <a:lnTo>
                    <a:pt x="82087" y="1160745"/>
                  </a:lnTo>
                  <a:lnTo>
                    <a:pt x="63466" y="1120009"/>
                  </a:lnTo>
                  <a:lnTo>
                    <a:pt x="47082" y="1078097"/>
                  </a:lnTo>
                  <a:lnTo>
                    <a:pt x="33011" y="1035087"/>
                  </a:lnTo>
                  <a:lnTo>
                    <a:pt x="21329" y="991053"/>
                  </a:lnTo>
                  <a:lnTo>
                    <a:pt x="12111" y="946071"/>
                  </a:lnTo>
                  <a:lnTo>
                    <a:pt x="5433" y="900217"/>
                  </a:lnTo>
                  <a:lnTo>
                    <a:pt x="1370" y="853567"/>
                  </a:lnTo>
                  <a:lnTo>
                    <a:pt x="0" y="806196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399519" y="4504944"/>
            <a:ext cx="3944620" cy="13081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 marR="511175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latin typeface="Segoe UI"/>
                <a:cs typeface="Segoe UI"/>
              </a:rPr>
              <a:t>It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acts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as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</a:t>
            </a:r>
            <a:r>
              <a:rPr sz="2000" spc="-10" dirty="0">
                <a:latin typeface="Segoe UI"/>
                <a:cs typeface="Segoe UI"/>
              </a:rPr>
              <a:t> central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repository 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which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can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be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used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by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all.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It 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supports </a:t>
            </a:r>
            <a:r>
              <a:rPr sz="2000" spc="-5" dirty="0">
                <a:latin typeface="Segoe UI"/>
                <a:cs typeface="Segoe UI"/>
              </a:rPr>
              <a:t>Lock-Modify-Unlock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and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Copy-Modify-Merge.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27769" y="3438525"/>
            <a:ext cx="14674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Segoe UI"/>
                <a:cs typeface="Segoe UI"/>
              </a:rPr>
              <a:t>Client-Server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83808" y="6528816"/>
            <a:ext cx="1511300" cy="1325880"/>
            <a:chOff x="6083808" y="6528816"/>
            <a:chExt cx="1511300" cy="1325880"/>
          </a:xfrm>
        </p:grpSpPr>
        <p:sp>
          <p:nvSpPr>
            <p:cNvPr id="26" name="object 26"/>
            <p:cNvSpPr/>
            <p:nvPr/>
          </p:nvSpPr>
          <p:spPr>
            <a:xfrm>
              <a:off x="6416040" y="6580632"/>
              <a:ext cx="1170305" cy="628650"/>
            </a:xfrm>
            <a:custGeom>
              <a:avLst/>
              <a:gdLst/>
              <a:ahLst/>
              <a:cxnLst/>
              <a:rect l="l" t="t" r="r" b="b"/>
              <a:pathLst>
                <a:path w="1170304" h="628650">
                  <a:moveTo>
                    <a:pt x="1169796" y="0"/>
                  </a:moveTo>
                  <a:lnTo>
                    <a:pt x="603504" y="628269"/>
                  </a:lnTo>
                </a:path>
                <a:path w="1170304" h="628650">
                  <a:moveTo>
                    <a:pt x="615695" y="606552"/>
                  </a:moveTo>
                  <a:lnTo>
                    <a:pt x="0" y="606552"/>
                  </a:lnTo>
                </a:path>
              </a:pathLst>
            </a:custGeom>
            <a:ln w="18288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88380" y="6533388"/>
              <a:ext cx="500380" cy="1316990"/>
            </a:xfrm>
            <a:custGeom>
              <a:avLst/>
              <a:gdLst/>
              <a:ahLst/>
              <a:cxnLst/>
              <a:rect l="l" t="t" r="r" b="b"/>
              <a:pathLst>
                <a:path w="500379" h="1316990">
                  <a:moveTo>
                    <a:pt x="499872" y="0"/>
                  </a:moveTo>
                  <a:lnTo>
                    <a:pt x="0" y="0"/>
                  </a:lnTo>
                  <a:lnTo>
                    <a:pt x="0" y="1316735"/>
                  </a:lnTo>
                  <a:lnTo>
                    <a:pt x="499872" y="1316735"/>
                  </a:lnTo>
                  <a:lnTo>
                    <a:pt x="49987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88380" y="6533388"/>
              <a:ext cx="500380" cy="1316990"/>
            </a:xfrm>
            <a:custGeom>
              <a:avLst/>
              <a:gdLst/>
              <a:ahLst/>
              <a:cxnLst/>
              <a:rect l="l" t="t" r="r" b="b"/>
              <a:pathLst>
                <a:path w="500379" h="1316990">
                  <a:moveTo>
                    <a:pt x="0" y="1316735"/>
                  </a:moveTo>
                  <a:lnTo>
                    <a:pt x="499872" y="1316735"/>
                  </a:lnTo>
                  <a:lnTo>
                    <a:pt x="499872" y="0"/>
                  </a:lnTo>
                  <a:lnTo>
                    <a:pt x="0" y="0"/>
                  </a:lnTo>
                  <a:lnTo>
                    <a:pt x="0" y="1316735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12264" y="6528816"/>
            <a:ext cx="3931920" cy="13258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6990" rIns="0" bIns="0" rtlCol="0">
            <a:spAutoFit/>
          </a:bodyPr>
          <a:lstStyle/>
          <a:p>
            <a:pPr marL="92710" marR="97155">
              <a:lnSpc>
                <a:spcPct val="100000"/>
              </a:lnSpc>
              <a:spcBef>
                <a:spcPts val="370"/>
              </a:spcBef>
            </a:pPr>
            <a:r>
              <a:rPr sz="2000" spc="-5" dirty="0">
                <a:latin typeface="Segoe UI"/>
                <a:cs typeface="Segoe UI"/>
              </a:rPr>
              <a:t>It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creates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replicas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the 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repository</a:t>
            </a:r>
            <a:r>
              <a:rPr sz="2000" spc="19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on</a:t>
            </a:r>
            <a:r>
              <a:rPr sz="2000" spc="17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each</a:t>
            </a:r>
            <a:r>
              <a:rPr sz="2000" spc="170" dirty="0">
                <a:latin typeface="Segoe UI"/>
                <a:cs typeface="Segoe UI"/>
              </a:rPr>
              <a:t> </a:t>
            </a:r>
            <a:r>
              <a:rPr sz="2000" spc="-30" dirty="0">
                <a:latin typeface="Segoe UI"/>
                <a:cs typeface="Segoe UI"/>
              </a:rPr>
              <a:t>computer.</a:t>
            </a:r>
            <a:r>
              <a:rPr sz="2000" spc="2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It 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is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fast </a:t>
            </a:r>
            <a:r>
              <a:rPr sz="2000" spc="-5" dirty="0">
                <a:latin typeface="Segoe UI"/>
                <a:cs typeface="Segoe UI"/>
              </a:rPr>
              <a:t>and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is </a:t>
            </a:r>
            <a:r>
              <a:rPr sz="2000" spc="-15" dirty="0">
                <a:latin typeface="Segoe UI"/>
                <a:cs typeface="Segoe UI"/>
              </a:rPr>
              <a:t>based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on </a:t>
            </a:r>
            <a:r>
              <a:rPr sz="2000" spc="-10" dirty="0">
                <a:latin typeface="Segoe UI"/>
                <a:cs typeface="Segoe UI"/>
              </a:rPr>
              <a:t>immutable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snapshots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its </a:t>
            </a:r>
            <a:r>
              <a:rPr sz="2000" spc="-15" dirty="0">
                <a:latin typeface="Segoe UI"/>
                <a:cs typeface="Segoe UI"/>
              </a:rPr>
              <a:t>state.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9408" y="1039817"/>
            <a:ext cx="5903976" cy="479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85620" y="362458"/>
            <a:ext cx="11296015" cy="2802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50895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404040"/>
                </a:solidFill>
                <a:latin typeface="Segoe UI"/>
                <a:cs typeface="Segoe UI"/>
              </a:rPr>
              <a:t>File-Based</a:t>
            </a:r>
            <a:r>
              <a:rPr sz="3200" spc="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Segoe UI"/>
                <a:cs typeface="Segoe UI"/>
              </a:rPr>
              <a:t>Source</a:t>
            </a:r>
            <a:r>
              <a:rPr sz="32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Segoe UI"/>
                <a:cs typeface="Segoe UI"/>
              </a:rPr>
              <a:t>Control</a:t>
            </a:r>
            <a:r>
              <a:rPr sz="3200" spc="7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Segoe UI"/>
                <a:cs typeface="Segoe UI"/>
              </a:rPr>
              <a:t>System</a:t>
            </a:r>
            <a:endParaRPr sz="3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Segoe UI"/>
              <a:cs typeface="Segoe UI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Early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source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control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systems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worked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at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level</a:t>
            </a:r>
            <a:r>
              <a:rPr sz="2400" spc="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of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local</a:t>
            </a:r>
            <a:r>
              <a:rPr sz="2400" spc="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file</a:t>
            </a:r>
            <a:r>
              <a:rPr sz="2400" spc="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system.</a:t>
            </a:r>
            <a:r>
              <a:rPr sz="2400" spc="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It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required</a:t>
            </a:r>
            <a:r>
              <a:rPr sz="2400" spc="-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 </a:t>
            </a:r>
            <a:r>
              <a:rPr sz="2400" spc="-6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subdirectory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called</a:t>
            </a:r>
            <a:r>
              <a:rPr sz="2400" spc="3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SCCS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or 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RCS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containing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changes.</a:t>
            </a:r>
            <a:endParaRPr sz="2400">
              <a:latin typeface="Segoe UI"/>
              <a:cs typeface="Segoe UI"/>
            </a:endParaRPr>
          </a:p>
          <a:p>
            <a:pPr marL="3261995">
              <a:lnSpc>
                <a:spcPct val="100000"/>
              </a:lnSpc>
              <a:spcBef>
                <a:spcPts val="1440"/>
              </a:spcBef>
            </a:pPr>
            <a:r>
              <a:rPr sz="2400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Segoe UI"/>
                <a:cs typeface="Segoe UI"/>
              </a:rPr>
              <a:t>Examples</a:t>
            </a:r>
            <a:r>
              <a:rPr sz="2400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Segoe UI"/>
                <a:cs typeface="Segoe UI"/>
              </a:rPr>
              <a:t> </a:t>
            </a:r>
            <a:r>
              <a:rPr sz="2400" u="heavy" spc="-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Segoe UI"/>
                <a:cs typeface="Segoe UI"/>
              </a:rPr>
              <a:t>of</a:t>
            </a:r>
            <a:r>
              <a:rPr sz="2400" u="heavy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Segoe UI"/>
                <a:cs typeface="Segoe UI"/>
              </a:rPr>
              <a:t> </a:t>
            </a:r>
            <a:r>
              <a:rPr sz="2400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Segoe UI"/>
                <a:cs typeface="Segoe UI"/>
              </a:rPr>
              <a:t>file-based</a:t>
            </a:r>
            <a:r>
              <a:rPr sz="2400" u="heavy" spc="4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Segoe UI"/>
                <a:cs typeface="Segoe UI"/>
              </a:rPr>
              <a:t> </a:t>
            </a:r>
            <a:r>
              <a:rPr sz="2400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Segoe UI"/>
                <a:cs typeface="Segoe UI"/>
              </a:rPr>
              <a:t>source</a:t>
            </a:r>
            <a:r>
              <a:rPr sz="2400" u="heavy" spc="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Segoe UI"/>
                <a:cs typeface="Segoe UI"/>
              </a:rPr>
              <a:t> </a:t>
            </a:r>
            <a:r>
              <a:rPr sz="2400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Segoe UI"/>
                <a:cs typeface="Segoe UI"/>
              </a:rPr>
              <a:t>control</a:t>
            </a:r>
            <a:r>
              <a:rPr sz="2400" u="heavy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Segoe UI"/>
                <a:cs typeface="Segoe UI"/>
              </a:rPr>
              <a:t> systems: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17903" y="3675888"/>
            <a:ext cx="5831205" cy="4645660"/>
            <a:chOff x="1517903" y="3675888"/>
            <a:chExt cx="5831205" cy="4645660"/>
          </a:xfrm>
        </p:grpSpPr>
        <p:sp>
          <p:nvSpPr>
            <p:cNvPr id="6" name="object 6"/>
            <p:cNvSpPr/>
            <p:nvPr/>
          </p:nvSpPr>
          <p:spPr>
            <a:xfrm>
              <a:off x="1522475" y="5939027"/>
              <a:ext cx="5821680" cy="2377440"/>
            </a:xfrm>
            <a:custGeom>
              <a:avLst/>
              <a:gdLst/>
              <a:ahLst/>
              <a:cxnLst/>
              <a:rect l="l" t="t" r="r" b="b"/>
              <a:pathLst>
                <a:path w="5821680" h="2377440">
                  <a:moveTo>
                    <a:pt x="5821680" y="0"/>
                  </a:moveTo>
                  <a:lnTo>
                    <a:pt x="0" y="0"/>
                  </a:lnTo>
                  <a:lnTo>
                    <a:pt x="19685" y="32639"/>
                  </a:lnTo>
                  <a:lnTo>
                    <a:pt x="1456690" y="2377440"/>
                  </a:lnTo>
                  <a:lnTo>
                    <a:pt x="4366641" y="2377440"/>
                  </a:lnTo>
                  <a:lnTo>
                    <a:pt x="58216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2475" y="5939027"/>
              <a:ext cx="5821680" cy="2377440"/>
            </a:xfrm>
            <a:custGeom>
              <a:avLst/>
              <a:gdLst/>
              <a:ahLst/>
              <a:cxnLst/>
              <a:rect l="l" t="t" r="r" b="b"/>
              <a:pathLst>
                <a:path w="5821680" h="2377440">
                  <a:moveTo>
                    <a:pt x="0" y="0"/>
                  </a:moveTo>
                  <a:lnTo>
                    <a:pt x="19685" y="32639"/>
                  </a:lnTo>
                  <a:lnTo>
                    <a:pt x="1456690" y="2377440"/>
                  </a:lnTo>
                  <a:lnTo>
                    <a:pt x="4366641" y="2377440"/>
                  </a:lnTo>
                  <a:lnTo>
                    <a:pt x="5821680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0887" y="3749040"/>
              <a:ext cx="5313045" cy="4356100"/>
            </a:xfrm>
            <a:custGeom>
              <a:avLst/>
              <a:gdLst/>
              <a:ahLst/>
              <a:cxnLst/>
              <a:rect l="l" t="t" r="r" b="b"/>
              <a:pathLst>
                <a:path w="5313045" h="4356100">
                  <a:moveTo>
                    <a:pt x="3985260" y="0"/>
                  </a:moveTo>
                  <a:lnTo>
                    <a:pt x="1327404" y="0"/>
                  </a:lnTo>
                  <a:lnTo>
                    <a:pt x="1327404" y="4699"/>
                  </a:lnTo>
                  <a:lnTo>
                    <a:pt x="0" y="2180082"/>
                  </a:lnTo>
                  <a:lnTo>
                    <a:pt x="3301" y="2183257"/>
                  </a:lnTo>
                  <a:lnTo>
                    <a:pt x="1327404" y="4355592"/>
                  </a:lnTo>
                  <a:lnTo>
                    <a:pt x="3985260" y="4355592"/>
                  </a:lnTo>
                  <a:lnTo>
                    <a:pt x="3990213" y="4352480"/>
                  </a:lnTo>
                  <a:lnTo>
                    <a:pt x="3999675" y="4336935"/>
                  </a:lnTo>
                  <a:lnTo>
                    <a:pt x="1338834" y="4336935"/>
                  </a:lnTo>
                  <a:lnTo>
                    <a:pt x="19685" y="2180082"/>
                  </a:lnTo>
                  <a:lnTo>
                    <a:pt x="1338834" y="18669"/>
                  </a:lnTo>
                  <a:lnTo>
                    <a:pt x="3996667" y="18669"/>
                  </a:lnTo>
                  <a:lnTo>
                    <a:pt x="3985260" y="0"/>
                  </a:lnTo>
                  <a:close/>
                </a:path>
                <a:path w="5313045" h="4356100">
                  <a:moveTo>
                    <a:pt x="3996667" y="18669"/>
                  </a:moveTo>
                  <a:lnTo>
                    <a:pt x="3978783" y="18669"/>
                  </a:lnTo>
                  <a:lnTo>
                    <a:pt x="5294630" y="2180082"/>
                  </a:lnTo>
                  <a:lnTo>
                    <a:pt x="3978783" y="4336935"/>
                  </a:lnTo>
                  <a:lnTo>
                    <a:pt x="3999675" y="4336935"/>
                  </a:lnTo>
                  <a:lnTo>
                    <a:pt x="5312664" y="2180082"/>
                  </a:lnTo>
                  <a:lnTo>
                    <a:pt x="5312664" y="2172335"/>
                  </a:lnTo>
                  <a:lnTo>
                    <a:pt x="3996667" y="1866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2968" y="5849111"/>
              <a:ext cx="167639" cy="1584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6023" y="5849111"/>
              <a:ext cx="164592" cy="1584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3183" y="3685032"/>
              <a:ext cx="164591" cy="1584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4471" y="3675888"/>
              <a:ext cx="164591" cy="1584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3183" y="8034528"/>
              <a:ext cx="164591" cy="1584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4471" y="8031479"/>
              <a:ext cx="164591" cy="1524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312670" y="4039361"/>
            <a:ext cx="4233545" cy="18535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1040" marR="688340" indent="-3175" algn="ctr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It</a:t>
            </a:r>
            <a:r>
              <a:rPr sz="20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is</a:t>
            </a:r>
            <a:r>
              <a:rPr sz="20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version</a:t>
            </a:r>
            <a:r>
              <a:rPr sz="200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control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Segoe UI"/>
                <a:cs typeface="Segoe UI"/>
              </a:rPr>
              <a:t>system</a:t>
            </a:r>
            <a:r>
              <a:rPr sz="2000" spc="5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build</a:t>
            </a:r>
            <a:r>
              <a:rPr sz="200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Segoe UI"/>
                <a:cs typeface="Segoe UI"/>
              </a:rPr>
              <a:t>to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scrutinize </a:t>
            </a:r>
            <a:r>
              <a:rPr sz="2000" spc="-53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changes</a:t>
            </a:r>
            <a:r>
              <a:rPr sz="2000" spc="3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20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20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files</a:t>
            </a:r>
            <a:endParaRPr sz="2000">
              <a:latin typeface="Segoe UI"/>
              <a:cs typeface="Segoe UI"/>
            </a:endParaRPr>
          </a:p>
          <a:p>
            <a:pPr marL="12700" marR="5080" algn="ctr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during</a:t>
            </a:r>
            <a:r>
              <a:rPr sz="200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20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development.</a:t>
            </a:r>
            <a:r>
              <a:rPr sz="2000" spc="9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It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Segoe UI"/>
                <a:cs typeface="Segoe UI"/>
              </a:rPr>
              <a:t>takes</a:t>
            </a:r>
            <a:r>
              <a:rPr sz="2000" spc="6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up</a:t>
            </a:r>
            <a:r>
              <a:rPr sz="20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2000" spc="-53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Segoe UI"/>
                <a:cs typeface="Segoe UI"/>
              </a:rPr>
              <a:t>large</a:t>
            </a:r>
            <a:r>
              <a:rPr sz="20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amount</a:t>
            </a:r>
            <a:r>
              <a:rPr sz="2000" spc="4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Segoe UI"/>
                <a:cs typeface="Segoe UI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Segoe UI"/>
                <a:cs typeface="Segoe UI"/>
              </a:rPr>
              <a:t>space</a:t>
            </a:r>
            <a:r>
              <a:rPr sz="2000" spc="3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and</a:t>
            </a:r>
            <a:r>
              <a:rPr sz="200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Segoe UI"/>
                <a:cs typeface="Segoe UI"/>
              </a:rPr>
              <a:t>makes</a:t>
            </a:r>
            <a:r>
              <a:rPr sz="2000" spc="6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it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 difficult</a:t>
            </a:r>
            <a:r>
              <a:rPr sz="2000" spc="4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Segoe UI"/>
                <a:cs typeface="Segoe UI"/>
              </a:rPr>
              <a:t>to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retrieve</a:t>
            </a:r>
            <a:r>
              <a:rPr sz="2000" spc="6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information.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4147" y="7061072"/>
            <a:ext cx="1412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sz="4800" spc="-125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4800" spc="-5" dirty="0">
                <a:solidFill>
                  <a:srgbClr val="333333"/>
                </a:solidFill>
                <a:latin typeface="Segoe UI"/>
                <a:cs typeface="Segoe UI"/>
              </a:rPr>
              <a:t>CS</a:t>
            </a:r>
            <a:endParaRPr sz="480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827264" y="3675888"/>
            <a:ext cx="5941060" cy="4727575"/>
            <a:chOff x="7827264" y="3675888"/>
            <a:chExt cx="5941060" cy="4727575"/>
          </a:xfrm>
        </p:grpSpPr>
        <p:sp>
          <p:nvSpPr>
            <p:cNvPr id="18" name="object 18"/>
            <p:cNvSpPr/>
            <p:nvPr/>
          </p:nvSpPr>
          <p:spPr>
            <a:xfrm>
              <a:off x="7827264" y="6022848"/>
              <a:ext cx="5941060" cy="2380615"/>
            </a:xfrm>
            <a:custGeom>
              <a:avLst/>
              <a:gdLst/>
              <a:ahLst/>
              <a:cxnLst/>
              <a:rect l="l" t="t" r="r" b="b"/>
              <a:pathLst>
                <a:path w="5941059" h="2380615">
                  <a:moveTo>
                    <a:pt x="5940551" y="0"/>
                  </a:moveTo>
                  <a:lnTo>
                    <a:pt x="0" y="0"/>
                  </a:lnTo>
                  <a:lnTo>
                    <a:pt x="20065" y="32638"/>
                  </a:lnTo>
                  <a:lnTo>
                    <a:pt x="1486027" y="2380488"/>
                  </a:lnTo>
                  <a:lnTo>
                    <a:pt x="4456303" y="2380488"/>
                  </a:lnTo>
                  <a:lnTo>
                    <a:pt x="594055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80248" y="3749040"/>
              <a:ext cx="5422900" cy="4356100"/>
            </a:xfrm>
            <a:custGeom>
              <a:avLst/>
              <a:gdLst/>
              <a:ahLst/>
              <a:cxnLst/>
              <a:rect l="l" t="t" r="r" b="b"/>
              <a:pathLst>
                <a:path w="5422900" h="4356100">
                  <a:moveTo>
                    <a:pt x="4068063" y="0"/>
                  </a:moveTo>
                  <a:lnTo>
                    <a:pt x="1354327" y="0"/>
                  </a:lnTo>
                  <a:lnTo>
                    <a:pt x="1354327" y="4699"/>
                  </a:lnTo>
                  <a:lnTo>
                    <a:pt x="0" y="2180082"/>
                  </a:lnTo>
                  <a:lnTo>
                    <a:pt x="3301" y="2183257"/>
                  </a:lnTo>
                  <a:lnTo>
                    <a:pt x="1354327" y="4355592"/>
                  </a:lnTo>
                  <a:lnTo>
                    <a:pt x="4068063" y="4355592"/>
                  </a:lnTo>
                  <a:lnTo>
                    <a:pt x="4071366" y="4352480"/>
                  </a:lnTo>
                  <a:lnTo>
                    <a:pt x="4081033" y="4336935"/>
                  </a:lnTo>
                  <a:lnTo>
                    <a:pt x="1366138" y="4336935"/>
                  </a:lnTo>
                  <a:lnTo>
                    <a:pt x="20193" y="2180082"/>
                  </a:lnTo>
                  <a:lnTo>
                    <a:pt x="1366138" y="18669"/>
                  </a:lnTo>
                  <a:lnTo>
                    <a:pt x="4079703" y="18669"/>
                  </a:lnTo>
                  <a:lnTo>
                    <a:pt x="4068063" y="0"/>
                  </a:lnTo>
                  <a:close/>
                </a:path>
                <a:path w="5422900" h="4356100">
                  <a:moveTo>
                    <a:pt x="4079703" y="18669"/>
                  </a:moveTo>
                  <a:lnTo>
                    <a:pt x="4059681" y="18669"/>
                  </a:lnTo>
                  <a:lnTo>
                    <a:pt x="5403977" y="2180082"/>
                  </a:lnTo>
                  <a:lnTo>
                    <a:pt x="4059681" y="4336935"/>
                  </a:lnTo>
                  <a:lnTo>
                    <a:pt x="4081033" y="4336935"/>
                  </a:lnTo>
                  <a:lnTo>
                    <a:pt x="5422392" y="2180082"/>
                  </a:lnTo>
                  <a:lnTo>
                    <a:pt x="5422392" y="2172335"/>
                  </a:lnTo>
                  <a:lnTo>
                    <a:pt x="4079703" y="1866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99008" y="5849111"/>
              <a:ext cx="173736" cy="1584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51792" y="3685032"/>
              <a:ext cx="173735" cy="1584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25384" y="5849111"/>
              <a:ext cx="167640" cy="1584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1264" y="3675888"/>
              <a:ext cx="167639" cy="1584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51792" y="8034528"/>
              <a:ext cx="173735" cy="1584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51264" y="8031479"/>
              <a:ext cx="167639" cy="15240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061831" y="4091431"/>
            <a:ext cx="3460750" cy="18535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7310" algn="ctr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It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 is</a:t>
            </a:r>
            <a:r>
              <a:rPr sz="20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an</a:t>
            </a:r>
            <a:r>
              <a:rPr sz="200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early</a:t>
            </a:r>
            <a:r>
              <a:rPr sz="20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version</a:t>
            </a:r>
            <a:r>
              <a:rPr sz="200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control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Segoe UI"/>
                <a:cs typeface="Segoe UI"/>
              </a:rPr>
              <a:t>system</a:t>
            </a:r>
            <a:r>
              <a:rPr sz="2000" spc="5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with</a:t>
            </a:r>
            <a:r>
              <a:rPr sz="20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Segoe UI"/>
                <a:cs typeface="Segoe UI"/>
              </a:rPr>
              <a:t>set</a:t>
            </a:r>
            <a:r>
              <a:rPr sz="20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Segoe UI"/>
                <a:cs typeface="Segoe UI"/>
              </a:rPr>
              <a:t>of</a:t>
            </a:r>
            <a:r>
              <a:rPr sz="200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Unix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commands</a:t>
            </a:r>
            <a:r>
              <a:rPr sz="2000" spc="5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Segoe UI"/>
                <a:cs typeface="Segoe UI"/>
              </a:rPr>
              <a:t>where</a:t>
            </a:r>
            <a:r>
              <a:rPr sz="2000" spc="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multiple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 developers</a:t>
            </a:r>
            <a:r>
              <a:rPr sz="2000" spc="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can</a:t>
            </a:r>
            <a:r>
              <a:rPr sz="20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develop</a:t>
            </a:r>
            <a:r>
              <a:rPr sz="200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and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maintain</a:t>
            </a:r>
            <a:r>
              <a:rPr sz="2000" spc="5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documents.</a:t>
            </a:r>
            <a:r>
              <a:rPr sz="2000" spc="5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Only</a:t>
            </a:r>
            <a:r>
              <a:rPr sz="20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one </a:t>
            </a:r>
            <a:r>
              <a:rPr sz="2000" spc="-5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user</a:t>
            </a:r>
            <a:r>
              <a:rPr sz="2000" spc="4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can</a:t>
            </a:r>
            <a:r>
              <a:rPr sz="20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work</a:t>
            </a:r>
            <a:r>
              <a:rPr sz="20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at 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Segoe UI"/>
                <a:cs typeface="Segoe UI"/>
              </a:rPr>
              <a:t>time.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250551" y="7112584"/>
            <a:ext cx="10839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4800" spc="-5" dirty="0">
                <a:solidFill>
                  <a:srgbClr val="333333"/>
                </a:solidFill>
                <a:latin typeface="Segoe UI"/>
                <a:cs typeface="Segoe UI"/>
              </a:rPr>
              <a:t>CS</a:t>
            </a:r>
            <a:endParaRPr sz="4800">
              <a:latin typeface="Segoe UI"/>
              <a:cs typeface="Segoe U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244070" y="6217918"/>
            <a:ext cx="640083" cy="8534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9798" y="3135782"/>
            <a:ext cx="2792433" cy="10731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3633" y="76200"/>
            <a:ext cx="13266167" cy="9144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Client-Server</a:t>
            </a:r>
            <a:r>
              <a:rPr spc="45" dirty="0"/>
              <a:t> </a:t>
            </a:r>
            <a:r>
              <a:rPr spc="-10" dirty="0"/>
              <a:t>Based</a:t>
            </a:r>
            <a:r>
              <a:rPr spc="20" dirty="0"/>
              <a:t> </a:t>
            </a:r>
            <a:r>
              <a:rPr spc="-20" dirty="0"/>
              <a:t>Source</a:t>
            </a:r>
            <a:r>
              <a:rPr spc="35" dirty="0"/>
              <a:t> </a:t>
            </a:r>
            <a:r>
              <a:rPr spc="-20" dirty="0"/>
              <a:t>Control</a:t>
            </a:r>
            <a:r>
              <a:rPr spc="45" dirty="0"/>
              <a:t> </a:t>
            </a:r>
            <a:r>
              <a:rPr spc="-25" dirty="0"/>
              <a:t>System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9288" y="798576"/>
            <a:ext cx="7857744" cy="4358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3633" y="1079072"/>
            <a:ext cx="12968605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central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repository 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can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be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used </a:t>
            </a:r>
            <a:r>
              <a:rPr sz="2400" spc="10" dirty="0">
                <a:solidFill>
                  <a:srgbClr val="252525"/>
                </a:solidFill>
                <a:latin typeface="Segoe UI"/>
                <a:cs typeface="Segoe UI"/>
              </a:rPr>
              <a:t>by 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all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developers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and 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others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who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are involved 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in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 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product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development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and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maintenance.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An</a:t>
            </a:r>
            <a:r>
              <a:rPr sz="2400" spc="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early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approach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to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client-server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model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was 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Concurrent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Versions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System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(CVS).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74352" y="3200400"/>
            <a:ext cx="2362200" cy="65836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935223" y="5507735"/>
            <a:ext cx="5203190" cy="3054350"/>
          </a:xfrm>
          <a:custGeom>
            <a:avLst/>
            <a:gdLst/>
            <a:ahLst/>
            <a:cxnLst/>
            <a:rect l="l" t="t" r="r" b="b"/>
            <a:pathLst>
              <a:path w="5203190" h="3054350">
                <a:moveTo>
                  <a:pt x="5202935" y="0"/>
                </a:moveTo>
                <a:lnTo>
                  <a:pt x="0" y="0"/>
                </a:lnTo>
                <a:lnTo>
                  <a:pt x="0" y="3054096"/>
                </a:lnTo>
                <a:lnTo>
                  <a:pt x="5202935" y="3054096"/>
                </a:lnTo>
                <a:lnTo>
                  <a:pt x="5202935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13075" y="5842177"/>
            <a:ext cx="4748530" cy="231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person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change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file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must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locked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before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changing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5" dirty="0">
                <a:latin typeface="Calibri"/>
                <a:cs typeface="Calibri"/>
              </a:rPr>
              <a:t>Different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can’t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locked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299085" marR="192405" indent="-287020">
              <a:lnSpc>
                <a:spcPts val="3600"/>
              </a:lnSpc>
              <a:spcBef>
                <a:spcPts val="1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Another </a:t>
            </a:r>
            <a:r>
              <a:rPr sz="2000" spc="-10" dirty="0">
                <a:latin typeface="Calibri"/>
                <a:cs typeface="Calibri"/>
              </a:rPr>
              <a:t>user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must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released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04744" y="4931664"/>
            <a:ext cx="5227320" cy="661670"/>
          </a:xfrm>
          <a:custGeom>
            <a:avLst/>
            <a:gdLst/>
            <a:ahLst/>
            <a:cxnLst/>
            <a:rect l="l" t="t" r="r" b="b"/>
            <a:pathLst>
              <a:path w="5227320" h="661670">
                <a:moveTo>
                  <a:pt x="5117083" y="0"/>
                </a:moveTo>
                <a:lnTo>
                  <a:pt x="110236" y="0"/>
                </a:lnTo>
                <a:lnTo>
                  <a:pt x="67347" y="8669"/>
                </a:lnTo>
                <a:lnTo>
                  <a:pt x="32305" y="32305"/>
                </a:lnTo>
                <a:lnTo>
                  <a:pt x="8669" y="67347"/>
                </a:lnTo>
                <a:lnTo>
                  <a:pt x="0" y="110236"/>
                </a:lnTo>
                <a:lnTo>
                  <a:pt x="0" y="551180"/>
                </a:lnTo>
                <a:lnTo>
                  <a:pt x="8669" y="594068"/>
                </a:lnTo>
                <a:lnTo>
                  <a:pt x="32305" y="629110"/>
                </a:lnTo>
                <a:lnTo>
                  <a:pt x="67347" y="652746"/>
                </a:lnTo>
                <a:lnTo>
                  <a:pt x="110236" y="661415"/>
                </a:lnTo>
                <a:lnTo>
                  <a:pt x="5117083" y="661415"/>
                </a:lnTo>
                <a:lnTo>
                  <a:pt x="5159972" y="652746"/>
                </a:lnTo>
                <a:lnTo>
                  <a:pt x="5195014" y="629110"/>
                </a:lnTo>
                <a:lnTo>
                  <a:pt x="5218650" y="594068"/>
                </a:lnTo>
                <a:lnTo>
                  <a:pt x="5227320" y="551180"/>
                </a:lnTo>
                <a:lnTo>
                  <a:pt x="5227320" y="110236"/>
                </a:lnTo>
                <a:lnTo>
                  <a:pt x="5218650" y="67347"/>
                </a:lnTo>
                <a:lnTo>
                  <a:pt x="5195014" y="32305"/>
                </a:lnTo>
                <a:lnTo>
                  <a:pt x="5159972" y="8669"/>
                </a:lnTo>
                <a:lnTo>
                  <a:pt x="5117083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10600" y="5498591"/>
            <a:ext cx="5206365" cy="3054350"/>
          </a:xfrm>
          <a:custGeom>
            <a:avLst/>
            <a:gdLst/>
            <a:ahLst/>
            <a:cxnLst/>
            <a:rect l="l" t="t" r="r" b="b"/>
            <a:pathLst>
              <a:path w="5206365" h="3054350">
                <a:moveTo>
                  <a:pt x="5205984" y="0"/>
                </a:moveTo>
                <a:lnTo>
                  <a:pt x="0" y="0"/>
                </a:lnTo>
                <a:lnTo>
                  <a:pt x="0" y="3054095"/>
                </a:lnTo>
                <a:lnTo>
                  <a:pt x="5205984" y="3054095"/>
                </a:lnTo>
                <a:lnTo>
                  <a:pt x="5205984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92388" y="5933058"/>
            <a:ext cx="4984115" cy="2158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339725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personal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copy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file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tree</a:t>
            </a:r>
            <a:endParaRPr sz="2000">
              <a:latin typeface="Calibri"/>
              <a:cs typeface="Calibri"/>
            </a:endParaRPr>
          </a:p>
          <a:p>
            <a:pPr marL="356870" marR="719455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Changes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made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independently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simultaneously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Private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copies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20" dirty="0">
                <a:latin typeface="Calibri"/>
                <a:cs typeface="Calibri"/>
              </a:rPr>
              <a:t>merged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15" dirty="0">
                <a:latin typeface="Calibri"/>
                <a:cs typeface="Calibri"/>
              </a:rPr>
              <a:t> version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copies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become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outdated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private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copy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committed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67928" y="4925567"/>
            <a:ext cx="5224780" cy="658495"/>
          </a:xfrm>
          <a:custGeom>
            <a:avLst/>
            <a:gdLst/>
            <a:ahLst/>
            <a:cxnLst/>
            <a:rect l="l" t="t" r="r" b="b"/>
            <a:pathLst>
              <a:path w="5224780" h="658495">
                <a:moveTo>
                  <a:pt x="5114543" y="0"/>
                </a:moveTo>
                <a:lnTo>
                  <a:pt x="109727" y="0"/>
                </a:lnTo>
                <a:lnTo>
                  <a:pt x="67026" y="8626"/>
                </a:lnTo>
                <a:lnTo>
                  <a:pt x="32146" y="32146"/>
                </a:lnTo>
                <a:lnTo>
                  <a:pt x="8626" y="67026"/>
                </a:lnTo>
                <a:lnTo>
                  <a:pt x="0" y="109728"/>
                </a:lnTo>
                <a:lnTo>
                  <a:pt x="0" y="548640"/>
                </a:lnTo>
                <a:lnTo>
                  <a:pt x="8626" y="591341"/>
                </a:lnTo>
                <a:lnTo>
                  <a:pt x="32146" y="626221"/>
                </a:lnTo>
                <a:lnTo>
                  <a:pt x="67026" y="649741"/>
                </a:lnTo>
                <a:lnTo>
                  <a:pt x="109727" y="658368"/>
                </a:lnTo>
                <a:lnTo>
                  <a:pt x="5114543" y="658368"/>
                </a:lnTo>
                <a:lnTo>
                  <a:pt x="5157245" y="649741"/>
                </a:lnTo>
                <a:lnTo>
                  <a:pt x="5192125" y="626221"/>
                </a:lnTo>
                <a:lnTo>
                  <a:pt x="5215645" y="591341"/>
                </a:lnTo>
                <a:lnTo>
                  <a:pt x="5224272" y="548640"/>
                </a:lnTo>
                <a:lnTo>
                  <a:pt x="5224272" y="109728"/>
                </a:lnTo>
                <a:lnTo>
                  <a:pt x="5215645" y="67026"/>
                </a:lnTo>
                <a:lnTo>
                  <a:pt x="5192125" y="32146"/>
                </a:lnTo>
                <a:lnTo>
                  <a:pt x="5157245" y="8626"/>
                </a:lnTo>
                <a:lnTo>
                  <a:pt x="5114543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43633" y="3823588"/>
            <a:ext cx="12734925" cy="165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Conflicts</a:t>
            </a:r>
            <a:r>
              <a:rPr sz="2400" spc="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occur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if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two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people</a:t>
            </a:r>
            <a:r>
              <a:rPr sz="2400" spc="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change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file</a:t>
            </a:r>
            <a:r>
              <a:rPr sz="2400" spc="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at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same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time.</a:t>
            </a:r>
            <a:r>
              <a:rPr sz="2400" spc="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This problem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can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be</a:t>
            </a:r>
            <a:r>
              <a:rPr sz="2400" spc="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solved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in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two </a:t>
            </a:r>
            <a:r>
              <a:rPr sz="2400" spc="-6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ways:</a:t>
            </a:r>
            <a:endParaRPr sz="2400">
              <a:latin typeface="Segoe UI"/>
              <a:cs typeface="Segoe UI"/>
            </a:endParaRPr>
          </a:p>
          <a:p>
            <a:pPr marL="2653665">
              <a:lnSpc>
                <a:spcPct val="100000"/>
              </a:lnSpc>
              <a:spcBef>
                <a:spcPts val="1814"/>
              </a:spcBef>
              <a:tabLst>
                <a:tab pos="8148320" algn="l"/>
              </a:tabLst>
            </a:pPr>
            <a:r>
              <a:rPr sz="3000" b="1" spc="-7" baseline="2777" dirty="0">
                <a:latin typeface="Segoe UI"/>
                <a:cs typeface="Segoe UI"/>
              </a:rPr>
              <a:t>Lock-Modify-Unlock	</a:t>
            </a:r>
            <a:r>
              <a:rPr sz="2000" b="1" spc="-5" dirty="0">
                <a:latin typeface="Segoe UI"/>
                <a:cs typeface="Segoe UI"/>
              </a:rPr>
              <a:t>Copy-Modify-Merge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401" y="45476"/>
            <a:ext cx="12039599" cy="9144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Distributed</a:t>
            </a:r>
            <a:r>
              <a:rPr spc="90" dirty="0"/>
              <a:t> </a:t>
            </a:r>
            <a:r>
              <a:rPr spc="-15" dirty="0"/>
              <a:t>Source</a:t>
            </a:r>
            <a:r>
              <a:rPr spc="35" dirty="0"/>
              <a:t> </a:t>
            </a:r>
            <a:r>
              <a:rPr spc="-20" dirty="0"/>
              <a:t>Control</a:t>
            </a:r>
            <a:r>
              <a:rPr spc="50" dirty="0"/>
              <a:t> </a:t>
            </a:r>
            <a:r>
              <a:rPr spc="-25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752" y="868680"/>
            <a:ext cx="6495288" cy="2865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70329" y="1493752"/>
            <a:ext cx="12771120" cy="3317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0"/>
              </a:spcBef>
            </a:pP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Distributed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source control 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systems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create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replicas 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of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 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repository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on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each 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computer. </a:t>
            </a:r>
            <a:r>
              <a:rPr sz="2400" spc="10" dirty="0">
                <a:solidFill>
                  <a:srgbClr val="252525"/>
                </a:solidFill>
                <a:latin typeface="Segoe UI"/>
                <a:cs typeface="Segoe UI"/>
              </a:rPr>
              <a:t>Every 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user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has 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to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work on a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replica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locally and can do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so even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being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disconnected from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 </a:t>
            </a:r>
            <a:r>
              <a:rPr sz="2400" spc="10" dirty="0">
                <a:solidFill>
                  <a:srgbClr val="252525"/>
                </a:solidFill>
                <a:latin typeface="Segoe UI"/>
                <a:cs typeface="Segoe UI"/>
              </a:rPr>
              <a:t>network. </a:t>
            </a:r>
            <a:r>
              <a:rPr sz="2400" spc="-64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They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are suited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for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large projects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and independent developers 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who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can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work independently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and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commit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changes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for</a:t>
            </a:r>
            <a:r>
              <a:rPr sz="2400" spc="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merging.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Examples: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8261" y="4598188"/>
            <a:ext cx="1861201" cy="18709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3352" y="4559808"/>
            <a:ext cx="1947672" cy="19933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90108" y="7161403"/>
            <a:ext cx="3994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Segoe UI"/>
                <a:cs typeface="Segoe UI"/>
              </a:rPr>
              <a:t>GIT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27717" y="7161403"/>
            <a:ext cx="7594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Segoe UI"/>
                <a:cs typeface="Segoe UI"/>
              </a:rPr>
              <a:t>B</a:t>
            </a:r>
            <a:r>
              <a:rPr sz="2000" spc="-5" dirty="0">
                <a:latin typeface="Segoe UI"/>
                <a:cs typeface="Segoe UI"/>
              </a:rPr>
              <a:t>aza</a:t>
            </a:r>
            <a:r>
              <a:rPr sz="2000" spc="-15" dirty="0">
                <a:latin typeface="Segoe UI"/>
                <a:cs typeface="Segoe UI"/>
              </a:rPr>
              <a:t>a</a:t>
            </a:r>
            <a:r>
              <a:rPr sz="2000" spc="-5" dirty="0">
                <a:latin typeface="Segoe UI"/>
                <a:cs typeface="Segoe UI"/>
              </a:rPr>
              <a:t>r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9943" y="182585"/>
            <a:ext cx="9367774" cy="8425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00" spc="-15" dirty="0"/>
              <a:t>Features</a:t>
            </a:r>
            <a:r>
              <a:rPr sz="5400" spc="10" dirty="0"/>
              <a:t> </a:t>
            </a:r>
            <a:r>
              <a:rPr sz="5400" spc="-30" dirty="0"/>
              <a:t>of</a:t>
            </a:r>
            <a:r>
              <a:rPr sz="5400" spc="-5" dirty="0"/>
              <a:t> </a:t>
            </a:r>
            <a:r>
              <a:rPr sz="5400" spc="-15" dirty="0"/>
              <a:t>Distributed</a:t>
            </a:r>
            <a:r>
              <a:rPr sz="5400" spc="85" dirty="0"/>
              <a:t> </a:t>
            </a:r>
            <a:r>
              <a:rPr sz="5400" spc="-25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9408" y="1062752"/>
            <a:ext cx="5903976" cy="559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495" y="2612135"/>
            <a:ext cx="3953255" cy="57699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57725" y="2539745"/>
            <a:ext cx="879221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solidFill>
                  <a:srgbClr val="303030"/>
                </a:solidFill>
                <a:latin typeface="Segoe UI"/>
                <a:cs typeface="Segoe UI"/>
              </a:rPr>
              <a:t>It</a:t>
            </a:r>
            <a:r>
              <a:rPr sz="2200" spc="1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is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 based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on</a:t>
            </a:r>
            <a:r>
              <a:rPr sz="2200" spc="-2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immutable</a:t>
            </a:r>
            <a:r>
              <a:rPr sz="2200" spc="2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snapshots </a:t>
            </a:r>
            <a:r>
              <a:rPr sz="2200" spc="-25" dirty="0">
                <a:solidFill>
                  <a:srgbClr val="303030"/>
                </a:solidFill>
                <a:latin typeface="Segoe UI"/>
                <a:cs typeface="Segoe UI"/>
              </a:rPr>
              <a:t>of</a:t>
            </a:r>
            <a:r>
              <a:rPr sz="2200" spc="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303030"/>
                </a:solidFill>
                <a:latin typeface="Segoe UI"/>
                <a:cs typeface="Segoe UI"/>
              </a:rPr>
              <a:t>state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 with</a:t>
            </a:r>
            <a:r>
              <a:rPr sz="2200" spc="2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mutable</a:t>
            </a:r>
            <a:r>
              <a:rPr sz="2200" spc="2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tree</a:t>
            </a:r>
            <a:r>
              <a:rPr sz="2200" spc="-3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structure</a:t>
            </a:r>
            <a:endParaRPr sz="2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900">
              <a:latin typeface="Segoe UI"/>
              <a:cs typeface="Segoe UI"/>
            </a:endParaRPr>
          </a:p>
          <a:p>
            <a:pPr marR="51435" algn="ctr">
              <a:lnSpc>
                <a:spcPct val="100000"/>
              </a:lnSpc>
              <a:spcBef>
                <a:spcPts val="2155"/>
              </a:spcBef>
            </a:pPr>
            <a:r>
              <a:rPr sz="2200" spc="-10" dirty="0">
                <a:solidFill>
                  <a:srgbClr val="303030"/>
                </a:solidFill>
                <a:latin typeface="Segoe UI"/>
                <a:cs typeface="Segoe UI"/>
              </a:rPr>
              <a:t>It</a:t>
            </a:r>
            <a:r>
              <a:rPr sz="2200" spc="1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is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 conceptually</a:t>
            </a:r>
            <a:r>
              <a:rPr sz="2200" spc="1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complex,</a:t>
            </a:r>
            <a:r>
              <a:rPr sz="2200" spc="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but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a</a:t>
            </a:r>
            <a:r>
              <a:rPr sz="2200" spc="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user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 can</a:t>
            </a:r>
            <a:r>
              <a:rPr sz="2200" spc="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work</a:t>
            </a:r>
            <a:r>
              <a:rPr sz="2200" spc="-1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303030"/>
                </a:solidFill>
                <a:latin typeface="Segoe UI"/>
                <a:cs typeface="Segoe UI"/>
              </a:rPr>
              <a:t>offline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7794" y="6724904"/>
            <a:ext cx="736727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solidFill>
                  <a:srgbClr val="303030"/>
                </a:solidFill>
                <a:latin typeface="Segoe UI"/>
                <a:cs typeface="Segoe UI"/>
              </a:rPr>
              <a:t>It</a:t>
            </a:r>
            <a:r>
              <a:rPr sz="2200" spc="1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is</a:t>
            </a:r>
            <a:r>
              <a:rPr sz="2200" spc="-1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extremely</a:t>
            </a:r>
            <a:r>
              <a:rPr sz="2200" spc="1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fast and</a:t>
            </a:r>
            <a:r>
              <a:rPr sz="2200" spc="-1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10" dirty="0">
                <a:solidFill>
                  <a:srgbClr val="303030"/>
                </a:solidFill>
                <a:latin typeface="Segoe UI"/>
                <a:cs typeface="Segoe UI"/>
              </a:rPr>
              <a:t>supports</a:t>
            </a:r>
            <a:r>
              <a:rPr sz="2200" spc="-3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a</a:t>
            </a:r>
            <a:r>
              <a:rPr sz="2200" spc="-2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wide</a:t>
            </a:r>
            <a:r>
              <a:rPr sz="2200" spc="1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303030"/>
                </a:solidFill>
                <a:latin typeface="Segoe UI"/>
                <a:cs typeface="Segoe UI"/>
              </a:rPr>
              <a:t>variety</a:t>
            </a:r>
            <a:r>
              <a:rPr sz="2200" spc="1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303030"/>
                </a:solidFill>
                <a:latin typeface="Segoe UI"/>
                <a:cs typeface="Segoe UI"/>
              </a:rPr>
              <a:t>of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workflows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1142" y="7982508"/>
            <a:ext cx="106114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solidFill>
                  <a:srgbClr val="303030"/>
                </a:solidFill>
                <a:latin typeface="Segoe UI"/>
                <a:cs typeface="Segoe UI"/>
              </a:rPr>
              <a:t>It</a:t>
            </a:r>
            <a:r>
              <a:rPr sz="2200" spc="2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is easy</a:t>
            </a:r>
            <a:r>
              <a:rPr sz="2200" spc="-15" dirty="0">
                <a:solidFill>
                  <a:srgbClr val="303030"/>
                </a:solidFill>
                <a:latin typeface="Segoe UI"/>
                <a:cs typeface="Segoe UI"/>
              </a:rPr>
              <a:t> to</a:t>
            </a:r>
            <a:r>
              <a:rPr sz="2200" spc="3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use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once</a:t>
            </a:r>
            <a:r>
              <a:rPr sz="2200" spc="-2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the</a:t>
            </a:r>
            <a:r>
              <a:rPr sz="2200" spc="1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standards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are</a:t>
            </a:r>
            <a:r>
              <a:rPr sz="2200" spc="-2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set,</a:t>
            </a:r>
            <a:r>
              <a:rPr sz="2200" spc="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and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it</a:t>
            </a:r>
            <a:r>
              <a:rPr sz="2200" spc="1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allows</a:t>
            </a:r>
            <a:r>
              <a:rPr sz="2200" spc="1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various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development</a:t>
            </a:r>
            <a:r>
              <a:rPr sz="2200" spc="2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models.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0655" y="4663440"/>
            <a:ext cx="3682365" cy="1298575"/>
            <a:chOff x="2200655" y="4663440"/>
            <a:chExt cx="3682365" cy="12985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655" y="4663440"/>
              <a:ext cx="1298447" cy="12984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05627" y="520750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5E3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05627" y="520750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32016" y="5149342"/>
            <a:ext cx="8915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solidFill>
                  <a:srgbClr val="303030"/>
                </a:solidFill>
                <a:latin typeface="Segoe UI"/>
                <a:cs typeface="Segoe UI"/>
              </a:rPr>
              <a:t>It </a:t>
            </a:r>
            <a:r>
              <a:rPr sz="2200" spc="5" dirty="0">
                <a:solidFill>
                  <a:srgbClr val="303030"/>
                </a:solidFill>
                <a:latin typeface="Segoe UI"/>
                <a:cs typeface="Segoe UI"/>
              </a:rPr>
              <a:t>supports </a:t>
            </a:r>
            <a:r>
              <a:rPr sz="2200" spc="-10" dirty="0">
                <a:solidFill>
                  <a:srgbClr val="303030"/>
                </a:solidFill>
                <a:latin typeface="Segoe UI"/>
                <a:cs typeface="Segoe UI"/>
              </a:rPr>
              <a:t>private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work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where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a user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can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use the changes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even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for early </a:t>
            </a:r>
            <a:r>
              <a:rPr sz="2200" spc="-59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10" dirty="0">
                <a:solidFill>
                  <a:srgbClr val="303030"/>
                </a:solidFill>
                <a:latin typeface="Segoe UI"/>
                <a:cs typeface="Segoe UI"/>
              </a:rPr>
              <a:t>drafts</a:t>
            </a:r>
            <a:r>
              <a:rPr sz="2200" spc="-4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Segoe UI"/>
                <a:cs typeface="Segoe UI"/>
              </a:rPr>
              <a:t>which</a:t>
            </a:r>
            <a:r>
              <a:rPr sz="2200" spc="1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need</a:t>
            </a:r>
            <a:r>
              <a:rPr sz="2200" spc="-1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spc="-15" dirty="0">
                <a:solidFill>
                  <a:srgbClr val="303030"/>
                </a:solidFill>
                <a:latin typeface="Segoe UI"/>
                <a:cs typeface="Segoe UI"/>
              </a:rPr>
              <a:t>to</a:t>
            </a:r>
            <a:r>
              <a:rPr sz="2200" spc="20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be</a:t>
            </a:r>
            <a:r>
              <a:rPr sz="2200" spc="-35" dirty="0">
                <a:solidFill>
                  <a:srgbClr val="30303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03030"/>
                </a:solidFill>
                <a:latin typeface="Segoe UI"/>
                <a:cs typeface="Segoe UI"/>
              </a:rPr>
              <a:t>published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0" y="331831"/>
            <a:ext cx="10495916" cy="8425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00" spc="-20" dirty="0"/>
              <a:t>Repositories</a:t>
            </a:r>
            <a:r>
              <a:rPr sz="5400" spc="60" dirty="0"/>
              <a:t> </a:t>
            </a:r>
            <a:r>
              <a:rPr sz="5400" spc="-25" dirty="0"/>
              <a:t>Are</a:t>
            </a:r>
            <a:r>
              <a:rPr sz="5400" spc="-5" dirty="0"/>
              <a:t> </a:t>
            </a:r>
            <a:r>
              <a:rPr sz="5400" spc="-25" dirty="0"/>
              <a:t>Key</a:t>
            </a:r>
            <a:r>
              <a:rPr sz="5400" spc="15" dirty="0"/>
              <a:t> </a:t>
            </a:r>
            <a:r>
              <a:rPr sz="5400" spc="-70" dirty="0"/>
              <a:t>Tools</a:t>
            </a:r>
            <a:r>
              <a:rPr sz="5400" spc="20" dirty="0"/>
              <a:t> </a:t>
            </a:r>
            <a:r>
              <a:rPr sz="5400" spc="-10" dirty="0"/>
              <a:t>in DevOps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5944" y="1055007"/>
            <a:ext cx="6492240" cy="263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03557" y="1724288"/>
            <a:ext cx="2389260" cy="62678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2543" y="2096137"/>
            <a:ext cx="10314940" cy="448373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Segoe UI"/>
                <a:cs typeface="Segoe UI"/>
              </a:rPr>
              <a:t>Repositories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are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30" dirty="0">
                <a:latin typeface="Segoe UI"/>
                <a:cs typeface="Segoe UI"/>
              </a:rPr>
              <a:t>key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tools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for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DevOps,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as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they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are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responsible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for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providing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 </a:t>
            </a:r>
            <a:r>
              <a:rPr sz="2000" spc="-10" dirty="0">
                <a:latin typeface="Segoe UI"/>
                <a:cs typeface="Segoe UI"/>
              </a:rPr>
              <a:t>mechanism</a:t>
            </a:r>
            <a:endParaRPr sz="200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Segoe UI"/>
                <a:cs typeface="Segoe UI"/>
              </a:rPr>
              <a:t>to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reach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stability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in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 ever-changing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environment.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Segoe UI"/>
                <a:cs typeface="Segoe UI"/>
              </a:rPr>
              <a:t>Repositories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can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become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spc="10" dirty="0">
                <a:latin typeface="Segoe UI"/>
                <a:cs typeface="Segoe UI"/>
              </a:rPr>
              <a:t>very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complex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60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Segoe UI"/>
                <a:cs typeface="Segoe UI"/>
              </a:rPr>
              <a:t>Branches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and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merges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can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have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intricate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relationships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60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Segoe UI"/>
                <a:cs typeface="Segoe UI"/>
              </a:rPr>
              <a:t>Graph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is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</a:t>
            </a:r>
            <a:r>
              <a:rPr sz="2000" spc="-15" dirty="0">
                <a:latin typeface="Segoe UI"/>
                <a:cs typeface="Segoe UI"/>
              </a:rPr>
              <a:t> directed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acyclic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state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changes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60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Segoe UI"/>
                <a:cs typeface="Segoe UI"/>
              </a:rPr>
              <a:t>Unused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branches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should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be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deleted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but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ideally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nothing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is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truly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deleted.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2145" y="1968980"/>
            <a:ext cx="11234420" cy="2501900"/>
            <a:chOff x="3502145" y="1968980"/>
            <a:chExt cx="11234420" cy="2501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2145" y="1968980"/>
              <a:ext cx="11234176" cy="25016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66744" y="2048256"/>
              <a:ext cx="10902950" cy="2341245"/>
            </a:xfrm>
            <a:custGeom>
              <a:avLst/>
              <a:gdLst/>
              <a:ahLst/>
              <a:cxnLst/>
              <a:rect l="l" t="t" r="r" b="b"/>
              <a:pathLst>
                <a:path w="10902950" h="2341245">
                  <a:moveTo>
                    <a:pt x="10512552" y="0"/>
                  </a:moveTo>
                  <a:lnTo>
                    <a:pt x="390143" y="0"/>
                  </a:lnTo>
                  <a:lnTo>
                    <a:pt x="341195" y="3038"/>
                  </a:lnTo>
                  <a:lnTo>
                    <a:pt x="294064" y="11912"/>
                  </a:lnTo>
                  <a:lnTo>
                    <a:pt x="249115" y="26255"/>
                  </a:lnTo>
                  <a:lnTo>
                    <a:pt x="206713" y="45701"/>
                  </a:lnTo>
                  <a:lnTo>
                    <a:pt x="167225" y="69887"/>
                  </a:lnTo>
                  <a:lnTo>
                    <a:pt x="131014" y="98446"/>
                  </a:lnTo>
                  <a:lnTo>
                    <a:pt x="98446" y="131014"/>
                  </a:lnTo>
                  <a:lnTo>
                    <a:pt x="69887" y="167225"/>
                  </a:lnTo>
                  <a:lnTo>
                    <a:pt x="45701" y="206713"/>
                  </a:lnTo>
                  <a:lnTo>
                    <a:pt x="26255" y="249115"/>
                  </a:lnTo>
                  <a:lnTo>
                    <a:pt x="11912" y="294064"/>
                  </a:lnTo>
                  <a:lnTo>
                    <a:pt x="3038" y="341195"/>
                  </a:lnTo>
                  <a:lnTo>
                    <a:pt x="0" y="390144"/>
                  </a:lnTo>
                  <a:lnTo>
                    <a:pt x="0" y="1950720"/>
                  </a:lnTo>
                  <a:lnTo>
                    <a:pt x="3038" y="1999668"/>
                  </a:lnTo>
                  <a:lnTo>
                    <a:pt x="11912" y="2046799"/>
                  </a:lnTo>
                  <a:lnTo>
                    <a:pt x="26255" y="2091748"/>
                  </a:lnTo>
                  <a:lnTo>
                    <a:pt x="45701" y="2134150"/>
                  </a:lnTo>
                  <a:lnTo>
                    <a:pt x="69887" y="2173638"/>
                  </a:lnTo>
                  <a:lnTo>
                    <a:pt x="98446" y="2209849"/>
                  </a:lnTo>
                  <a:lnTo>
                    <a:pt x="131014" y="2242417"/>
                  </a:lnTo>
                  <a:lnTo>
                    <a:pt x="167225" y="2270976"/>
                  </a:lnTo>
                  <a:lnTo>
                    <a:pt x="206713" y="2295162"/>
                  </a:lnTo>
                  <a:lnTo>
                    <a:pt x="249115" y="2314608"/>
                  </a:lnTo>
                  <a:lnTo>
                    <a:pt x="294064" y="2328951"/>
                  </a:lnTo>
                  <a:lnTo>
                    <a:pt x="341195" y="2337825"/>
                  </a:lnTo>
                  <a:lnTo>
                    <a:pt x="390143" y="2340864"/>
                  </a:lnTo>
                  <a:lnTo>
                    <a:pt x="10512552" y="2340864"/>
                  </a:lnTo>
                  <a:lnTo>
                    <a:pt x="10561500" y="2337825"/>
                  </a:lnTo>
                  <a:lnTo>
                    <a:pt x="10608631" y="2328951"/>
                  </a:lnTo>
                  <a:lnTo>
                    <a:pt x="10653580" y="2314608"/>
                  </a:lnTo>
                  <a:lnTo>
                    <a:pt x="10695982" y="2295162"/>
                  </a:lnTo>
                  <a:lnTo>
                    <a:pt x="10735470" y="2270976"/>
                  </a:lnTo>
                  <a:lnTo>
                    <a:pt x="10771681" y="2242417"/>
                  </a:lnTo>
                  <a:lnTo>
                    <a:pt x="10804249" y="2209849"/>
                  </a:lnTo>
                  <a:lnTo>
                    <a:pt x="10832808" y="2173638"/>
                  </a:lnTo>
                  <a:lnTo>
                    <a:pt x="10856994" y="2134150"/>
                  </a:lnTo>
                  <a:lnTo>
                    <a:pt x="10876440" y="2091748"/>
                  </a:lnTo>
                  <a:lnTo>
                    <a:pt x="10890783" y="2046799"/>
                  </a:lnTo>
                  <a:lnTo>
                    <a:pt x="10899657" y="1999668"/>
                  </a:lnTo>
                  <a:lnTo>
                    <a:pt x="10902696" y="1950720"/>
                  </a:lnTo>
                  <a:lnTo>
                    <a:pt x="10902696" y="390144"/>
                  </a:lnTo>
                  <a:lnTo>
                    <a:pt x="10899657" y="341195"/>
                  </a:lnTo>
                  <a:lnTo>
                    <a:pt x="10890783" y="294064"/>
                  </a:lnTo>
                  <a:lnTo>
                    <a:pt x="10876440" y="249115"/>
                  </a:lnTo>
                  <a:lnTo>
                    <a:pt x="10856994" y="206713"/>
                  </a:lnTo>
                  <a:lnTo>
                    <a:pt x="10832808" y="167225"/>
                  </a:lnTo>
                  <a:lnTo>
                    <a:pt x="10804249" y="131014"/>
                  </a:lnTo>
                  <a:lnTo>
                    <a:pt x="10771681" y="98446"/>
                  </a:lnTo>
                  <a:lnTo>
                    <a:pt x="10735470" y="69887"/>
                  </a:lnTo>
                  <a:lnTo>
                    <a:pt x="10695982" y="45701"/>
                  </a:lnTo>
                  <a:lnTo>
                    <a:pt x="10653580" y="26255"/>
                  </a:lnTo>
                  <a:lnTo>
                    <a:pt x="10608631" y="11912"/>
                  </a:lnTo>
                  <a:lnTo>
                    <a:pt x="10561500" y="3038"/>
                  </a:lnTo>
                  <a:lnTo>
                    <a:pt x="10512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66744" y="2048256"/>
              <a:ext cx="10902950" cy="2341245"/>
            </a:xfrm>
            <a:custGeom>
              <a:avLst/>
              <a:gdLst/>
              <a:ahLst/>
              <a:cxnLst/>
              <a:rect l="l" t="t" r="r" b="b"/>
              <a:pathLst>
                <a:path w="10902950" h="2341245">
                  <a:moveTo>
                    <a:pt x="0" y="390144"/>
                  </a:moveTo>
                  <a:lnTo>
                    <a:pt x="3038" y="341195"/>
                  </a:lnTo>
                  <a:lnTo>
                    <a:pt x="11912" y="294064"/>
                  </a:lnTo>
                  <a:lnTo>
                    <a:pt x="26255" y="249115"/>
                  </a:lnTo>
                  <a:lnTo>
                    <a:pt x="45701" y="206713"/>
                  </a:lnTo>
                  <a:lnTo>
                    <a:pt x="69887" y="167225"/>
                  </a:lnTo>
                  <a:lnTo>
                    <a:pt x="98446" y="131014"/>
                  </a:lnTo>
                  <a:lnTo>
                    <a:pt x="131014" y="98446"/>
                  </a:lnTo>
                  <a:lnTo>
                    <a:pt x="167225" y="69887"/>
                  </a:lnTo>
                  <a:lnTo>
                    <a:pt x="206713" y="45701"/>
                  </a:lnTo>
                  <a:lnTo>
                    <a:pt x="249115" y="26255"/>
                  </a:lnTo>
                  <a:lnTo>
                    <a:pt x="294064" y="11912"/>
                  </a:lnTo>
                  <a:lnTo>
                    <a:pt x="341195" y="3038"/>
                  </a:lnTo>
                  <a:lnTo>
                    <a:pt x="390143" y="0"/>
                  </a:lnTo>
                  <a:lnTo>
                    <a:pt x="10512552" y="0"/>
                  </a:lnTo>
                  <a:lnTo>
                    <a:pt x="10561500" y="3038"/>
                  </a:lnTo>
                  <a:lnTo>
                    <a:pt x="10608631" y="11912"/>
                  </a:lnTo>
                  <a:lnTo>
                    <a:pt x="10653580" y="26255"/>
                  </a:lnTo>
                  <a:lnTo>
                    <a:pt x="10695982" y="45701"/>
                  </a:lnTo>
                  <a:lnTo>
                    <a:pt x="10735470" y="69887"/>
                  </a:lnTo>
                  <a:lnTo>
                    <a:pt x="10771681" y="98446"/>
                  </a:lnTo>
                  <a:lnTo>
                    <a:pt x="10804249" y="131014"/>
                  </a:lnTo>
                  <a:lnTo>
                    <a:pt x="10832808" y="167225"/>
                  </a:lnTo>
                  <a:lnTo>
                    <a:pt x="10856994" y="206713"/>
                  </a:lnTo>
                  <a:lnTo>
                    <a:pt x="10876440" y="249115"/>
                  </a:lnTo>
                  <a:lnTo>
                    <a:pt x="10890783" y="294064"/>
                  </a:lnTo>
                  <a:lnTo>
                    <a:pt x="10899657" y="341195"/>
                  </a:lnTo>
                  <a:lnTo>
                    <a:pt x="10902696" y="390144"/>
                  </a:lnTo>
                  <a:lnTo>
                    <a:pt x="10902696" y="1950720"/>
                  </a:lnTo>
                  <a:lnTo>
                    <a:pt x="10899657" y="1999668"/>
                  </a:lnTo>
                  <a:lnTo>
                    <a:pt x="10890783" y="2046799"/>
                  </a:lnTo>
                  <a:lnTo>
                    <a:pt x="10876440" y="2091748"/>
                  </a:lnTo>
                  <a:lnTo>
                    <a:pt x="10856994" y="2134150"/>
                  </a:lnTo>
                  <a:lnTo>
                    <a:pt x="10832808" y="2173638"/>
                  </a:lnTo>
                  <a:lnTo>
                    <a:pt x="10804249" y="2209849"/>
                  </a:lnTo>
                  <a:lnTo>
                    <a:pt x="10771681" y="2242417"/>
                  </a:lnTo>
                  <a:lnTo>
                    <a:pt x="10735470" y="2270976"/>
                  </a:lnTo>
                  <a:lnTo>
                    <a:pt x="10695982" y="2295162"/>
                  </a:lnTo>
                  <a:lnTo>
                    <a:pt x="10653580" y="2314608"/>
                  </a:lnTo>
                  <a:lnTo>
                    <a:pt x="10608631" y="2328951"/>
                  </a:lnTo>
                  <a:lnTo>
                    <a:pt x="10561500" y="2337825"/>
                  </a:lnTo>
                  <a:lnTo>
                    <a:pt x="10512552" y="2340864"/>
                  </a:lnTo>
                  <a:lnTo>
                    <a:pt x="390143" y="2340864"/>
                  </a:lnTo>
                  <a:lnTo>
                    <a:pt x="341195" y="2337825"/>
                  </a:lnTo>
                  <a:lnTo>
                    <a:pt x="294064" y="2328951"/>
                  </a:lnTo>
                  <a:lnTo>
                    <a:pt x="249115" y="2314608"/>
                  </a:lnTo>
                  <a:lnTo>
                    <a:pt x="206713" y="2295162"/>
                  </a:lnTo>
                  <a:lnTo>
                    <a:pt x="167225" y="2270976"/>
                  </a:lnTo>
                  <a:lnTo>
                    <a:pt x="131014" y="2242417"/>
                  </a:lnTo>
                  <a:lnTo>
                    <a:pt x="98446" y="2209849"/>
                  </a:lnTo>
                  <a:lnTo>
                    <a:pt x="69887" y="2173638"/>
                  </a:lnTo>
                  <a:lnTo>
                    <a:pt x="45701" y="2134150"/>
                  </a:lnTo>
                  <a:lnTo>
                    <a:pt x="26255" y="2091748"/>
                  </a:lnTo>
                  <a:lnTo>
                    <a:pt x="11912" y="2046799"/>
                  </a:lnTo>
                  <a:lnTo>
                    <a:pt x="3038" y="1999668"/>
                  </a:lnTo>
                  <a:lnTo>
                    <a:pt x="0" y="1950720"/>
                  </a:lnTo>
                  <a:lnTo>
                    <a:pt x="0" y="390144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61561" y="2591562"/>
            <a:ext cx="1051623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Segoe UI"/>
                <a:cs typeface="Segoe UI"/>
              </a:rPr>
              <a:t>Git is </a:t>
            </a:r>
            <a:r>
              <a:rPr sz="2000" spc="-5" dirty="0">
                <a:latin typeface="Segoe UI"/>
                <a:cs typeface="Segoe UI"/>
              </a:rPr>
              <a:t>distributed revision control used </a:t>
            </a:r>
            <a:r>
              <a:rPr sz="2000" spc="-20" dirty="0">
                <a:latin typeface="Segoe UI"/>
                <a:cs typeface="Segoe UI"/>
              </a:rPr>
              <a:t>to </a:t>
            </a:r>
            <a:r>
              <a:rPr sz="2000" spc="-5" dirty="0">
                <a:latin typeface="Segoe UI"/>
                <a:cs typeface="Segoe UI"/>
              </a:rPr>
              <a:t>scrutinize </a:t>
            </a:r>
            <a:r>
              <a:rPr sz="2000" dirty="0">
                <a:latin typeface="Segoe UI"/>
                <a:cs typeface="Segoe UI"/>
              </a:rPr>
              <a:t>the changes </a:t>
            </a:r>
            <a:r>
              <a:rPr sz="2000" spc="-10" dirty="0">
                <a:latin typeface="Segoe UI"/>
                <a:cs typeface="Segoe UI"/>
              </a:rPr>
              <a:t>in </a:t>
            </a:r>
            <a:r>
              <a:rPr sz="2000" dirty="0">
                <a:latin typeface="Segoe UI"/>
                <a:cs typeface="Segoe UI"/>
              </a:rPr>
              <a:t>the </a:t>
            </a:r>
            <a:r>
              <a:rPr sz="2000" spc="-5" dirty="0">
                <a:latin typeface="Segoe UI"/>
                <a:cs typeface="Segoe UI"/>
              </a:rPr>
              <a:t>documents. It </a:t>
            </a:r>
            <a:r>
              <a:rPr sz="2000" spc="-10" dirty="0">
                <a:latin typeface="Segoe UI"/>
                <a:cs typeface="Segoe UI"/>
              </a:rPr>
              <a:t>is </a:t>
            </a:r>
            <a:r>
              <a:rPr sz="2000" spc="-5" dirty="0">
                <a:latin typeface="Segoe UI"/>
                <a:cs typeface="Segoe UI"/>
              </a:rPr>
              <a:t>fast, 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aims </a:t>
            </a:r>
            <a:r>
              <a:rPr sz="2000" spc="-5" dirty="0">
                <a:latin typeface="Segoe UI"/>
                <a:cs typeface="Segoe UI"/>
              </a:rPr>
              <a:t>for </a:t>
            </a:r>
            <a:r>
              <a:rPr sz="2000" spc="-10" dirty="0">
                <a:latin typeface="Segoe UI"/>
                <a:cs typeface="Segoe UI"/>
              </a:rPr>
              <a:t>data </a:t>
            </a:r>
            <a:r>
              <a:rPr sz="2000" spc="-15" dirty="0">
                <a:latin typeface="Segoe UI"/>
                <a:cs typeface="Segoe UI"/>
              </a:rPr>
              <a:t>integrity, </a:t>
            </a:r>
            <a:r>
              <a:rPr sz="2000" dirty="0">
                <a:latin typeface="Segoe UI"/>
                <a:cs typeface="Segoe UI"/>
              </a:rPr>
              <a:t>and supports nonlinear </a:t>
            </a:r>
            <a:r>
              <a:rPr sz="2000" spc="-5" dirty="0">
                <a:latin typeface="Segoe UI"/>
                <a:cs typeface="Segoe UI"/>
              </a:rPr>
              <a:t>works. </a:t>
            </a:r>
            <a:r>
              <a:rPr sz="2000" spc="5" dirty="0">
                <a:latin typeface="Segoe UI"/>
                <a:cs typeface="Segoe UI"/>
              </a:rPr>
              <a:t>It </a:t>
            </a:r>
            <a:r>
              <a:rPr sz="2000" dirty="0">
                <a:latin typeface="Segoe UI"/>
                <a:cs typeface="Segoe UI"/>
              </a:rPr>
              <a:t>supports </a:t>
            </a:r>
            <a:r>
              <a:rPr sz="2000" spc="-5" dirty="0">
                <a:latin typeface="Segoe UI"/>
                <a:cs typeface="Segoe UI"/>
              </a:rPr>
              <a:t>fast branching </a:t>
            </a:r>
            <a:r>
              <a:rPr sz="2000" dirty="0">
                <a:latin typeface="Segoe UI"/>
                <a:cs typeface="Segoe UI"/>
              </a:rPr>
              <a:t>and </a:t>
            </a:r>
            <a:r>
              <a:rPr sz="2000" spc="-5" dirty="0">
                <a:latin typeface="Segoe UI"/>
                <a:cs typeface="Segoe UI"/>
              </a:rPr>
              <a:t>merging.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Branches </a:t>
            </a:r>
            <a:r>
              <a:rPr sz="2000" spc="-10" dirty="0">
                <a:latin typeface="Segoe UI"/>
                <a:cs typeface="Segoe UI"/>
              </a:rPr>
              <a:t>are </a:t>
            </a:r>
            <a:r>
              <a:rPr sz="2000" spc="-5" dirty="0">
                <a:latin typeface="Segoe UI"/>
                <a:cs typeface="Segoe UI"/>
              </a:rPr>
              <a:t>lightweight, </a:t>
            </a:r>
            <a:r>
              <a:rPr sz="2000" dirty="0">
                <a:latin typeface="Segoe UI"/>
                <a:cs typeface="Segoe UI"/>
              </a:rPr>
              <a:t>and </a:t>
            </a:r>
            <a:r>
              <a:rPr sz="2000" spc="-5" dirty="0">
                <a:latin typeface="Segoe UI"/>
                <a:cs typeface="Segoe UI"/>
              </a:rPr>
              <a:t>they can </a:t>
            </a:r>
            <a:r>
              <a:rPr sz="2000" spc="5" dirty="0">
                <a:latin typeface="Segoe UI"/>
                <a:cs typeface="Segoe UI"/>
              </a:rPr>
              <a:t>perform </a:t>
            </a:r>
            <a:r>
              <a:rPr sz="2000" spc="-5" dirty="0">
                <a:latin typeface="Segoe UI"/>
                <a:cs typeface="Segoe UI"/>
              </a:rPr>
              <a:t>a commit. Repositories can be published via 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several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protocols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such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as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70" dirty="0">
                <a:latin typeface="Segoe UI"/>
                <a:cs typeface="Segoe UI"/>
              </a:rPr>
              <a:t>HTTP,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rsync,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and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85" dirty="0">
                <a:latin typeface="Segoe UI"/>
                <a:cs typeface="Segoe UI"/>
              </a:rPr>
              <a:t>FTP.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27400" y="-304800"/>
            <a:ext cx="14020800" cy="17674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Types</a:t>
            </a:r>
            <a:r>
              <a:rPr spc="10" dirty="0"/>
              <a:t> </a:t>
            </a:r>
            <a:r>
              <a:rPr spc="-30" dirty="0"/>
              <a:t>of</a:t>
            </a:r>
            <a:r>
              <a:rPr spc="-10" dirty="0"/>
              <a:t> </a:t>
            </a:r>
            <a:r>
              <a:rPr spc="-35" dirty="0"/>
              <a:t>Version</a:t>
            </a:r>
            <a:r>
              <a:rPr spc="-15" dirty="0"/>
              <a:t> </a:t>
            </a:r>
            <a:r>
              <a:rPr spc="-20" dirty="0"/>
              <a:t>Control</a:t>
            </a:r>
            <a:r>
              <a:rPr spc="45" dirty="0"/>
              <a:t> </a:t>
            </a:r>
            <a:r>
              <a:rPr spc="-20" dirty="0"/>
              <a:t>Systems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9408" y="998544"/>
            <a:ext cx="5903976" cy="183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2471" y="2868070"/>
            <a:ext cx="795790" cy="8018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6272" y="5952744"/>
            <a:ext cx="972312" cy="9997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502145" y="5138911"/>
            <a:ext cx="11234420" cy="2498725"/>
            <a:chOff x="3502145" y="5138911"/>
            <a:chExt cx="11234420" cy="249872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2145" y="5138911"/>
              <a:ext cx="11234176" cy="24986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66744" y="5218176"/>
              <a:ext cx="10902950" cy="2338070"/>
            </a:xfrm>
            <a:custGeom>
              <a:avLst/>
              <a:gdLst/>
              <a:ahLst/>
              <a:cxnLst/>
              <a:rect l="l" t="t" r="r" b="b"/>
              <a:pathLst>
                <a:path w="10902950" h="2338070">
                  <a:moveTo>
                    <a:pt x="10513060" y="0"/>
                  </a:moveTo>
                  <a:lnTo>
                    <a:pt x="389635" y="0"/>
                  </a:lnTo>
                  <a:lnTo>
                    <a:pt x="340771" y="3036"/>
                  </a:lnTo>
                  <a:lnTo>
                    <a:pt x="293714" y="11902"/>
                  </a:lnTo>
                  <a:lnTo>
                    <a:pt x="248832" y="26233"/>
                  </a:lnTo>
                  <a:lnTo>
                    <a:pt x="206489" y="45662"/>
                  </a:lnTo>
                  <a:lnTo>
                    <a:pt x="167051" y="69823"/>
                  </a:lnTo>
                  <a:lnTo>
                    <a:pt x="130884" y="98353"/>
                  </a:lnTo>
                  <a:lnTo>
                    <a:pt x="98353" y="130884"/>
                  </a:lnTo>
                  <a:lnTo>
                    <a:pt x="69823" y="167051"/>
                  </a:lnTo>
                  <a:lnTo>
                    <a:pt x="45662" y="206489"/>
                  </a:lnTo>
                  <a:lnTo>
                    <a:pt x="26233" y="248832"/>
                  </a:lnTo>
                  <a:lnTo>
                    <a:pt x="11902" y="293714"/>
                  </a:lnTo>
                  <a:lnTo>
                    <a:pt x="3036" y="340771"/>
                  </a:lnTo>
                  <a:lnTo>
                    <a:pt x="0" y="389636"/>
                  </a:lnTo>
                  <a:lnTo>
                    <a:pt x="0" y="1948180"/>
                  </a:lnTo>
                  <a:lnTo>
                    <a:pt x="3036" y="1997044"/>
                  </a:lnTo>
                  <a:lnTo>
                    <a:pt x="11902" y="2044101"/>
                  </a:lnTo>
                  <a:lnTo>
                    <a:pt x="26233" y="2088983"/>
                  </a:lnTo>
                  <a:lnTo>
                    <a:pt x="45662" y="2131326"/>
                  </a:lnTo>
                  <a:lnTo>
                    <a:pt x="69823" y="2170764"/>
                  </a:lnTo>
                  <a:lnTo>
                    <a:pt x="98353" y="2206931"/>
                  </a:lnTo>
                  <a:lnTo>
                    <a:pt x="130884" y="2239462"/>
                  </a:lnTo>
                  <a:lnTo>
                    <a:pt x="167051" y="2267992"/>
                  </a:lnTo>
                  <a:lnTo>
                    <a:pt x="206489" y="2292153"/>
                  </a:lnTo>
                  <a:lnTo>
                    <a:pt x="248832" y="2311582"/>
                  </a:lnTo>
                  <a:lnTo>
                    <a:pt x="293714" y="2325913"/>
                  </a:lnTo>
                  <a:lnTo>
                    <a:pt x="340771" y="2334779"/>
                  </a:lnTo>
                  <a:lnTo>
                    <a:pt x="389635" y="2337816"/>
                  </a:lnTo>
                  <a:lnTo>
                    <a:pt x="10513060" y="2337816"/>
                  </a:lnTo>
                  <a:lnTo>
                    <a:pt x="10561924" y="2334779"/>
                  </a:lnTo>
                  <a:lnTo>
                    <a:pt x="10608981" y="2325913"/>
                  </a:lnTo>
                  <a:lnTo>
                    <a:pt x="10653863" y="2311582"/>
                  </a:lnTo>
                  <a:lnTo>
                    <a:pt x="10696206" y="2292153"/>
                  </a:lnTo>
                  <a:lnTo>
                    <a:pt x="10735644" y="2267992"/>
                  </a:lnTo>
                  <a:lnTo>
                    <a:pt x="10771811" y="2239462"/>
                  </a:lnTo>
                  <a:lnTo>
                    <a:pt x="10804342" y="2206931"/>
                  </a:lnTo>
                  <a:lnTo>
                    <a:pt x="10832872" y="2170764"/>
                  </a:lnTo>
                  <a:lnTo>
                    <a:pt x="10857033" y="2131326"/>
                  </a:lnTo>
                  <a:lnTo>
                    <a:pt x="10876462" y="2088983"/>
                  </a:lnTo>
                  <a:lnTo>
                    <a:pt x="10890793" y="2044101"/>
                  </a:lnTo>
                  <a:lnTo>
                    <a:pt x="10899659" y="1997044"/>
                  </a:lnTo>
                  <a:lnTo>
                    <a:pt x="10902696" y="1948180"/>
                  </a:lnTo>
                  <a:lnTo>
                    <a:pt x="10902696" y="389636"/>
                  </a:lnTo>
                  <a:lnTo>
                    <a:pt x="10899659" y="340771"/>
                  </a:lnTo>
                  <a:lnTo>
                    <a:pt x="10890793" y="293714"/>
                  </a:lnTo>
                  <a:lnTo>
                    <a:pt x="10876462" y="248832"/>
                  </a:lnTo>
                  <a:lnTo>
                    <a:pt x="10857033" y="206489"/>
                  </a:lnTo>
                  <a:lnTo>
                    <a:pt x="10832872" y="167051"/>
                  </a:lnTo>
                  <a:lnTo>
                    <a:pt x="10804342" y="130884"/>
                  </a:lnTo>
                  <a:lnTo>
                    <a:pt x="10771811" y="98353"/>
                  </a:lnTo>
                  <a:lnTo>
                    <a:pt x="10735644" y="69823"/>
                  </a:lnTo>
                  <a:lnTo>
                    <a:pt x="10696206" y="45662"/>
                  </a:lnTo>
                  <a:lnTo>
                    <a:pt x="10653863" y="26233"/>
                  </a:lnTo>
                  <a:lnTo>
                    <a:pt x="10608981" y="11902"/>
                  </a:lnTo>
                  <a:lnTo>
                    <a:pt x="10561924" y="3036"/>
                  </a:lnTo>
                  <a:lnTo>
                    <a:pt x="10513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66744" y="5218176"/>
              <a:ext cx="10902950" cy="2338070"/>
            </a:xfrm>
            <a:custGeom>
              <a:avLst/>
              <a:gdLst/>
              <a:ahLst/>
              <a:cxnLst/>
              <a:rect l="l" t="t" r="r" b="b"/>
              <a:pathLst>
                <a:path w="10902950" h="2338070">
                  <a:moveTo>
                    <a:pt x="0" y="389636"/>
                  </a:moveTo>
                  <a:lnTo>
                    <a:pt x="3036" y="340771"/>
                  </a:lnTo>
                  <a:lnTo>
                    <a:pt x="11902" y="293714"/>
                  </a:lnTo>
                  <a:lnTo>
                    <a:pt x="26233" y="248832"/>
                  </a:lnTo>
                  <a:lnTo>
                    <a:pt x="45662" y="206489"/>
                  </a:lnTo>
                  <a:lnTo>
                    <a:pt x="69823" y="167051"/>
                  </a:lnTo>
                  <a:lnTo>
                    <a:pt x="98353" y="130884"/>
                  </a:lnTo>
                  <a:lnTo>
                    <a:pt x="130884" y="98353"/>
                  </a:lnTo>
                  <a:lnTo>
                    <a:pt x="167051" y="69823"/>
                  </a:lnTo>
                  <a:lnTo>
                    <a:pt x="206489" y="45662"/>
                  </a:lnTo>
                  <a:lnTo>
                    <a:pt x="248832" y="26233"/>
                  </a:lnTo>
                  <a:lnTo>
                    <a:pt x="293714" y="11902"/>
                  </a:lnTo>
                  <a:lnTo>
                    <a:pt x="340771" y="3036"/>
                  </a:lnTo>
                  <a:lnTo>
                    <a:pt x="389635" y="0"/>
                  </a:lnTo>
                  <a:lnTo>
                    <a:pt x="10513060" y="0"/>
                  </a:lnTo>
                  <a:lnTo>
                    <a:pt x="10561924" y="3036"/>
                  </a:lnTo>
                  <a:lnTo>
                    <a:pt x="10608981" y="11902"/>
                  </a:lnTo>
                  <a:lnTo>
                    <a:pt x="10653863" y="26233"/>
                  </a:lnTo>
                  <a:lnTo>
                    <a:pt x="10696206" y="45662"/>
                  </a:lnTo>
                  <a:lnTo>
                    <a:pt x="10735644" y="69823"/>
                  </a:lnTo>
                  <a:lnTo>
                    <a:pt x="10771811" y="98353"/>
                  </a:lnTo>
                  <a:lnTo>
                    <a:pt x="10804342" y="130884"/>
                  </a:lnTo>
                  <a:lnTo>
                    <a:pt x="10832872" y="167051"/>
                  </a:lnTo>
                  <a:lnTo>
                    <a:pt x="10857033" y="206489"/>
                  </a:lnTo>
                  <a:lnTo>
                    <a:pt x="10876462" y="248832"/>
                  </a:lnTo>
                  <a:lnTo>
                    <a:pt x="10890793" y="293714"/>
                  </a:lnTo>
                  <a:lnTo>
                    <a:pt x="10899659" y="340771"/>
                  </a:lnTo>
                  <a:lnTo>
                    <a:pt x="10902696" y="389636"/>
                  </a:lnTo>
                  <a:lnTo>
                    <a:pt x="10902696" y="1948180"/>
                  </a:lnTo>
                  <a:lnTo>
                    <a:pt x="10899659" y="1997044"/>
                  </a:lnTo>
                  <a:lnTo>
                    <a:pt x="10890793" y="2044101"/>
                  </a:lnTo>
                  <a:lnTo>
                    <a:pt x="10876462" y="2088983"/>
                  </a:lnTo>
                  <a:lnTo>
                    <a:pt x="10857033" y="2131326"/>
                  </a:lnTo>
                  <a:lnTo>
                    <a:pt x="10832872" y="2170764"/>
                  </a:lnTo>
                  <a:lnTo>
                    <a:pt x="10804342" y="2206931"/>
                  </a:lnTo>
                  <a:lnTo>
                    <a:pt x="10771811" y="2239462"/>
                  </a:lnTo>
                  <a:lnTo>
                    <a:pt x="10735644" y="2267992"/>
                  </a:lnTo>
                  <a:lnTo>
                    <a:pt x="10696206" y="2292153"/>
                  </a:lnTo>
                  <a:lnTo>
                    <a:pt x="10653863" y="2311582"/>
                  </a:lnTo>
                  <a:lnTo>
                    <a:pt x="10608981" y="2325913"/>
                  </a:lnTo>
                  <a:lnTo>
                    <a:pt x="10561924" y="2334779"/>
                  </a:lnTo>
                  <a:lnTo>
                    <a:pt x="10513060" y="2337816"/>
                  </a:lnTo>
                  <a:lnTo>
                    <a:pt x="389635" y="2337816"/>
                  </a:lnTo>
                  <a:lnTo>
                    <a:pt x="340771" y="2334779"/>
                  </a:lnTo>
                  <a:lnTo>
                    <a:pt x="293714" y="2325913"/>
                  </a:lnTo>
                  <a:lnTo>
                    <a:pt x="248832" y="2311582"/>
                  </a:lnTo>
                  <a:lnTo>
                    <a:pt x="206489" y="2292153"/>
                  </a:lnTo>
                  <a:lnTo>
                    <a:pt x="167051" y="2267992"/>
                  </a:lnTo>
                  <a:lnTo>
                    <a:pt x="130884" y="2239462"/>
                  </a:lnTo>
                  <a:lnTo>
                    <a:pt x="98353" y="2206931"/>
                  </a:lnTo>
                  <a:lnTo>
                    <a:pt x="69823" y="2170764"/>
                  </a:lnTo>
                  <a:lnTo>
                    <a:pt x="45662" y="2131326"/>
                  </a:lnTo>
                  <a:lnTo>
                    <a:pt x="26233" y="2088983"/>
                  </a:lnTo>
                  <a:lnTo>
                    <a:pt x="11902" y="2044101"/>
                  </a:lnTo>
                  <a:lnTo>
                    <a:pt x="3036" y="1997044"/>
                  </a:lnTo>
                  <a:lnTo>
                    <a:pt x="0" y="1948180"/>
                  </a:lnTo>
                  <a:lnTo>
                    <a:pt x="0" y="389636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61053" y="5760465"/>
            <a:ext cx="1051877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Segoe UI"/>
                <a:cs typeface="Segoe UI"/>
              </a:rPr>
              <a:t>Bazaar </a:t>
            </a:r>
            <a:r>
              <a:rPr sz="2000" spc="-10" dirty="0">
                <a:latin typeface="Segoe UI"/>
                <a:cs typeface="Segoe UI"/>
              </a:rPr>
              <a:t>is </a:t>
            </a:r>
            <a:r>
              <a:rPr sz="2000" spc="-5" dirty="0">
                <a:latin typeface="Segoe UI"/>
                <a:cs typeface="Segoe UI"/>
              </a:rPr>
              <a:t>both, a </a:t>
            </a:r>
            <a:r>
              <a:rPr sz="2000" dirty="0">
                <a:latin typeface="Segoe UI"/>
                <a:cs typeface="Segoe UI"/>
              </a:rPr>
              <a:t>distributed </a:t>
            </a:r>
            <a:r>
              <a:rPr sz="2000" spc="-5" dirty="0">
                <a:latin typeface="Segoe UI"/>
                <a:cs typeface="Segoe UI"/>
              </a:rPr>
              <a:t>and a </a:t>
            </a:r>
            <a:r>
              <a:rPr sz="2000" dirty="0">
                <a:latin typeface="Segoe UI"/>
                <a:cs typeface="Segoe UI"/>
              </a:rPr>
              <a:t>client-server revision </a:t>
            </a:r>
            <a:r>
              <a:rPr sz="2000" spc="-5" dirty="0">
                <a:latin typeface="Segoe UI"/>
                <a:cs typeface="Segoe UI"/>
              </a:rPr>
              <a:t>control </a:t>
            </a:r>
            <a:r>
              <a:rPr sz="2000" spc="-10" dirty="0">
                <a:latin typeface="Segoe UI"/>
                <a:cs typeface="Segoe UI"/>
              </a:rPr>
              <a:t>system </a:t>
            </a:r>
            <a:r>
              <a:rPr sz="2000" spc="-5" dirty="0">
                <a:latin typeface="Segoe UI"/>
                <a:cs typeface="Segoe UI"/>
              </a:rPr>
              <a:t>written </a:t>
            </a:r>
            <a:r>
              <a:rPr sz="2000" spc="5" dirty="0">
                <a:latin typeface="Segoe UI"/>
                <a:cs typeface="Segoe UI"/>
              </a:rPr>
              <a:t>in </a:t>
            </a:r>
            <a:r>
              <a:rPr sz="2000" spc="-5" dirty="0">
                <a:latin typeface="Segoe UI"/>
                <a:cs typeface="Segoe UI"/>
              </a:rPr>
              <a:t>Python for 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Linux </a:t>
            </a:r>
            <a:r>
              <a:rPr sz="2000" dirty="0">
                <a:latin typeface="Segoe UI"/>
                <a:cs typeface="Segoe UI"/>
              </a:rPr>
              <a:t>distributions, Mac </a:t>
            </a:r>
            <a:r>
              <a:rPr sz="2000" spc="5" dirty="0">
                <a:latin typeface="Segoe UI"/>
                <a:cs typeface="Segoe UI"/>
              </a:rPr>
              <a:t>OS </a:t>
            </a:r>
            <a:r>
              <a:rPr sz="2000" spc="-5" dirty="0">
                <a:latin typeface="Segoe UI"/>
                <a:cs typeface="Segoe UI"/>
              </a:rPr>
              <a:t>X and Windows variants. It </a:t>
            </a:r>
            <a:r>
              <a:rPr sz="2000" spc="5" dirty="0">
                <a:latin typeface="Segoe UI"/>
                <a:cs typeface="Segoe UI"/>
              </a:rPr>
              <a:t>supports </a:t>
            </a:r>
            <a:r>
              <a:rPr sz="2000" spc="-5" dirty="0">
                <a:latin typeface="Segoe UI"/>
                <a:cs typeface="Segoe UI"/>
              </a:rPr>
              <a:t>collaboration with </a:t>
            </a:r>
            <a:r>
              <a:rPr sz="2000" dirty="0">
                <a:latin typeface="Segoe UI"/>
                <a:cs typeface="Segoe UI"/>
              </a:rPr>
              <a:t>other 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revision </a:t>
            </a:r>
            <a:r>
              <a:rPr sz="2000" spc="-5" dirty="0">
                <a:latin typeface="Segoe UI"/>
                <a:cs typeface="Segoe UI"/>
              </a:rPr>
              <a:t>control </a:t>
            </a:r>
            <a:r>
              <a:rPr sz="2000" spc="-15" dirty="0">
                <a:latin typeface="Segoe UI"/>
                <a:cs typeface="Segoe UI"/>
              </a:rPr>
              <a:t>Systems </a:t>
            </a:r>
            <a:r>
              <a:rPr sz="2000" spc="-5" dirty="0">
                <a:latin typeface="Segoe UI"/>
                <a:cs typeface="Segoe UI"/>
              </a:rPr>
              <a:t>such </a:t>
            </a:r>
            <a:r>
              <a:rPr sz="2000" spc="-10" dirty="0">
                <a:latin typeface="Segoe UI"/>
                <a:cs typeface="Segoe UI"/>
              </a:rPr>
              <a:t>as </a:t>
            </a:r>
            <a:r>
              <a:rPr sz="2000" spc="-5" dirty="0">
                <a:latin typeface="Segoe UI"/>
                <a:cs typeface="Segoe UI"/>
              </a:rPr>
              <a:t>SVN. It </a:t>
            </a:r>
            <a:r>
              <a:rPr sz="2000" spc="5" dirty="0">
                <a:latin typeface="Segoe UI"/>
                <a:cs typeface="Segoe UI"/>
              </a:rPr>
              <a:t>is </a:t>
            </a:r>
            <a:r>
              <a:rPr sz="2000" dirty="0">
                <a:latin typeface="Segoe UI"/>
                <a:cs typeface="Segoe UI"/>
              </a:rPr>
              <a:t>an </a:t>
            </a:r>
            <a:r>
              <a:rPr sz="2000" spc="-10" dirty="0">
                <a:latin typeface="Segoe UI"/>
                <a:cs typeface="Segoe UI"/>
              </a:rPr>
              <a:t>innovative tool </a:t>
            </a:r>
            <a:r>
              <a:rPr sz="2000" spc="-5" dirty="0">
                <a:latin typeface="Segoe UI"/>
                <a:cs typeface="Segoe UI"/>
              </a:rPr>
              <a:t>with </a:t>
            </a:r>
            <a:r>
              <a:rPr sz="2000" dirty="0">
                <a:latin typeface="Segoe UI"/>
                <a:cs typeface="Segoe UI"/>
              </a:rPr>
              <a:t>flexible </a:t>
            </a:r>
            <a:r>
              <a:rPr sz="2000" spc="-5" dirty="0">
                <a:latin typeface="Segoe UI"/>
                <a:cs typeface="Segoe UI"/>
              </a:rPr>
              <a:t>features, and it </a:t>
            </a:r>
            <a:r>
              <a:rPr sz="2000" spc="15" dirty="0">
                <a:latin typeface="Segoe UI"/>
                <a:cs typeface="Segoe UI"/>
              </a:rPr>
              <a:t>is 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easier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to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use.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0" y="457183"/>
            <a:ext cx="12344400" cy="9144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Types</a:t>
            </a:r>
            <a:r>
              <a:rPr spc="10" dirty="0"/>
              <a:t> </a:t>
            </a:r>
            <a:r>
              <a:rPr spc="-30" dirty="0"/>
              <a:t>of</a:t>
            </a:r>
            <a:r>
              <a:rPr spc="-10" dirty="0"/>
              <a:t> </a:t>
            </a:r>
            <a:r>
              <a:rPr spc="-35" dirty="0"/>
              <a:t>Version</a:t>
            </a:r>
            <a:r>
              <a:rPr spc="-15" dirty="0"/>
              <a:t> </a:t>
            </a:r>
            <a:r>
              <a:rPr spc="-20" dirty="0"/>
              <a:t>Control</a:t>
            </a:r>
            <a:r>
              <a:rPr spc="45" dirty="0"/>
              <a:t> </a:t>
            </a:r>
            <a:r>
              <a:rPr spc="-20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6012" y="1330025"/>
            <a:ext cx="5903976" cy="183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9695" y="2877311"/>
            <a:ext cx="1307591" cy="7833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66604" y="5919215"/>
            <a:ext cx="809223" cy="97231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33209" y="5157199"/>
            <a:ext cx="11234420" cy="2498725"/>
            <a:chOff x="3633209" y="5157199"/>
            <a:chExt cx="11234420" cy="249872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3209" y="5157199"/>
              <a:ext cx="11234176" cy="24986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97807" y="5236464"/>
              <a:ext cx="10902950" cy="2338070"/>
            </a:xfrm>
            <a:custGeom>
              <a:avLst/>
              <a:gdLst/>
              <a:ahLst/>
              <a:cxnLst/>
              <a:rect l="l" t="t" r="r" b="b"/>
              <a:pathLst>
                <a:path w="10902950" h="2338070">
                  <a:moveTo>
                    <a:pt x="10513060" y="0"/>
                  </a:moveTo>
                  <a:lnTo>
                    <a:pt x="389636" y="0"/>
                  </a:lnTo>
                  <a:lnTo>
                    <a:pt x="340771" y="3036"/>
                  </a:lnTo>
                  <a:lnTo>
                    <a:pt x="293714" y="11902"/>
                  </a:lnTo>
                  <a:lnTo>
                    <a:pt x="248832" y="26233"/>
                  </a:lnTo>
                  <a:lnTo>
                    <a:pt x="206489" y="45662"/>
                  </a:lnTo>
                  <a:lnTo>
                    <a:pt x="167051" y="69823"/>
                  </a:lnTo>
                  <a:lnTo>
                    <a:pt x="130884" y="98353"/>
                  </a:lnTo>
                  <a:lnTo>
                    <a:pt x="98353" y="130884"/>
                  </a:lnTo>
                  <a:lnTo>
                    <a:pt x="69823" y="167051"/>
                  </a:lnTo>
                  <a:lnTo>
                    <a:pt x="45662" y="206489"/>
                  </a:lnTo>
                  <a:lnTo>
                    <a:pt x="26233" y="248832"/>
                  </a:lnTo>
                  <a:lnTo>
                    <a:pt x="11902" y="293714"/>
                  </a:lnTo>
                  <a:lnTo>
                    <a:pt x="3036" y="340771"/>
                  </a:lnTo>
                  <a:lnTo>
                    <a:pt x="0" y="389636"/>
                  </a:lnTo>
                  <a:lnTo>
                    <a:pt x="0" y="1948180"/>
                  </a:lnTo>
                  <a:lnTo>
                    <a:pt x="3036" y="1997044"/>
                  </a:lnTo>
                  <a:lnTo>
                    <a:pt x="11902" y="2044101"/>
                  </a:lnTo>
                  <a:lnTo>
                    <a:pt x="26233" y="2088983"/>
                  </a:lnTo>
                  <a:lnTo>
                    <a:pt x="45662" y="2131326"/>
                  </a:lnTo>
                  <a:lnTo>
                    <a:pt x="69823" y="2170764"/>
                  </a:lnTo>
                  <a:lnTo>
                    <a:pt x="98353" y="2206931"/>
                  </a:lnTo>
                  <a:lnTo>
                    <a:pt x="130884" y="2239462"/>
                  </a:lnTo>
                  <a:lnTo>
                    <a:pt x="167051" y="2267992"/>
                  </a:lnTo>
                  <a:lnTo>
                    <a:pt x="206489" y="2292153"/>
                  </a:lnTo>
                  <a:lnTo>
                    <a:pt x="248832" y="2311582"/>
                  </a:lnTo>
                  <a:lnTo>
                    <a:pt x="293714" y="2325913"/>
                  </a:lnTo>
                  <a:lnTo>
                    <a:pt x="340771" y="2334779"/>
                  </a:lnTo>
                  <a:lnTo>
                    <a:pt x="389636" y="2337816"/>
                  </a:lnTo>
                  <a:lnTo>
                    <a:pt x="10513060" y="2337816"/>
                  </a:lnTo>
                  <a:lnTo>
                    <a:pt x="10561924" y="2334779"/>
                  </a:lnTo>
                  <a:lnTo>
                    <a:pt x="10608981" y="2325913"/>
                  </a:lnTo>
                  <a:lnTo>
                    <a:pt x="10653863" y="2311582"/>
                  </a:lnTo>
                  <a:lnTo>
                    <a:pt x="10696206" y="2292153"/>
                  </a:lnTo>
                  <a:lnTo>
                    <a:pt x="10735644" y="2267992"/>
                  </a:lnTo>
                  <a:lnTo>
                    <a:pt x="10771811" y="2239462"/>
                  </a:lnTo>
                  <a:lnTo>
                    <a:pt x="10804342" y="2206931"/>
                  </a:lnTo>
                  <a:lnTo>
                    <a:pt x="10832872" y="2170764"/>
                  </a:lnTo>
                  <a:lnTo>
                    <a:pt x="10857033" y="2131326"/>
                  </a:lnTo>
                  <a:lnTo>
                    <a:pt x="10876462" y="2088983"/>
                  </a:lnTo>
                  <a:lnTo>
                    <a:pt x="10890793" y="2044101"/>
                  </a:lnTo>
                  <a:lnTo>
                    <a:pt x="10899659" y="1997044"/>
                  </a:lnTo>
                  <a:lnTo>
                    <a:pt x="10902696" y="1948180"/>
                  </a:lnTo>
                  <a:lnTo>
                    <a:pt x="10902696" y="389636"/>
                  </a:lnTo>
                  <a:lnTo>
                    <a:pt x="10899659" y="340771"/>
                  </a:lnTo>
                  <a:lnTo>
                    <a:pt x="10890793" y="293714"/>
                  </a:lnTo>
                  <a:lnTo>
                    <a:pt x="10876462" y="248832"/>
                  </a:lnTo>
                  <a:lnTo>
                    <a:pt x="10857033" y="206489"/>
                  </a:lnTo>
                  <a:lnTo>
                    <a:pt x="10832872" y="167051"/>
                  </a:lnTo>
                  <a:lnTo>
                    <a:pt x="10804342" y="130884"/>
                  </a:lnTo>
                  <a:lnTo>
                    <a:pt x="10771811" y="98353"/>
                  </a:lnTo>
                  <a:lnTo>
                    <a:pt x="10735644" y="69823"/>
                  </a:lnTo>
                  <a:lnTo>
                    <a:pt x="10696206" y="45662"/>
                  </a:lnTo>
                  <a:lnTo>
                    <a:pt x="10653863" y="26233"/>
                  </a:lnTo>
                  <a:lnTo>
                    <a:pt x="10608981" y="11902"/>
                  </a:lnTo>
                  <a:lnTo>
                    <a:pt x="10561924" y="3036"/>
                  </a:lnTo>
                  <a:lnTo>
                    <a:pt x="10513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97807" y="5236464"/>
              <a:ext cx="10902950" cy="2338070"/>
            </a:xfrm>
            <a:custGeom>
              <a:avLst/>
              <a:gdLst/>
              <a:ahLst/>
              <a:cxnLst/>
              <a:rect l="l" t="t" r="r" b="b"/>
              <a:pathLst>
                <a:path w="10902950" h="2338070">
                  <a:moveTo>
                    <a:pt x="0" y="389636"/>
                  </a:moveTo>
                  <a:lnTo>
                    <a:pt x="3036" y="340771"/>
                  </a:lnTo>
                  <a:lnTo>
                    <a:pt x="11902" y="293714"/>
                  </a:lnTo>
                  <a:lnTo>
                    <a:pt x="26233" y="248832"/>
                  </a:lnTo>
                  <a:lnTo>
                    <a:pt x="45662" y="206489"/>
                  </a:lnTo>
                  <a:lnTo>
                    <a:pt x="69823" y="167051"/>
                  </a:lnTo>
                  <a:lnTo>
                    <a:pt x="98353" y="130884"/>
                  </a:lnTo>
                  <a:lnTo>
                    <a:pt x="130884" y="98353"/>
                  </a:lnTo>
                  <a:lnTo>
                    <a:pt x="167051" y="69823"/>
                  </a:lnTo>
                  <a:lnTo>
                    <a:pt x="206489" y="45662"/>
                  </a:lnTo>
                  <a:lnTo>
                    <a:pt x="248832" y="26233"/>
                  </a:lnTo>
                  <a:lnTo>
                    <a:pt x="293714" y="11902"/>
                  </a:lnTo>
                  <a:lnTo>
                    <a:pt x="340771" y="3036"/>
                  </a:lnTo>
                  <a:lnTo>
                    <a:pt x="389636" y="0"/>
                  </a:lnTo>
                  <a:lnTo>
                    <a:pt x="10513060" y="0"/>
                  </a:lnTo>
                  <a:lnTo>
                    <a:pt x="10561924" y="3036"/>
                  </a:lnTo>
                  <a:lnTo>
                    <a:pt x="10608981" y="11902"/>
                  </a:lnTo>
                  <a:lnTo>
                    <a:pt x="10653863" y="26233"/>
                  </a:lnTo>
                  <a:lnTo>
                    <a:pt x="10696206" y="45662"/>
                  </a:lnTo>
                  <a:lnTo>
                    <a:pt x="10735644" y="69823"/>
                  </a:lnTo>
                  <a:lnTo>
                    <a:pt x="10771811" y="98353"/>
                  </a:lnTo>
                  <a:lnTo>
                    <a:pt x="10804342" y="130884"/>
                  </a:lnTo>
                  <a:lnTo>
                    <a:pt x="10832872" y="167051"/>
                  </a:lnTo>
                  <a:lnTo>
                    <a:pt x="10857033" y="206489"/>
                  </a:lnTo>
                  <a:lnTo>
                    <a:pt x="10876462" y="248832"/>
                  </a:lnTo>
                  <a:lnTo>
                    <a:pt x="10890793" y="293714"/>
                  </a:lnTo>
                  <a:lnTo>
                    <a:pt x="10899659" y="340771"/>
                  </a:lnTo>
                  <a:lnTo>
                    <a:pt x="10902696" y="389636"/>
                  </a:lnTo>
                  <a:lnTo>
                    <a:pt x="10902696" y="1948180"/>
                  </a:lnTo>
                  <a:lnTo>
                    <a:pt x="10899659" y="1997044"/>
                  </a:lnTo>
                  <a:lnTo>
                    <a:pt x="10890793" y="2044101"/>
                  </a:lnTo>
                  <a:lnTo>
                    <a:pt x="10876462" y="2088983"/>
                  </a:lnTo>
                  <a:lnTo>
                    <a:pt x="10857033" y="2131326"/>
                  </a:lnTo>
                  <a:lnTo>
                    <a:pt x="10832872" y="2170764"/>
                  </a:lnTo>
                  <a:lnTo>
                    <a:pt x="10804342" y="2206931"/>
                  </a:lnTo>
                  <a:lnTo>
                    <a:pt x="10771811" y="2239462"/>
                  </a:lnTo>
                  <a:lnTo>
                    <a:pt x="10735644" y="2267992"/>
                  </a:lnTo>
                  <a:lnTo>
                    <a:pt x="10696206" y="2292153"/>
                  </a:lnTo>
                  <a:lnTo>
                    <a:pt x="10653863" y="2311582"/>
                  </a:lnTo>
                  <a:lnTo>
                    <a:pt x="10608981" y="2325913"/>
                  </a:lnTo>
                  <a:lnTo>
                    <a:pt x="10561924" y="2334779"/>
                  </a:lnTo>
                  <a:lnTo>
                    <a:pt x="10513060" y="2337816"/>
                  </a:lnTo>
                  <a:lnTo>
                    <a:pt x="389636" y="2337816"/>
                  </a:lnTo>
                  <a:lnTo>
                    <a:pt x="340771" y="2334779"/>
                  </a:lnTo>
                  <a:lnTo>
                    <a:pt x="293714" y="2325913"/>
                  </a:lnTo>
                  <a:lnTo>
                    <a:pt x="248832" y="2311582"/>
                  </a:lnTo>
                  <a:lnTo>
                    <a:pt x="206489" y="2292153"/>
                  </a:lnTo>
                  <a:lnTo>
                    <a:pt x="167051" y="2267992"/>
                  </a:lnTo>
                  <a:lnTo>
                    <a:pt x="130884" y="2239462"/>
                  </a:lnTo>
                  <a:lnTo>
                    <a:pt x="98353" y="2206931"/>
                  </a:lnTo>
                  <a:lnTo>
                    <a:pt x="69823" y="2170764"/>
                  </a:lnTo>
                  <a:lnTo>
                    <a:pt x="45662" y="2131326"/>
                  </a:lnTo>
                  <a:lnTo>
                    <a:pt x="26233" y="2088983"/>
                  </a:lnTo>
                  <a:lnTo>
                    <a:pt x="11902" y="2044101"/>
                  </a:lnTo>
                  <a:lnTo>
                    <a:pt x="3036" y="1997044"/>
                  </a:lnTo>
                  <a:lnTo>
                    <a:pt x="0" y="1948180"/>
                  </a:lnTo>
                  <a:lnTo>
                    <a:pt x="0" y="389636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92117" y="5778245"/>
            <a:ext cx="1051623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Segoe UI"/>
                <a:cs typeface="Segoe UI"/>
              </a:rPr>
              <a:t>Mercurial </a:t>
            </a:r>
            <a:r>
              <a:rPr sz="2000" spc="-10" dirty="0">
                <a:latin typeface="Segoe UI"/>
                <a:cs typeface="Segoe UI"/>
              </a:rPr>
              <a:t>is </a:t>
            </a:r>
            <a:r>
              <a:rPr sz="2000" spc="-5" dirty="0">
                <a:latin typeface="Segoe UI"/>
                <a:cs typeface="Segoe UI"/>
              </a:rPr>
              <a:t>a distributed revision control </a:t>
            </a:r>
            <a:r>
              <a:rPr sz="2000" spc="-10" dirty="0">
                <a:latin typeface="Segoe UI"/>
                <a:cs typeface="Segoe UI"/>
              </a:rPr>
              <a:t>tool </a:t>
            </a:r>
            <a:r>
              <a:rPr sz="2000" spc="-5" dirty="0">
                <a:latin typeface="Segoe UI"/>
                <a:cs typeface="Segoe UI"/>
              </a:rPr>
              <a:t>which </a:t>
            </a:r>
            <a:r>
              <a:rPr sz="2000" dirty="0">
                <a:latin typeface="Segoe UI"/>
                <a:cs typeface="Segoe UI"/>
              </a:rPr>
              <a:t>supports </a:t>
            </a:r>
            <a:r>
              <a:rPr sz="2000" spc="-5" dirty="0">
                <a:latin typeface="Segoe UI"/>
                <a:cs typeface="Segoe UI"/>
              </a:rPr>
              <a:t>Microsoft Windows and </a:t>
            </a:r>
            <a:r>
              <a:rPr sz="2000" dirty="0">
                <a:latin typeface="Segoe UI"/>
                <a:cs typeface="Segoe UI"/>
              </a:rPr>
              <a:t>Unix- 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like </a:t>
            </a:r>
            <a:r>
              <a:rPr sz="2000" spc="-5" dirty="0">
                <a:latin typeface="Segoe UI"/>
                <a:cs typeface="Segoe UI"/>
              </a:rPr>
              <a:t>environments. It is </a:t>
            </a:r>
            <a:r>
              <a:rPr sz="2000" dirty="0">
                <a:latin typeface="Segoe UI"/>
                <a:cs typeface="Segoe UI"/>
              </a:rPr>
              <a:t>highly </a:t>
            </a:r>
            <a:r>
              <a:rPr sz="2000" spc="-10" dirty="0">
                <a:latin typeface="Segoe UI"/>
                <a:cs typeface="Segoe UI"/>
              </a:rPr>
              <a:t>scalable, </a:t>
            </a:r>
            <a:r>
              <a:rPr sz="2000" spc="-5" dirty="0">
                <a:latin typeface="Segoe UI"/>
                <a:cs typeface="Segoe UI"/>
              </a:rPr>
              <a:t>decentralized, </a:t>
            </a:r>
            <a:r>
              <a:rPr sz="2000" spc="-10" dirty="0">
                <a:latin typeface="Segoe UI"/>
                <a:cs typeface="Segoe UI"/>
              </a:rPr>
              <a:t>and </a:t>
            </a:r>
            <a:r>
              <a:rPr sz="2000" spc="-5" dirty="0">
                <a:latin typeface="Segoe UI"/>
                <a:cs typeface="Segoe UI"/>
              </a:rPr>
              <a:t>efficient. </a:t>
            </a:r>
            <a:r>
              <a:rPr sz="2000" spc="5" dirty="0">
                <a:latin typeface="Segoe UI"/>
                <a:cs typeface="Segoe UI"/>
              </a:rPr>
              <a:t>It </a:t>
            </a:r>
            <a:r>
              <a:rPr sz="2000" spc="-5" dirty="0">
                <a:latin typeface="Segoe UI"/>
                <a:cs typeface="Segoe UI"/>
              </a:rPr>
              <a:t>is easier </a:t>
            </a:r>
            <a:r>
              <a:rPr sz="2000" spc="-10" dirty="0">
                <a:latin typeface="Segoe UI"/>
                <a:cs typeface="Segoe UI"/>
              </a:rPr>
              <a:t>to </a:t>
            </a:r>
            <a:r>
              <a:rPr sz="2000" spc="-5" dirty="0">
                <a:latin typeface="Segoe UI"/>
                <a:cs typeface="Segoe UI"/>
              </a:rPr>
              <a:t>learn, but 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add-ons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should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5" dirty="0">
                <a:latin typeface="Segoe UI"/>
                <a:cs typeface="Segoe UI"/>
              </a:rPr>
              <a:t>be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written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in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Python.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It</a:t>
            </a:r>
            <a:r>
              <a:rPr sz="2000" dirty="0">
                <a:latin typeface="Segoe UI"/>
                <a:cs typeface="Segoe UI"/>
              </a:rPr>
              <a:t> does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not</a:t>
            </a:r>
            <a:r>
              <a:rPr sz="2000" dirty="0">
                <a:latin typeface="Segoe UI"/>
                <a:cs typeface="Segoe UI"/>
              </a:rPr>
              <a:t> support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partial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checkouts</a:t>
            </a:r>
            <a:r>
              <a:rPr sz="2000" spc="-5" dirty="0">
                <a:latin typeface="Segoe UI"/>
                <a:cs typeface="Segoe UI"/>
              </a:rPr>
              <a:t> which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is</a:t>
            </a:r>
            <a:r>
              <a:rPr sz="2000" spc="-5" dirty="0">
                <a:latin typeface="Segoe UI"/>
                <a:cs typeface="Segoe UI"/>
              </a:rPr>
              <a:t> a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drawback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while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working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on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large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projects.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45401" y="2020807"/>
            <a:ext cx="11234420" cy="2498725"/>
            <a:chOff x="3645401" y="2020807"/>
            <a:chExt cx="11234420" cy="249872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5401" y="2020807"/>
              <a:ext cx="11234176" cy="24986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10000" y="2100071"/>
              <a:ext cx="10902950" cy="2338070"/>
            </a:xfrm>
            <a:custGeom>
              <a:avLst/>
              <a:gdLst/>
              <a:ahLst/>
              <a:cxnLst/>
              <a:rect l="l" t="t" r="r" b="b"/>
              <a:pathLst>
                <a:path w="10902950" h="2338070">
                  <a:moveTo>
                    <a:pt x="10513060" y="0"/>
                  </a:moveTo>
                  <a:lnTo>
                    <a:pt x="389636" y="0"/>
                  </a:lnTo>
                  <a:lnTo>
                    <a:pt x="340771" y="3036"/>
                  </a:lnTo>
                  <a:lnTo>
                    <a:pt x="293714" y="11902"/>
                  </a:lnTo>
                  <a:lnTo>
                    <a:pt x="248832" y="26233"/>
                  </a:lnTo>
                  <a:lnTo>
                    <a:pt x="206489" y="45662"/>
                  </a:lnTo>
                  <a:lnTo>
                    <a:pt x="167051" y="69823"/>
                  </a:lnTo>
                  <a:lnTo>
                    <a:pt x="130884" y="98353"/>
                  </a:lnTo>
                  <a:lnTo>
                    <a:pt x="98353" y="130884"/>
                  </a:lnTo>
                  <a:lnTo>
                    <a:pt x="69823" y="167051"/>
                  </a:lnTo>
                  <a:lnTo>
                    <a:pt x="45662" y="206489"/>
                  </a:lnTo>
                  <a:lnTo>
                    <a:pt x="26233" y="248832"/>
                  </a:lnTo>
                  <a:lnTo>
                    <a:pt x="11902" y="293714"/>
                  </a:lnTo>
                  <a:lnTo>
                    <a:pt x="3036" y="340771"/>
                  </a:lnTo>
                  <a:lnTo>
                    <a:pt x="0" y="389635"/>
                  </a:lnTo>
                  <a:lnTo>
                    <a:pt x="0" y="1948179"/>
                  </a:lnTo>
                  <a:lnTo>
                    <a:pt x="3036" y="1997044"/>
                  </a:lnTo>
                  <a:lnTo>
                    <a:pt x="11902" y="2044101"/>
                  </a:lnTo>
                  <a:lnTo>
                    <a:pt x="26233" y="2088983"/>
                  </a:lnTo>
                  <a:lnTo>
                    <a:pt x="45662" y="2131326"/>
                  </a:lnTo>
                  <a:lnTo>
                    <a:pt x="69823" y="2170764"/>
                  </a:lnTo>
                  <a:lnTo>
                    <a:pt x="98353" y="2206931"/>
                  </a:lnTo>
                  <a:lnTo>
                    <a:pt x="130884" y="2239462"/>
                  </a:lnTo>
                  <a:lnTo>
                    <a:pt x="167051" y="2267992"/>
                  </a:lnTo>
                  <a:lnTo>
                    <a:pt x="206489" y="2292153"/>
                  </a:lnTo>
                  <a:lnTo>
                    <a:pt x="248832" y="2311582"/>
                  </a:lnTo>
                  <a:lnTo>
                    <a:pt x="293714" y="2325913"/>
                  </a:lnTo>
                  <a:lnTo>
                    <a:pt x="340771" y="2334779"/>
                  </a:lnTo>
                  <a:lnTo>
                    <a:pt x="389636" y="2337816"/>
                  </a:lnTo>
                  <a:lnTo>
                    <a:pt x="10513060" y="2337816"/>
                  </a:lnTo>
                  <a:lnTo>
                    <a:pt x="10561924" y="2334779"/>
                  </a:lnTo>
                  <a:lnTo>
                    <a:pt x="10608981" y="2325913"/>
                  </a:lnTo>
                  <a:lnTo>
                    <a:pt x="10653863" y="2311582"/>
                  </a:lnTo>
                  <a:lnTo>
                    <a:pt x="10696206" y="2292153"/>
                  </a:lnTo>
                  <a:lnTo>
                    <a:pt x="10735644" y="2267992"/>
                  </a:lnTo>
                  <a:lnTo>
                    <a:pt x="10771811" y="2239462"/>
                  </a:lnTo>
                  <a:lnTo>
                    <a:pt x="10804342" y="2206931"/>
                  </a:lnTo>
                  <a:lnTo>
                    <a:pt x="10832872" y="2170764"/>
                  </a:lnTo>
                  <a:lnTo>
                    <a:pt x="10857033" y="2131326"/>
                  </a:lnTo>
                  <a:lnTo>
                    <a:pt x="10876462" y="2088983"/>
                  </a:lnTo>
                  <a:lnTo>
                    <a:pt x="10890793" y="2044101"/>
                  </a:lnTo>
                  <a:lnTo>
                    <a:pt x="10899659" y="1997044"/>
                  </a:lnTo>
                  <a:lnTo>
                    <a:pt x="10902696" y="1948179"/>
                  </a:lnTo>
                  <a:lnTo>
                    <a:pt x="10902696" y="389635"/>
                  </a:lnTo>
                  <a:lnTo>
                    <a:pt x="10899659" y="340771"/>
                  </a:lnTo>
                  <a:lnTo>
                    <a:pt x="10890793" y="293714"/>
                  </a:lnTo>
                  <a:lnTo>
                    <a:pt x="10876462" y="248832"/>
                  </a:lnTo>
                  <a:lnTo>
                    <a:pt x="10857033" y="206489"/>
                  </a:lnTo>
                  <a:lnTo>
                    <a:pt x="10832872" y="167051"/>
                  </a:lnTo>
                  <a:lnTo>
                    <a:pt x="10804342" y="130884"/>
                  </a:lnTo>
                  <a:lnTo>
                    <a:pt x="10771811" y="98353"/>
                  </a:lnTo>
                  <a:lnTo>
                    <a:pt x="10735644" y="69823"/>
                  </a:lnTo>
                  <a:lnTo>
                    <a:pt x="10696206" y="45662"/>
                  </a:lnTo>
                  <a:lnTo>
                    <a:pt x="10653863" y="26233"/>
                  </a:lnTo>
                  <a:lnTo>
                    <a:pt x="10608981" y="11902"/>
                  </a:lnTo>
                  <a:lnTo>
                    <a:pt x="10561924" y="3036"/>
                  </a:lnTo>
                  <a:lnTo>
                    <a:pt x="10513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000" y="2100071"/>
              <a:ext cx="10902950" cy="2338070"/>
            </a:xfrm>
            <a:custGeom>
              <a:avLst/>
              <a:gdLst/>
              <a:ahLst/>
              <a:cxnLst/>
              <a:rect l="l" t="t" r="r" b="b"/>
              <a:pathLst>
                <a:path w="10902950" h="2338070">
                  <a:moveTo>
                    <a:pt x="0" y="389635"/>
                  </a:moveTo>
                  <a:lnTo>
                    <a:pt x="3036" y="340771"/>
                  </a:lnTo>
                  <a:lnTo>
                    <a:pt x="11902" y="293714"/>
                  </a:lnTo>
                  <a:lnTo>
                    <a:pt x="26233" y="248832"/>
                  </a:lnTo>
                  <a:lnTo>
                    <a:pt x="45662" y="206489"/>
                  </a:lnTo>
                  <a:lnTo>
                    <a:pt x="69823" y="167051"/>
                  </a:lnTo>
                  <a:lnTo>
                    <a:pt x="98353" y="130884"/>
                  </a:lnTo>
                  <a:lnTo>
                    <a:pt x="130884" y="98353"/>
                  </a:lnTo>
                  <a:lnTo>
                    <a:pt x="167051" y="69823"/>
                  </a:lnTo>
                  <a:lnTo>
                    <a:pt x="206489" y="45662"/>
                  </a:lnTo>
                  <a:lnTo>
                    <a:pt x="248832" y="26233"/>
                  </a:lnTo>
                  <a:lnTo>
                    <a:pt x="293714" y="11902"/>
                  </a:lnTo>
                  <a:lnTo>
                    <a:pt x="340771" y="3036"/>
                  </a:lnTo>
                  <a:lnTo>
                    <a:pt x="389636" y="0"/>
                  </a:lnTo>
                  <a:lnTo>
                    <a:pt x="10513060" y="0"/>
                  </a:lnTo>
                  <a:lnTo>
                    <a:pt x="10561924" y="3036"/>
                  </a:lnTo>
                  <a:lnTo>
                    <a:pt x="10608981" y="11902"/>
                  </a:lnTo>
                  <a:lnTo>
                    <a:pt x="10653863" y="26233"/>
                  </a:lnTo>
                  <a:lnTo>
                    <a:pt x="10696206" y="45662"/>
                  </a:lnTo>
                  <a:lnTo>
                    <a:pt x="10735644" y="69823"/>
                  </a:lnTo>
                  <a:lnTo>
                    <a:pt x="10771811" y="98353"/>
                  </a:lnTo>
                  <a:lnTo>
                    <a:pt x="10804342" y="130884"/>
                  </a:lnTo>
                  <a:lnTo>
                    <a:pt x="10832872" y="167051"/>
                  </a:lnTo>
                  <a:lnTo>
                    <a:pt x="10857033" y="206489"/>
                  </a:lnTo>
                  <a:lnTo>
                    <a:pt x="10876462" y="248832"/>
                  </a:lnTo>
                  <a:lnTo>
                    <a:pt x="10890793" y="293714"/>
                  </a:lnTo>
                  <a:lnTo>
                    <a:pt x="10899659" y="340771"/>
                  </a:lnTo>
                  <a:lnTo>
                    <a:pt x="10902696" y="389635"/>
                  </a:lnTo>
                  <a:lnTo>
                    <a:pt x="10902696" y="1948179"/>
                  </a:lnTo>
                  <a:lnTo>
                    <a:pt x="10899659" y="1997044"/>
                  </a:lnTo>
                  <a:lnTo>
                    <a:pt x="10890793" y="2044101"/>
                  </a:lnTo>
                  <a:lnTo>
                    <a:pt x="10876462" y="2088983"/>
                  </a:lnTo>
                  <a:lnTo>
                    <a:pt x="10857033" y="2131326"/>
                  </a:lnTo>
                  <a:lnTo>
                    <a:pt x="10832872" y="2170764"/>
                  </a:lnTo>
                  <a:lnTo>
                    <a:pt x="10804342" y="2206931"/>
                  </a:lnTo>
                  <a:lnTo>
                    <a:pt x="10771811" y="2239462"/>
                  </a:lnTo>
                  <a:lnTo>
                    <a:pt x="10735644" y="2267992"/>
                  </a:lnTo>
                  <a:lnTo>
                    <a:pt x="10696206" y="2292153"/>
                  </a:lnTo>
                  <a:lnTo>
                    <a:pt x="10653863" y="2311582"/>
                  </a:lnTo>
                  <a:lnTo>
                    <a:pt x="10608981" y="2325913"/>
                  </a:lnTo>
                  <a:lnTo>
                    <a:pt x="10561924" y="2334779"/>
                  </a:lnTo>
                  <a:lnTo>
                    <a:pt x="10513060" y="2337816"/>
                  </a:lnTo>
                  <a:lnTo>
                    <a:pt x="389636" y="2337816"/>
                  </a:lnTo>
                  <a:lnTo>
                    <a:pt x="340771" y="2334779"/>
                  </a:lnTo>
                  <a:lnTo>
                    <a:pt x="293714" y="2325913"/>
                  </a:lnTo>
                  <a:lnTo>
                    <a:pt x="248832" y="2311582"/>
                  </a:lnTo>
                  <a:lnTo>
                    <a:pt x="206489" y="2292153"/>
                  </a:lnTo>
                  <a:lnTo>
                    <a:pt x="167051" y="2267992"/>
                  </a:lnTo>
                  <a:lnTo>
                    <a:pt x="130884" y="2239462"/>
                  </a:lnTo>
                  <a:lnTo>
                    <a:pt x="98353" y="2206931"/>
                  </a:lnTo>
                  <a:lnTo>
                    <a:pt x="69823" y="2170764"/>
                  </a:lnTo>
                  <a:lnTo>
                    <a:pt x="45662" y="2131326"/>
                  </a:lnTo>
                  <a:lnTo>
                    <a:pt x="26233" y="2088983"/>
                  </a:lnTo>
                  <a:lnTo>
                    <a:pt x="11902" y="2044101"/>
                  </a:lnTo>
                  <a:lnTo>
                    <a:pt x="3036" y="1997044"/>
                  </a:lnTo>
                  <a:lnTo>
                    <a:pt x="0" y="1948179"/>
                  </a:lnTo>
                  <a:lnTo>
                    <a:pt x="0" y="389635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03675" y="2641219"/>
            <a:ext cx="1051750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Segoe UI"/>
                <a:cs typeface="Segoe UI"/>
              </a:rPr>
              <a:t>Subversion, </a:t>
            </a:r>
            <a:r>
              <a:rPr sz="2000" spc="-10" dirty="0">
                <a:latin typeface="Segoe UI"/>
                <a:cs typeface="Segoe UI"/>
              </a:rPr>
              <a:t>often referred as SVN is </a:t>
            </a:r>
            <a:r>
              <a:rPr sz="2000" spc="-5" dirty="0">
                <a:latin typeface="Segoe UI"/>
                <a:cs typeface="Segoe UI"/>
              </a:rPr>
              <a:t>a distributed version control </a:t>
            </a:r>
            <a:r>
              <a:rPr sz="2000" spc="-10" dirty="0">
                <a:latin typeface="Segoe UI"/>
                <a:cs typeface="Segoe UI"/>
              </a:rPr>
              <a:t>tool </a:t>
            </a:r>
            <a:r>
              <a:rPr sz="2000" spc="-5" dirty="0">
                <a:latin typeface="Segoe UI"/>
                <a:cs typeface="Segoe UI"/>
              </a:rPr>
              <a:t>under </a:t>
            </a:r>
            <a:r>
              <a:rPr sz="2000" spc="-10" dirty="0">
                <a:latin typeface="Segoe UI"/>
                <a:cs typeface="Segoe UI"/>
              </a:rPr>
              <a:t>Apache </a:t>
            </a:r>
            <a:r>
              <a:rPr sz="2000" dirty="0">
                <a:latin typeface="Segoe UI"/>
                <a:cs typeface="Segoe UI"/>
              </a:rPr>
              <a:t>license. 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Developers</a:t>
            </a:r>
            <a:r>
              <a:rPr sz="2000" dirty="0">
                <a:latin typeface="Segoe UI"/>
                <a:cs typeface="Segoe UI"/>
              </a:rPr>
              <a:t> use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subversion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to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maintain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current</a:t>
            </a:r>
            <a:r>
              <a:rPr sz="2000" dirty="0">
                <a:latin typeface="Segoe UI"/>
                <a:cs typeface="Segoe UI"/>
              </a:rPr>
              <a:t> and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previous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versions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documents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35" dirty="0">
                <a:latin typeface="Segoe UI"/>
                <a:cs typeface="Segoe UI"/>
              </a:rPr>
              <a:t>to 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accomplish </a:t>
            </a:r>
            <a:r>
              <a:rPr sz="2000" spc="-10" dirty="0">
                <a:latin typeface="Segoe UI"/>
                <a:cs typeface="Segoe UI"/>
              </a:rPr>
              <a:t>its goal as </a:t>
            </a:r>
            <a:r>
              <a:rPr sz="2000" spc="-5" dirty="0">
                <a:latin typeface="Segoe UI"/>
                <a:cs typeface="Segoe UI"/>
              </a:rPr>
              <a:t>a </a:t>
            </a:r>
            <a:r>
              <a:rPr sz="2000" spc="-10" dirty="0">
                <a:latin typeface="Segoe UI"/>
                <a:cs typeface="Segoe UI"/>
              </a:rPr>
              <a:t>compatible </a:t>
            </a:r>
            <a:r>
              <a:rPr sz="2000" spc="-20" dirty="0">
                <a:latin typeface="Segoe UI"/>
                <a:cs typeface="Segoe UI"/>
              </a:rPr>
              <a:t>successor.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Path</a:t>
            </a:r>
            <a:r>
              <a:rPr sz="2000" spc="49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and </a:t>
            </a:r>
            <a:r>
              <a:rPr sz="2000" spc="-10" dirty="0">
                <a:latin typeface="Segoe UI"/>
                <a:cs typeface="Segoe UI"/>
              </a:rPr>
              <a:t>Revision </a:t>
            </a:r>
            <a:r>
              <a:rPr sz="2000" spc="-15" dirty="0">
                <a:latin typeface="Segoe UI"/>
                <a:cs typeface="Segoe UI"/>
              </a:rPr>
              <a:t>are </a:t>
            </a:r>
            <a:r>
              <a:rPr sz="2000" dirty="0">
                <a:latin typeface="Segoe UI"/>
                <a:cs typeface="Segoe UI"/>
              </a:rPr>
              <a:t>the </a:t>
            </a:r>
            <a:r>
              <a:rPr sz="2000" spc="-5" dirty="0">
                <a:latin typeface="Segoe UI"/>
                <a:cs typeface="Segoe UI"/>
              </a:rPr>
              <a:t>two coordinates 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which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are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used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to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address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file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system.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0536"/>
            <a:ext cx="3426460" cy="7254240"/>
          </a:xfrm>
          <a:custGeom>
            <a:avLst/>
            <a:gdLst/>
            <a:ahLst/>
            <a:cxnLst/>
            <a:rect l="l" t="t" r="r" b="b"/>
            <a:pathLst>
              <a:path w="3426460" h="7254240">
                <a:moveTo>
                  <a:pt x="3425952" y="0"/>
                </a:moveTo>
                <a:lnTo>
                  <a:pt x="0" y="0"/>
                </a:lnTo>
                <a:lnTo>
                  <a:pt x="0" y="7254240"/>
                </a:lnTo>
                <a:lnTo>
                  <a:pt x="3425952" y="7254240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5365" cy="189230"/>
            <a:chOff x="0" y="0"/>
            <a:chExt cx="16255365" cy="1892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89230"/>
            </a:xfrm>
            <a:custGeom>
              <a:avLst/>
              <a:gdLst/>
              <a:ahLst/>
              <a:cxnLst/>
              <a:rect l="l" t="t" r="r" b="b"/>
              <a:pathLst>
                <a:path w="1463040" h="189230">
                  <a:moveTo>
                    <a:pt x="0" y="188975"/>
                  </a:moveTo>
                  <a:lnTo>
                    <a:pt x="1463040" y="188975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89230"/>
            </a:xfrm>
            <a:custGeom>
              <a:avLst/>
              <a:gdLst/>
              <a:ahLst/>
              <a:cxnLst/>
              <a:rect l="l" t="t" r="r" b="b"/>
              <a:pathLst>
                <a:path w="7101840" h="189230">
                  <a:moveTo>
                    <a:pt x="0" y="188975"/>
                  </a:moveTo>
                  <a:lnTo>
                    <a:pt x="7101840" y="188975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89230"/>
            </a:xfrm>
            <a:custGeom>
              <a:avLst/>
              <a:gdLst/>
              <a:ahLst/>
              <a:cxnLst/>
              <a:rect l="l" t="t" r="r" b="b"/>
              <a:pathLst>
                <a:path w="1405254" h="189230">
                  <a:moveTo>
                    <a:pt x="0" y="188975"/>
                  </a:moveTo>
                  <a:lnTo>
                    <a:pt x="1405127" y="188975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30">
                  <a:moveTo>
                    <a:pt x="0" y="188975"/>
                  </a:moveTo>
                  <a:lnTo>
                    <a:pt x="469392" y="188975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7640" cy="189230"/>
            </a:xfrm>
            <a:custGeom>
              <a:avLst/>
              <a:gdLst/>
              <a:ahLst/>
              <a:cxnLst/>
              <a:rect l="l" t="t" r="r" b="b"/>
              <a:pathLst>
                <a:path w="167640" h="189230">
                  <a:moveTo>
                    <a:pt x="0" y="188975"/>
                  </a:moveTo>
                  <a:lnTo>
                    <a:pt x="167640" y="188975"/>
                  </a:lnTo>
                  <a:lnTo>
                    <a:pt x="167640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7040" y="0"/>
              <a:ext cx="1667510" cy="189230"/>
            </a:xfrm>
            <a:custGeom>
              <a:avLst/>
              <a:gdLst/>
              <a:ahLst/>
              <a:cxnLst/>
              <a:rect l="l" t="t" r="r" b="b"/>
              <a:pathLst>
                <a:path w="1667509" h="189230">
                  <a:moveTo>
                    <a:pt x="0" y="188975"/>
                  </a:moveTo>
                  <a:lnTo>
                    <a:pt x="1667255" y="188975"/>
                  </a:lnTo>
                  <a:lnTo>
                    <a:pt x="1667255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4295" y="0"/>
              <a:ext cx="3980815" cy="189230"/>
            </a:xfrm>
            <a:custGeom>
              <a:avLst/>
              <a:gdLst/>
              <a:ahLst/>
              <a:cxnLst/>
              <a:rect l="l" t="t" r="r" b="b"/>
              <a:pathLst>
                <a:path w="3980815" h="189230">
                  <a:moveTo>
                    <a:pt x="0" y="188975"/>
                  </a:moveTo>
                  <a:lnTo>
                    <a:pt x="3980687" y="188975"/>
                  </a:lnTo>
                  <a:lnTo>
                    <a:pt x="3980687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691128"/>
            <a:ext cx="2359152" cy="2356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4079" y="994797"/>
            <a:ext cx="4306824" cy="331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45585" y="76183"/>
            <a:ext cx="7468615" cy="9144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Learning</a:t>
            </a:r>
            <a:r>
              <a:rPr lang="en-IN" spc="-20" dirty="0"/>
              <a:t> </a:t>
            </a:r>
            <a:r>
              <a:rPr spc="-15" dirty="0"/>
              <a:t>Objectives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903723" y="3798773"/>
            <a:ext cx="520065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Explain</a:t>
            </a:r>
            <a:r>
              <a:rPr sz="22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role</a:t>
            </a:r>
            <a:r>
              <a:rPr sz="22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version</a:t>
            </a:r>
            <a:r>
              <a:rPr sz="22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control</a:t>
            </a:r>
            <a:r>
              <a:rPr sz="22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systems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3723" y="4992370"/>
            <a:ext cx="76257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Identify</a:t>
            </a:r>
            <a:r>
              <a:rPr sz="2200" spc="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types</a:t>
            </a:r>
            <a:r>
              <a:rPr sz="22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control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systems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 and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Segoe UI"/>
                <a:cs typeface="Segoe UI"/>
              </a:rPr>
              <a:t>supporting</a:t>
            </a:r>
            <a:r>
              <a:rPr sz="22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tools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3723" y="6185408"/>
            <a:ext cx="12452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Set</a:t>
            </a:r>
            <a:r>
              <a:rPr sz="22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up</a:t>
            </a:r>
            <a:r>
              <a:rPr sz="22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Git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7693" y="2678714"/>
            <a:ext cx="412595" cy="39660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783584" y="1539620"/>
            <a:ext cx="9025890" cy="142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solidFill>
                  <a:srgbClr val="434343"/>
                </a:solidFill>
                <a:latin typeface="Segoe UI"/>
                <a:cs typeface="Segoe UI"/>
              </a:rPr>
              <a:t>By</a:t>
            </a:r>
            <a:r>
              <a:rPr sz="2200" spc="-20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34343"/>
                </a:solidFill>
                <a:latin typeface="Segoe UI"/>
                <a:cs typeface="Segoe UI"/>
              </a:rPr>
              <a:t>the</a:t>
            </a:r>
            <a:r>
              <a:rPr sz="2200" spc="-5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34343"/>
                </a:solidFill>
                <a:latin typeface="Segoe UI"/>
                <a:cs typeface="Segoe UI"/>
              </a:rPr>
              <a:t>end</a:t>
            </a:r>
            <a:r>
              <a:rPr sz="2200" spc="-10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434343"/>
                </a:solidFill>
                <a:latin typeface="Segoe UI"/>
                <a:cs typeface="Segoe UI"/>
              </a:rPr>
              <a:t>of</a:t>
            </a:r>
            <a:r>
              <a:rPr sz="2200" spc="5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34343"/>
                </a:solidFill>
                <a:latin typeface="Segoe UI"/>
                <a:cs typeface="Segoe UI"/>
              </a:rPr>
              <a:t>this</a:t>
            </a:r>
            <a:r>
              <a:rPr sz="2200" spc="15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34343"/>
                </a:solidFill>
                <a:latin typeface="Segoe UI"/>
                <a:cs typeface="Segoe UI"/>
              </a:rPr>
              <a:t>lesson,</a:t>
            </a:r>
            <a:r>
              <a:rPr sz="2200" spc="5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34343"/>
                </a:solidFill>
                <a:latin typeface="Segoe UI"/>
                <a:cs typeface="Segoe UI"/>
              </a:rPr>
              <a:t>you</a:t>
            </a:r>
            <a:r>
              <a:rPr sz="2200" spc="-55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34343"/>
                </a:solidFill>
                <a:latin typeface="Segoe UI"/>
                <a:cs typeface="Segoe UI"/>
              </a:rPr>
              <a:t>will</a:t>
            </a:r>
            <a:r>
              <a:rPr sz="2200" spc="40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34343"/>
                </a:solidFill>
                <a:latin typeface="Segoe UI"/>
                <a:cs typeface="Segoe UI"/>
              </a:rPr>
              <a:t>be</a:t>
            </a:r>
            <a:r>
              <a:rPr sz="2200" spc="-35" dirty="0">
                <a:solidFill>
                  <a:srgbClr val="434343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34343"/>
                </a:solidFill>
                <a:latin typeface="Segoe UI"/>
                <a:cs typeface="Segoe UI"/>
              </a:rPr>
              <a:t>able </a:t>
            </a:r>
            <a:r>
              <a:rPr sz="2200" spc="-10" dirty="0">
                <a:solidFill>
                  <a:srgbClr val="434343"/>
                </a:solidFill>
                <a:latin typeface="Segoe UI"/>
                <a:cs typeface="Segoe UI"/>
              </a:rPr>
              <a:t>to:</a:t>
            </a:r>
            <a:endParaRPr sz="2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00">
              <a:latin typeface="Segoe UI"/>
              <a:cs typeface="Segoe UI"/>
            </a:endParaRPr>
          </a:p>
          <a:p>
            <a:pPr marL="1132205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Select</a:t>
            </a:r>
            <a:r>
              <a:rPr sz="22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 suitable</a:t>
            </a:r>
            <a:r>
              <a:rPr sz="22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version</a:t>
            </a:r>
            <a:r>
              <a:rPr sz="22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control systems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 for</a:t>
            </a:r>
            <a:r>
              <a:rPr sz="22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Segoe UI"/>
                <a:cs typeface="Segoe UI"/>
              </a:rPr>
              <a:t>your</a:t>
            </a:r>
            <a:r>
              <a:rPr sz="22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organization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7693" y="3806474"/>
            <a:ext cx="412595" cy="39660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7693" y="5001290"/>
            <a:ext cx="412595" cy="39660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7693" y="6193058"/>
            <a:ext cx="412595" cy="396607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903723" y="7378445"/>
            <a:ext cx="722439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Identify</a:t>
            </a:r>
            <a:r>
              <a:rPr sz="2200" spc="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suitable</a:t>
            </a:r>
            <a:r>
              <a:rPr sz="22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source</a:t>
            </a:r>
            <a:r>
              <a:rPr sz="22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code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version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control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 hosts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7693" y="7384826"/>
            <a:ext cx="412595" cy="3966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50" y="147244"/>
            <a:ext cx="10896600" cy="9144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Types</a:t>
            </a:r>
            <a:r>
              <a:rPr spc="10" dirty="0"/>
              <a:t> </a:t>
            </a:r>
            <a:r>
              <a:rPr spc="-30" dirty="0"/>
              <a:t>of</a:t>
            </a:r>
            <a:r>
              <a:rPr spc="-10" dirty="0"/>
              <a:t> </a:t>
            </a:r>
            <a:r>
              <a:rPr spc="-35" dirty="0"/>
              <a:t>Version</a:t>
            </a:r>
            <a:r>
              <a:rPr spc="-15" dirty="0"/>
              <a:t> </a:t>
            </a:r>
            <a:r>
              <a:rPr spc="-20" dirty="0"/>
              <a:t>Control</a:t>
            </a:r>
            <a:r>
              <a:rPr spc="45" dirty="0"/>
              <a:t> </a:t>
            </a:r>
            <a:r>
              <a:rPr spc="-20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9408" y="998544"/>
            <a:ext cx="5903976" cy="183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495" y="2807207"/>
            <a:ext cx="1572768" cy="8656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0883" y="6086052"/>
            <a:ext cx="2064316" cy="6188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45401" y="2020807"/>
            <a:ext cx="11234420" cy="2498725"/>
            <a:chOff x="3645401" y="2020807"/>
            <a:chExt cx="11234420" cy="249872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5401" y="2020807"/>
              <a:ext cx="11234176" cy="24986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10000" y="2100071"/>
              <a:ext cx="10902950" cy="2338070"/>
            </a:xfrm>
            <a:custGeom>
              <a:avLst/>
              <a:gdLst/>
              <a:ahLst/>
              <a:cxnLst/>
              <a:rect l="l" t="t" r="r" b="b"/>
              <a:pathLst>
                <a:path w="10902950" h="2338070">
                  <a:moveTo>
                    <a:pt x="10513060" y="0"/>
                  </a:moveTo>
                  <a:lnTo>
                    <a:pt x="389636" y="0"/>
                  </a:lnTo>
                  <a:lnTo>
                    <a:pt x="340771" y="3036"/>
                  </a:lnTo>
                  <a:lnTo>
                    <a:pt x="293714" y="11902"/>
                  </a:lnTo>
                  <a:lnTo>
                    <a:pt x="248832" y="26233"/>
                  </a:lnTo>
                  <a:lnTo>
                    <a:pt x="206489" y="45662"/>
                  </a:lnTo>
                  <a:lnTo>
                    <a:pt x="167051" y="69823"/>
                  </a:lnTo>
                  <a:lnTo>
                    <a:pt x="130884" y="98353"/>
                  </a:lnTo>
                  <a:lnTo>
                    <a:pt x="98353" y="130884"/>
                  </a:lnTo>
                  <a:lnTo>
                    <a:pt x="69823" y="167051"/>
                  </a:lnTo>
                  <a:lnTo>
                    <a:pt x="45662" y="206489"/>
                  </a:lnTo>
                  <a:lnTo>
                    <a:pt x="26233" y="248832"/>
                  </a:lnTo>
                  <a:lnTo>
                    <a:pt x="11902" y="293714"/>
                  </a:lnTo>
                  <a:lnTo>
                    <a:pt x="3036" y="340771"/>
                  </a:lnTo>
                  <a:lnTo>
                    <a:pt x="0" y="389635"/>
                  </a:lnTo>
                  <a:lnTo>
                    <a:pt x="0" y="1948179"/>
                  </a:lnTo>
                  <a:lnTo>
                    <a:pt x="3036" y="1997044"/>
                  </a:lnTo>
                  <a:lnTo>
                    <a:pt x="11902" y="2044101"/>
                  </a:lnTo>
                  <a:lnTo>
                    <a:pt x="26233" y="2088983"/>
                  </a:lnTo>
                  <a:lnTo>
                    <a:pt x="45662" y="2131326"/>
                  </a:lnTo>
                  <a:lnTo>
                    <a:pt x="69823" y="2170764"/>
                  </a:lnTo>
                  <a:lnTo>
                    <a:pt x="98353" y="2206931"/>
                  </a:lnTo>
                  <a:lnTo>
                    <a:pt x="130884" y="2239462"/>
                  </a:lnTo>
                  <a:lnTo>
                    <a:pt x="167051" y="2267992"/>
                  </a:lnTo>
                  <a:lnTo>
                    <a:pt x="206489" y="2292153"/>
                  </a:lnTo>
                  <a:lnTo>
                    <a:pt x="248832" y="2311582"/>
                  </a:lnTo>
                  <a:lnTo>
                    <a:pt x="293714" y="2325913"/>
                  </a:lnTo>
                  <a:lnTo>
                    <a:pt x="340771" y="2334779"/>
                  </a:lnTo>
                  <a:lnTo>
                    <a:pt x="389636" y="2337816"/>
                  </a:lnTo>
                  <a:lnTo>
                    <a:pt x="10513060" y="2337816"/>
                  </a:lnTo>
                  <a:lnTo>
                    <a:pt x="10561924" y="2334779"/>
                  </a:lnTo>
                  <a:lnTo>
                    <a:pt x="10608981" y="2325913"/>
                  </a:lnTo>
                  <a:lnTo>
                    <a:pt x="10653863" y="2311582"/>
                  </a:lnTo>
                  <a:lnTo>
                    <a:pt x="10696206" y="2292153"/>
                  </a:lnTo>
                  <a:lnTo>
                    <a:pt x="10735644" y="2267992"/>
                  </a:lnTo>
                  <a:lnTo>
                    <a:pt x="10771811" y="2239462"/>
                  </a:lnTo>
                  <a:lnTo>
                    <a:pt x="10804342" y="2206931"/>
                  </a:lnTo>
                  <a:lnTo>
                    <a:pt x="10832872" y="2170764"/>
                  </a:lnTo>
                  <a:lnTo>
                    <a:pt x="10857033" y="2131326"/>
                  </a:lnTo>
                  <a:lnTo>
                    <a:pt x="10876462" y="2088983"/>
                  </a:lnTo>
                  <a:lnTo>
                    <a:pt x="10890793" y="2044101"/>
                  </a:lnTo>
                  <a:lnTo>
                    <a:pt x="10899659" y="1997044"/>
                  </a:lnTo>
                  <a:lnTo>
                    <a:pt x="10902696" y="1948179"/>
                  </a:lnTo>
                  <a:lnTo>
                    <a:pt x="10902696" y="389635"/>
                  </a:lnTo>
                  <a:lnTo>
                    <a:pt x="10899659" y="340771"/>
                  </a:lnTo>
                  <a:lnTo>
                    <a:pt x="10890793" y="293714"/>
                  </a:lnTo>
                  <a:lnTo>
                    <a:pt x="10876462" y="248832"/>
                  </a:lnTo>
                  <a:lnTo>
                    <a:pt x="10857033" y="206489"/>
                  </a:lnTo>
                  <a:lnTo>
                    <a:pt x="10832872" y="167051"/>
                  </a:lnTo>
                  <a:lnTo>
                    <a:pt x="10804342" y="130884"/>
                  </a:lnTo>
                  <a:lnTo>
                    <a:pt x="10771811" y="98353"/>
                  </a:lnTo>
                  <a:lnTo>
                    <a:pt x="10735644" y="69823"/>
                  </a:lnTo>
                  <a:lnTo>
                    <a:pt x="10696206" y="45662"/>
                  </a:lnTo>
                  <a:lnTo>
                    <a:pt x="10653863" y="26233"/>
                  </a:lnTo>
                  <a:lnTo>
                    <a:pt x="10608981" y="11902"/>
                  </a:lnTo>
                  <a:lnTo>
                    <a:pt x="10561924" y="3036"/>
                  </a:lnTo>
                  <a:lnTo>
                    <a:pt x="10513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0000" y="2100071"/>
              <a:ext cx="10902950" cy="2338070"/>
            </a:xfrm>
            <a:custGeom>
              <a:avLst/>
              <a:gdLst/>
              <a:ahLst/>
              <a:cxnLst/>
              <a:rect l="l" t="t" r="r" b="b"/>
              <a:pathLst>
                <a:path w="10902950" h="2338070">
                  <a:moveTo>
                    <a:pt x="0" y="389635"/>
                  </a:moveTo>
                  <a:lnTo>
                    <a:pt x="3036" y="340771"/>
                  </a:lnTo>
                  <a:lnTo>
                    <a:pt x="11902" y="293714"/>
                  </a:lnTo>
                  <a:lnTo>
                    <a:pt x="26233" y="248832"/>
                  </a:lnTo>
                  <a:lnTo>
                    <a:pt x="45662" y="206489"/>
                  </a:lnTo>
                  <a:lnTo>
                    <a:pt x="69823" y="167051"/>
                  </a:lnTo>
                  <a:lnTo>
                    <a:pt x="98353" y="130884"/>
                  </a:lnTo>
                  <a:lnTo>
                    <a:pt x="130884" y="98353"/>
                  </a:lnTo>
                  <a:lnTo>
                    <a:pt x="167051" y="69823"/>
                  </a:lnTo>
                  <a:lnTo>
                    <a:pt x="206489" y="45662"/>
                  </a:lnTo>
                  <a:lnTo>
                    <a:pt x="248832" y="26233"/>
                  </a:lnTo>
                  <a:lnTo>
                    <a:pt x="293714" y="11902"/>
                  </a:lnTo>
                  <a:lnTo>
                    <a:pt x="340771" y="3036"/>
                  </a:lnTo>
                  <a:lnTo>
                    <a:pt x="389636" y="0"/>
                  </a:lnTo>
                  <a:lnTo>
                    <a:pt x="10513060" y="0"/>
                  </a:lnTo>
                  <a:lnTo>
                    <a:pt x="10561924" y="3036"/>
                  </a:lnTo>
                  <a:lnTo>
                    <a:pt x="10608981" y="11902"/>
                  </a:lnTo>
                  <a:lnTo>
                    <a:pt x="10653863" y="26233"/>
                  </a:lnTo>
                  <a:lnTo>
                    <a:pt x="10696206" y="45662"/>
                  </a:lnTo>
                  <a:lnTo>
                    <a:pt x="10735644" y="69823"/>
                  </a:lnTo>
                  <a:lnTo>
                    <a:pt x="10771811" y="98353"/>
                  </a:lnTo>
                  <a:lnTo>
                    <a:pt x="10804342" y="130884"/>
                  </a:lnTo>
                  <a:lnTo>
                    <a:pt x="10832872" y="167051"/>
                  </a:lnTo>
                  <a:lnTo>
                    <a:pt x="10857033" y="206489"/>
                  </a:lnTo>
                  <a:lnTo>
                    <a:pt x="10876462" y="248832"/>
                  </a:lnTo>
                  <a:lnTo>
                    <a:pt x="10890793" y="293714"/>
                  </a:lnTo>
                  <a:lnTo>
                    <a:pt x="10899659" y="340771"/>
                  </a:lnTo>
                  <a:lnTo>
                    <a:pt x="10902696" y="389635"/>
                  </a:lnTo>
                  <a:lnTo>
                    <a:pt x="10902696" y="1948179"/>
                  </a:lnTo>
                  <a:lnTo>
                    <a:pt x="10899659" y="1997044"/>
                  </a:lnTo>
                  <a:lnTo>
                    <a:pt x="10890793" y="2044101"/>
                  </a:lnTo>
                  <a:lnTo>
                    <a:pt x="10876462" y="2088983"/>
                  </a:lnTo>
                  <a:lnTo>
                    <a:pt x="10857033" y="2131326"/>
                  </a:lnTo>
                  <a:lnTo>
                    <a:pt x="10832872" y="2170764"/>
                  </a:lnTo>
                  <a:lnTo>
                    <a:pt x="10804342" y="2206931"/>
                  </a:lnTo>
                  <a:lnTo>
                    <a:pt x="10771811" y="2239462"/>
                  </a:lnTo>
                  <a:lnTo>
                    <a:pt x="10735644" y="2267992"/>
                  </a:lnTo>
                  <a:lnTo>
                    <a:pt x="10696206" y="2292153"/>
                  </a:lnTo>
                  <a:lnTo>
                    <a:pt x="10653863" y="2311582"/>
                  </a:lnTo>
                  <a:lnTo>
                    <a:pt x="10608981" y="2325913"/>
                  </a:lnTo>
                  <a:lnTo>
                    <a:pt x="10561924" y="2334779"/>
                  </a:lnTo>
                  <a:lnTo>
                    <a:pt x="10513060" y="2337816"/>
                  </a:lnTo>
                  <a:lnTo>
                    <a:pt x="389636" y="2337816"/>
                  </a:lnTo>
                  <a:lnTo>
                    <a:pt x="340771" y="2334779"/>
                  </a:lnTo>
                  <a:lnTo>
                    <a:pt x="293714" y="2325913"/>
                  </a:lnTo>
                  <a:lnTo>
                    <a:pt x="248832" y="2311582"/>
                  </a:lnTo>
                  <a:lnTo>
                    <a:pt x="206489" y="2292153"/>
                  </a:lnTo>
                  <a:lnTo>
                    <a:pt x="167051" y="2267992"/>
                  </a:lnTo>
                  <a:lnTo>
                    <a:pt x="130884" y="2239462"/>
                  </a:lnTo>
                  <a:lnTo>
                    <a:pt x="98353" y="2206931"/>
                  </a:lnTo>
                  <a:lnTo>
                    <a:pt x="69823" y="2170764"/>
                  </a:lnTo>
                  <a:lnTo>
                    <a:pt x="45662" y="2131326"/>
                  </a:lnTo>
                  <a:lnTo>
                    <a:pt x="26233" y="2088983"/>
                  </a:lnTo>
                  <a:lnTo>
                    <a:pt x="11902" y="2044101"/>
                  </a:lnTo>
                  <a:lnTo>
                    <a:pt x="3036" y="1997044"/>
                  </a:lnTo>
                  <a:lnTo>
                    <a:pt x="0" y="1948179"/>
                  </a:lnTo>
                  <a:lnTo>
                    <a:pt x="0" y="389635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03675" y="2641219"/>
            <a:ext cx="1051496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Segoe UI"/>
                <a:cs typeface="Segoe UI"/>
              </a:rPr>
              <a:t>CVS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(Concurrent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Versions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System)</a:t>
            </a:r>
            <a:r>
              <a:rPr sz="2000" spc="-10" dirty="0">
                <a:latin typeface="Segoe UI"/>
                <a:cs typeface="Segoe UI"/>
              </a:rPr>
              <a:t> is</a:t>
            </a:r>
            <a:r>
              <a:rPr sz="2000" spc="-5" dirty="0">
                <a:latin typeface="Segoe UI"/>
                <a:cs typeface="Segoe UI"/>
              </a:rPr>
              <a:t> a</a:t>
            </a:r>
            <a:r>
              <a:rPr sz="2000" dirty="0">
                <a:latin typeface="Segoe UI"/>
                <a:cs typeface="Segoe UI"/>
              </a:rPr>
              <a:t> free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client-server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revision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control</a:t>
            </a:r>
            <a:r>
              <a:rPr sz="2000" spc="-5" dirty="0">
                <a:latin typeface="Segoe UI"/>
                <a:cs typeface="Segoe UI"/>
              </a:rPr>
              <a:t> system</a:t>
            </a:r>
            <a:r>
              <a:rPr sz="2000" dirty="0">
                <a:latin typeface="Segoe UI"/>
                <a:cs typeface="Segoe UI"/>
              </a:rPr>
              <a:t> which 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maintains </a:t>
            </a:r>
            <a:r>
              <a:rPr sz="2000" dirty="0">
                <a:latin typeface="Segoe UI"/>
                <a:cs typeface="Segoe UI"/>
              </a:rPr>
              <a:t>track </a:t>
            </a:r>
            <a:r>
              <a:rPr sz="2000" spc="-25" dirty="0">
                <a:latin typeface="Segoe UI"/>
                <a:cs typeface="Segoe UI"/>
              </a:rPr>
              <a:t>of </a:t>
            </a:r>
            <a:r>
              <a:rPr sz="2000" dirty="0">
                <a:latin typeface="Segoe UI"/>
                <a:cs typeface="Segoe UI"/>
              </a:rPr>
              <a:t>all the </a:t>
            </a:r>
            <a:r>
              <a:rPr sz="2000" spc="-5" dirty="0">
                <a:latin typeface="Segoe UI"/>
                <a:cs typeface="Segoe UI"/>
              </a:rPr>
              <a:t>work </a:t>
            </a:r>
            <a:r>
              <a:rPr sz="2000" dirty="0">
                <a:latin typeface="Segoe UI"/>
                <a:cs typeface="Segoe UI"/>
              </a:rPr>
              <a:t>and </a:t>
            </a:r>
            <a:r>
              <a:rPr sz="2000" spc="-10" dirty="0">
                <a:latin typeface="Segoe UI"/>
                <a:cs typeface="Segoe UI"/>
              </a:rPr>
              <a:t>its </a:t>
            </a:r>
            <a:r>
              <a:rPr sz="2000" spc="-5" dirty="0">
                <a:latin typeface="Segoe UI"/>
                <a:cs typeface="Segoe UI"/>
              </a:rPr>
              <a:t>changes </a:t>
            </a:r>
            <a:r>
              <a:rPr sz="2000" spc="5" dirty="0">
                <a:latin typeface="Segoe UI"/>
                <a:cs typeface="Segoe UI"/>
              </a:rPr>
              <a:t>in </a:t>
            </a:r>
            <a:r>
              <a:rPr sz="2000" spc="-5" dirty="0">
                <a:latin typeface="Segoe UI"/>
                <a:cs typeface="Segoe UI"/>
              </a:rPr>
              <a:t>a </a:t>
            </a:r>
            <a:r>
              <a:rPr sz="2000" spc="-15" dirty="0">
                <a:latin typeface="Segoe UI"/>
                <a:cs typeface="Segoe UI"/>
              </a:rPr>
              <a:t>set </a:t>
            </a:r>
            <a:r>
              <a:rPr sz="2000" spc="-25" dirty="0">
                <a:latin typeface="Segoe UI"/>
                <a:cs typeface="Segoe UI"/>
              </a:rPr>
              <a:t>of </a:t>
            </a:r>
            <a:r>
              <a:rPr sz="2000" dirty="0">
                <a:latin typeface="Segoe UI"/>
                <a:cs typeface="Segoe UI"/>
              </a:rPr>
              <a:t>documents </a:t>
            </a:r>
            <a:r>
              <a:rPr sz="2000" spc="-5" dirty="0">
                <a:latin typeface="Segoe UI"/>
                <a:cs typeface="Segoe UI"/>
              </a:rPr>
              <a:t>or </a:t>
            </a:r>
            <a:r>
              <a:rPr sz="2000" dirty="0">
                <a:latin typeface="Segoe UI"/>
                <a:cs typeface="Segoe UI"/>
              </a:rPr>
              <a:t>files and </a:t>
            </a:r>
            <a:r>
              <a:rPr sz="2000" spc="-5" dirty="0">
                <a:latin typeface="Segoe UI"/>
                <a:cs typeface="Segoe UI"/>
              </a:rPr>
              <a:t>allows </a:t>
            </a:r>
            <a:r>
              <a:rPr sz="2000" spc="-10" dirty="0">
                <a:latin typeface="Segoe UI"/>
                <a:cs typeface="Segoe UI"/>
              </a:rPr>
              <a:t>to 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collaborate.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spc="-120" dirty="0">
                <a:latin typeface="Segoe UI"/>
                <a:cs typeface="Segoe UI"/>
              </a:rPr>
              <a:t>To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work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well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with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large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text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files,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it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uses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delta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compression.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45401" y="5215111"/>
            <a:ext cx="11234420" cy="2498725"/>
            <a:chOff x="3645401" y="5215111"/>
            <a:chExt cx="11234420" cy="249872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5401" y="5215111"/>
              <a:ext cx="11234176" cy="24986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10000" y="5294376"/>
              <a:ext cx="10902950" cy="2338070"/>
            </a:xfrm>
            <a:custGeom>
              <a:avLst/>
              <a:gdLst/>
              <a:ahLst/>
              <a:cxnLst/>
              <a:rect l="l" t="t" r="r" b="b"/>
              <a:pathLst>
                <a:path w="10902950" h="2338070">
                  <a:moveTo>
                    <a:pt x="10513060" y="0"/>
                  </a:moveTo>
                  <a:lnTo>
                    <a:pt x="389636" y="0"/>
                  </a:lnTo>
                  <a:lnTo>
                    <a:pt x="340771" y="3036"/>
                  </a:lnTo>
                  <a:lnTo>
                    <a:pt x="293714" y="11902"/>
                  </a:lnTo>
                  <a:lnTo>
                    <a:pt x="248832" y="26233"/>
                  </a:lnTo>
                  <a:lnTo>
                    <a:pt x="206489" y="45662"/>
                  </a:lnTo>
                  <a:lnTo>
                    <a:pt x="167051" y="69823"/>
                  </a:lnTo>
                  <a:lnTo>
                    <a:pt x="130884" y="98353"/>
                  </a:lnTo>
                  <a:lnTo>
                    <a:pt x="98353" y="130884"/>
                  </a:lnTo>
                  <a:lnTo>
                    <a:pt x="69823" y="167051"/>
                  </a:lnTo>
                  <a:lnTo>
                    <a:pt x="45662" y="206489"/>
                  </a:lnTo>
                  <a:lnTo>
                    <a:pt x="26233" y="248832"/>
                  </a:lnTo>
                  <a:lnTo>
                    <a:pt x="11902" y="293714"/>
                  </a:lnTo>
                  <a:lnTo>
                    <a:pt x="3036" y="340771"/>
                  </a:lnTo>
                  <a:lnTo>
                    <a:pt x="0" y="389636"/>
                  </a:lnTo>
                  <a:lnTo>
                    <a:pt x="0" y="1948180"/>
                  </a:lnTo>
                  <a:lnTo>
                    <a:pt x="3036" y="1997044"/>
                  </a:lnTo>
                  <a:lnTo>
                    <a:pt x="11902" y="2044101"/>
                  </a:lnTo>
                  <a:lnTo>
                    <a:pt x="26233" y="2088983"/>
                  </a:lnTo>
                  <a:lnTo>
                    <a:pt x="45662" y="2131326"/>
                  </a:lnTo>
                  <a:lnTo>
                    <a:pt x="69823" y="2170764"/>
                  </a:lnTo>
                  <a:lnTo>
                    <a:pt x="98353" y="2206931"/>
                  </a:lnTo>
                  <a:lnTo>
                    <a:pt x="130884" y="2239462"/>
                  </a:lnTo>
                  <a:lnTo>
                    <a:pt x="167051" y="2267992"/>
                  </a:lnTo>
                  <a:lnTo>
                    <a:pt x="206489" y="2292153"/>
                  </a:lnTo>
                  <a:lnTo>
                    <a:pt x="248832" y="2311582"/>
                  </a:lnTo>
                  <a:lnTo>
                    <a:pt x="293714" y="2325913"/>
                  </a:lnTo>
                  <a:lnTo>
                    <a:pt x="340771" y="2334779"/>
                  </a:lnTo>
                  <a:lnTo>
                    <a:pt x="389636" y="2337816"/>
                  </a:lnTo>
                  <a:lnTo>
                    <a:pt x="10513060" y="2337816"/>
                  </a:lnTo>
                  <a:lnTo>
                    <a:pt x="10561924" y="2334779"/>
                  </a:lnTo>
                  <a:lnTo>
                    <a:pt x="10608981" y="2325913"/>
                  </a:lnTo>
                  <a:lnTo>
                    <a:pt x="10653863" y="2311582"/>
                  </a:lnTo>
                  <a:lnTo>
                    <a:pt x="10696206" y="2292153"/>
                  </a:lnTo>
                  <a:lnTo>
                    <a:pt x="10735644" y="2267992"/>
                  </a:lnTo>
                  <a:lnTo>
                    <a:pt x="10771811" y="2239462"/>
                  </a:lnTo>
                  <a:lnTo>
                    <a:pt x="10804342" y="2206931"/>
                  </a:lnTo>
                  <a:lnTo>
                    <a:pt x="10832872" y="2170764"/>
                  </a:lnTo>
                  <a:lnTo>
                    <a:pt x="10857033" y="2131326"/>
                  </a:lnTo>
                  <a:lnTo>
                    <a:pt x="10876462" y="2088983"/>
                  </a:lnTo>
                  <a:lnTo>
                    <a:pt x="10890793" y="2044101"/>
                  </a:lnTo>
                  <a:lnTo>
                    <a:pt x="10899659" y="1997044"/>
                  </a:lnTo>
                  <a:lnTo>
                    <a:pt x="10902696" y="1948180"/>
                  </a:lnTo>
                  <a:lnTo>
                    <a:pt x="10902696" y="389636"/>
                  </a:lnTo>
                  <a:lnTo>
                    <a:pt x="10899659" y="340771"/>
                  </a:lnTo>
                  <a:lnTo>
                    <a:pt x="10890793" y="293714"/>
                  </a:lnTo>
                  <a:lnTo>
                    <a:pt x="10876462" y="248832"/>
                  </a:lnTo>
                  <a:lnTo>
                    <a:pt x="10857033" y="206489"/>
                  </a:lnTo>
                  <a:lnTo>
                    <a:pt x="10832872" y="167051"/>
                  </a:lnTo>
                  <a:lnTo>
                    <a:pt x="10804342" y="130884"/>
                  </a:lnTo>
                  <a:lnTo>
                    <a:pt x="10771811" y="98353"/>
                  </a:lnTo>
                  <a:lnTo>
                    <a:pt x="10735644" y="69823"/>
                  </a:lnTo>
                  <a:lnTo>
                    <a:pt x="10696206" y="45662"/>
                  </a:lnTo>
                  <a:lnTo>
                    <a:pt x="10653863" y="26233"/>
                  </a:lnTo>
                  <a:lnTo>
                    <a:pt x="10608981" y="11902"/>
                  </a:lnTo>
                  <a:lnTo>
                    <a:pt x="10561924" y="3036"/>
                  </a:lnTo>
                  <a:lnTo>
                    <a:pt x="10513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000" y="5294376"/>
              <a:ext cx="10902950" cy="2338070"/>
            </a:xfrm>
            <a:custGeom>
              <a:avLst/>
              <a:gdLst/>
              <a:ahLst/>
              <a:cxnLst/>
              <a:rect l="l" t="t" r="r" b="b"/>
              <a:pathLst>
                <a:path w="10902950" h="2338070">
                  <a:moveTo>
                    <a:pt x="0" y="389636"/>
                  </a:moveTo>
                  <a:lnTo>
                    <a:pt x="3036" y="340771"/>
                  </a:lnTo>
                  <a:lnTo>
                    <a:pt x="11902" y="293714"/>
                  </a:lnTo>
                  <a:lnTo>
                    <a:pt x="26233" y="248832"/>
                  </a:lnTo>
                  <a:lnTo>
                    <a:pt x="45662" y="206489"/>
                  </a:lnTo>
                  <a:lnTo>
                    <a:pt x="69823" y="167051"/>
                  </a:lnTo>
                  <a:lnTo>
                    <a:pt x="98353" y="130884"/>
                  </a:lnTo>
                  <a:lnTo>
                    <a:pt x="130884" y="98353"/>
                  </a:lnTo>
                  <a:lnTo>
                    <a:pt x="167051" y="69823"/>
                  </a:lnTo>
                  <a:lnTo>
                    <a:pt x="206489" y="45662"/>
                  </a:lnTo>
                  <a:lnTo>
                    <a:pt x="248832" y="26233"/>
                  </a:lnTo>
                  <a:lnTo>
                    <a:pt x="293714" y="11902"/>
                  </a:lnTo>
                  <a:lnTo>
                    <a:pt x="340771" y="3036"/>
                  </a:lnTo>
                  <a:lnTo>
                    <a:pt x="389636" y="0"/>
                  </a:lnTo>
                  <a:lnTo>
                    <a:pt x="10513060" y="0"/>
                  </a:lnTo>
                  <a:lnTo>
                    <a:pt x="10561924" y="3036"/>
                  </a:lnTo>
                  <a:lnTo>
                    <a:pt x="10608981" y="11902"/>
                  </a:lnTo>
                  <a:lnTo>
                    <a:pt x="10653863" y="26233"/>
                  </a:lnTo>
                  <a:lnTo>
                    <a:pt x="10696206" y="45662"/>
                  </a:lnTo>
                  <a:lnTo>
                    <a:pt x="10735644" y="69823"/>
                  </a:lnTo>
                  <a:lnTo>
                    <a:pt x="10771811" y="98353"/>
                  </a:lnTo>
                  <a:lnTo>
                    <a:pt x="10804342" y="130884"/>
                  </a:lnTo>
                  <a:lnTo>
                    <a:pt x="10832872" y="167051"/>
                  </a:lnTo>
                  <a:lnTo>
                    <a:pt x="10857033" y="206489"/>
                  </a:lnTo>
                  <a:lnTo>
                    <a:pt x="10876462" y="248832"/>
                  </a:lnTo>
                  <a:lnTo>
                    <a:pt x="10890793" y="293714"/>
                  </a:lnTo>
                  <a:lnTo>
                    <a:pt x="10899659" y="340771"/>
                  </a:lnTo>
                  <a:lnTo>
                    <a:pt x="10902696" y="389636"/>
                  </a:lnTo>
                  <a:lnTo>
                    <a:pt x="10902696" y="1948180"/>
                  </a:lnTo>
                  <a:lnTo>
                    <a:pt x="10899659" y="1997044"/>
                  </a:lnTo>
                  <a:lnTo>
                    <a:pt x="10890793" y="2044101"/>
                  </a:lnTo>
                  <a:lnTo>
                    <a:pt x="10876462" y="2088983"/>
                  </a:lnTo>
                  <a:lnTo>
                    <a:pt x="10857033" y="2131326"/>
                  </a:lnTo>
                  <a:lnTo>
                    <a:pt x="10832872" y="2170764"/>
                  </a:lnTo>
                  <a:lnTo>
                    <a:pt x="10804342" y="2206931"/>
                  </a:lnTo>
                  <a:lnTo>
                    <a:pt x="10771811" y="2239462"/>
                  </a:lnTo>
                  <a:lnTo>
                    <a:pt x="10735644" y="2267992"/>
                  </a:lnTo>
                  <a:lnTo>
                    <a:pt x="10696206" y="2292153"/>
                  </a:lnTo>
                  <a:lnTo>
                    <a:pt x="10653863" y="2311582"/>
                  </a:lnTo>
                  <a:lnTo>
                    <a:pt x="10608981" y="2325913"/>
                  </a:lnTo>
                  <a:lnTo>
                    <a:pt x="10561924" y="2334779"/>
                  </a:lnTo>
                  <a:lnTo>
                    <a:pt x="10513060" y="2337816"/>
                  </a:lnTo>
                  <a:lnTo>
                    <a:pt x="389636" y="2337816"/>
                  </a:lnTo>
                  <a:lnTo>
                    <a:pt x="340771" y="2334779"/>
                  </a:lnTo>
                  <a:lnTo>
                    <a:pt x="293714" y="2325913"/>
                  </a:lnTo>
                  <a:lnTo>
                    <a:pt x="248832" y="2311582"/>
                  </a:lnTo>
                  <a:lnTo>
                    <a:pt x="206489" y="2292153"/>
                  </a:lnTo>
                  <a:lnTo>
                    <a:pt x="167051" y="2267992"/>
                  </a:lnTo>
                  <a:lnTo>
                    <a:pt x="130884" y="2239462"/>
                  </a:lnTo>
                  <a:lnTo>
                    <a:pt x="98353" y="2206931"/>
                  </a:lnTo>
                  <a:lnTo>
                    <a:pt x="69823" y="2170764"/>
                  </a:lnTo>
                  <a:lnTo>
                    <a:pt x="45662" y="2131326"/>
                  </a:lnTo>
                  <a:lnTo>
                    <a:pt x="26233" y="2088983"/>
                  </a:lnTo>
                  <a:lnTo>
                    <a:pt x="11902" y="2044101"/>
                  </a:lnTo>
                  <a:lnTo>
                    <a:pt x="3036" y="1997044"/>
                  </a:lnTo>
                  <a:lnTo>
                    <a:pt x="0" y="1948180"/>
                  </a:lnTo>
                  <a:lnTo>
                    <a:pt x="0" y="389636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03675" y="5836996"/>
            <a:ext cx="105200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Segoe UI"/>
                <a:cs typeface="Segoe UI"/>
              </a:rPr>
              <a:t>Perforce, </a:t>
            </a:r>
            <a:r>
              <a:rPr sz="2000" spc="-5" dirty="0">
                <a:latin typeface="Segoe UI"/>
                <a:cs typeface="Segoe UI"/>
              </a:rPr>
              <a:t>referred </a:t>
            </a:r>
            <a:r>
              <a:rPr sz="2000" spc="-10" dirty="0">
                <a:latin typeface="Segoe UI"/>
                <a:cs typeface="Segoe UI"/>
              </a:rPr>
              <a:t>as Perforce Software </a:t>
            </a:r>
            <a:r>
              <a:rPr sz="2000" spc="-5" dirty="0">
                <a:latin typeface="Segoe UI"/>
                <a:cs typeface="Segoe UI"/>
              </a:rPr>
              <a:t>is used for web-based </a:t>
            </a:r>
            <a:r>
              <a:rPr sz="2000" dirty="0">
                <a:latin typeface="Segoe UI"/>
                <a:cs typeface="Segoe UI"/>
              </a:rPr>
              <a:t>repository </a:t>
            </a:r>
            <a:r>
              <a:rPr sz="2000" spc="-5" dirty="0">
                <a:latin typeface="Segoe UI"/>
                <a:cs typeface="Segoe UI"/>
              </a:rPr>
              <a:t>management, </a:t>
            </a:r>
            <a:r>
              <a:rPr sz="2000" spc="-10" dirty="0">
                <a:latin typeface="Segoe UI"/>
                <a:cs typeface="Segoe UI"/>
              </a:rPr>
              <a:t>team </a:t>
            </a:r>
            <a:r>
              <a:rPr sz="2000" spc="-5" dirty="0">
                <a:latin typeface="Segoe UI"/>
                <a:cs typeface="Segoe UI"/>
              </a:rPr>
              <a:t> collaboration,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and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agile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planning.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It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5" dirty="0">
                <a:latin typeface="Segoe UI"/>
                <a:cs typeface="Segoe UI"/>
              </a:rPr>
              <a:t>is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accepted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by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larger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organizations</a:t>
            </a:r>
            <a:r>
              <a:rPr sz="2000" spc="5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for</a:t>
            </a:r>
            <a:r>
              <a:rPr sz="2000" spc="5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better 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performance </a:t>
            </a:r>
            <a:r>
              <a:rPr sz="2000" spc="-5" dirty="0">
                <a:latin typeface="Segoe UI"/>
                <a:cs typeface="Segoe UI"/>
              </a:rPr>
              <a:t>on </a:t>
            </a:r>
            <a:r>
              <a:rPr sz="2000" spc="-10" dirty="0">
                <a:latin typeface="Segoe UI"/>
                <a:cs typeface="Segoe UI"/>
              </a:rPr>
              <a:t>large </a:t>
            </a:r>
            <a:r>
              <a:rPr sz="2000" spc="-5" dirty="0">
                <a:latin typeface="Segoe UI"/>
                <a:cs typeface="Segoe UI"/>
              </a:rPr>
              <a:t>repositories </a:t>
            </a:r>
            <a:r>
              <a:rPr sz="2000" spc="-10" dirty="0">
                <a:latin typeface="Segoe UI"/>
                <a:cs typeface="Segoe UI"/>
              </a:rPr>
              <a:t>compared </a:t>
            </a:r>
            <a:r>
              <a:rPr sz="2000" spc="-20" dirty="0">
                <a:latin typeface="Segoe UI"/>
                <a:cs typeface="Segoe UI"/>
              </a:rPr>
              <a:t>to </a:t>
            </a:r>
            <a:r>
              <a:rPr sz="2000" dirty="0">
                <a:latin typeface="Segoe UI"/>
                <a:cs typeface="Segoe UI"/>
              </a:rPr>
              <a:t>subversion. </a:t>
            </a:r>
            <a:r>
              <a:rPr sz="2000" spc="-10" dirty="0">
                <a:latin typeface="Segoe UI"/>
                <a:cs typeface="Segoe UI"/>
              </a:rPr>
              <a:t>Perforce </a:t>
            </a:r>
            <a:r>
              <a:rPr sz="2000" spc="5" dirty="0">
                <a:latin typeface="Segoe UI"/>
                <a:cs typeface="Segoe UI"/>
              </a:rPr>
              <a:t>is </a:t>
            </a:r>
            <a:r>
              <a:rPr sz="2000" dirty="0">
                <a:latin typeface="Segoe UI"/>
                <a:cs typeface="Segoe UI"/>
              </a:rPr>
              <a:t>the </a:t>
            </a:r>
            <a:r>
              <a:rPr sz="2000" spc="-5" dirty="0">
                <a:latin typeface="Segoe UI"/>
                <a:cs typeface="Segoe UI"/>
              </a:rPr>
              <a:t>right </a:t>
            </a:r>
            <a:r>
              <a:rPr sz="2000" dirty="0">
                <a:latin typeface="Segoe UI"/>
                <a:cs typeface="Segoe UI"/>
              </a:rPr>
              <a:t>choice </a:t>
            </a:r>
            <a:r>
              <a:rPr sz="2000" spc="-5" dirty="0">
                <a:latin typeface="Segoe UI"/>
                <a:cs typeface="Segoe UI"/>
              </a:rPr>
              <a:t>if </a:t>
            </a:r>
            <a:r>
              <a:rPr sz="2000" spc="-15" dirty="0">
                <a:latin typeface="Segoe UI"/>
                <a:cs typeface="Segoe UI"/>
              </a:rPr>
              <a:t>an </a:t>
            </a:r>
            <a:r>
              <a:rPr sz="2000" spc="-10" dirty="0">
                <a:latin typeface="Segoe UI"/>
                <a:cs typeface="Segoe UI"/>
              </a:rPr>
              <a:t> organization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has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 </a:t>
            </a:r>
            <a:r>
              <a:rPr sz="2000" spc="-15" dirty="0">
                <a:latin typeface="Segoe UI"/>
                <a:cs typeface="Segoe UI"/>
              </a:rPr>
              <a:t>large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source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tree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and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needs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 </a:t>
            </a:r>
            <a:r>
              <a:rPr sz="2000" spc="-10" dirty="0">
                <a:latin typeface="Segoe UI"/>
                <a:cs typeface="Segoe UI"/>
              </a:rPr>
              <a:t>centralized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control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system.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0463" y="2836"/>
            <a:ext cx="11353800" cy="9144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Types</a:t>
            </a:r>
            <a:r>
              <a:rPr spc="10" dirty="0"/>
              <a:t> </a:t>
            </a:r>
            <a:r>
              <a:rPr spc="-30" dirty="0"/>
              <a:t>of</a:t>
            </a:r>
            <a:r>
              <a:rPr spc="-10" dirty="0"/>
              <a:t> </a:t>
            </a:r>
            <a:r>
              <a:rPr spc="-35" dirty="0"/>
              <a:t>Version</a:t>
            </a:r>
            <a:r>
              <a:rPr spc="-15" dirty="0"/>
              <a:t> </a:t>
            </a:r>
            <a:r>
              <a:rPr spc="-20" dirty="0"/>
              <a:t>Control</a:t>
            </a:r>
            <a:r>
              <a:rPr spc="45" dirty="0"/>
              <a:t> </a:t>
            </a:r>
            <a:r>
              <a:rPr spc="-20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9408" y="998544"/>
            <a:ext cx="5903976" cy="183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72894" y="3077083"/>
            <a:ext cx="580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Segoe UI"/>
                <a:cs typeface="Segoe UI"/>
              </a:rPr>
              <a:t>R</a:t>
            </a:r>
            <a:r>
              <a:rPr sz="2400" b="1" spc="-10" dirty="0">
                <a:latin typeface="Segoe UI"/>
                <a:cs typeface="Segoe UI"/>
              </a:rPr>
              <a:t>C</a:t>
            </a:r>
            <a:r>
              <a:rPr sz="2400" b="1" dirty="0">
                <a:latin typeface="Segoe UI"/>
                <a:cs typeface="Segoe UI"/>
              </a:rPr>
              <a:t>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0152" y="6348221"/>
            <a:ext cx="735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S</a:t>
            </a:r>
            <a:r>
              <a:rPr sz="2400" b="1" spc="-85" dirty="0">
                <a:latin typeface="Segoe UI"/>
                <a:cs typeface="Segoe UI"/>
              </a:rPr>
              <a:t>C</a:t>
            </a:r>
            <a:r>
              <a:rPr sz="2400" b="1" spc="-10" dirty="0">
                <a:latin typeface="Segoe UI"/>
                <a:cs typeface="Segoe UI"/>
              </a:rPr>
              <a:t>C</a:t>
            </a:r>
            <a:r>
              <a:rPr sz="2400" b="1" dirty="0">
                <a:latin typeface="Segoe UI"/>
                <a:cs typeface="Segoe UI"/>
              </a:rPr>
              <a:t>S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93713" y="1962895"/>
            <a:ext cx="11234420" cy="2498725"/>
            <a:chOff x="3093713" y="1962895"/>
            <a:chExt cx="11234420" cy="24987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3713" y="1962895"/>
              <a:ext cx="11234176" cy="24986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58312" y="2042160"/>
              <a:ext cx="10902950" cy="2338070"/>
            </a:xfrm>
            <a:custGeom>
              <a:avLst/>
              <a:gdLst/>
              <a:ahLst/>
              <a:cxnLst/>
              <a:rect l="l" t="t" r="r" b="b"/>
              <a:pathLst>
                <a:path w="10902950" h="2338070">
                  <a:moveTo>
                    <a:pt x="10513060" y="0"/>
                  </a:moveTo>
                  <a:lnTo>
                    <a:pt x="389636" y="0"/>
                  </a:lnTo>
                  <a:lnTo>
                    <a:pt x="340771" y="3036"/>
                  </a:lnTo>
                  <a:lnTo>
                    <a:pt x="293714" y="11902"/>
                  </a:lnTo>
                  <a:lnTo>
                    <a:pt x="248832" y="26233"/>
                  </a:lnTo>
                  <a:lnTo>
                    <a:pt x="206489" y="45662"/>
                  </a:lnTo>
                  <a:lnTo>
                    <a:pt x="167051" y="69823"/>
                  </a:lnTo>
                  <a:lnTo>
                    <a:pt x="130884" y="98353"/>
                  </a:lnTo>
                  <a:lnTo>
                    <a:pt x="98353" y="130884"/>
                  </a:lnTo>
                  <a:lnTo>
                    <a:pt x="69823" y="167051"/>
                  </a:lnTo>
                  <a:lnTo>
                    <a:pt x="45662" y="206489"/>
                  </a:lnTo>
                  <a:lnTo>
                    <a:pt x="26233" y="248832"/>
                  </a:lnTo>
                  <a:lnTo>
                    <a:pt x="11902" y="293714"/>
                  </a:lnTo>
                  <a:lnTo>
                    <a:pt x="3036" y="340771"/>
                  </a:lnTo>
                  <a:lnTo>
                    <a:pt x="0" y="389636"/>
                  </a:lnTo>
                  <a:lnTo>
                    <a:pt x="0" y="1948180"/>
                  </a:lnTo>
                  <a:lnTo>
                    <a:pt x="3036" y="1997044"/>
                  </a:lnTo>
                  <a:lnTo>
                    <a:pt x="11902" y="2044101"/>
                  </a:lnTo>
                  <a:lnTo>
                    <a:pt x="26233" y="2088983"/>
                  </a:lnTo>
                  <a:lnTo>
                    <a:pt x="45662" y="2131326"/>
                  </a:lnTo>
                  <a:lnTo>
                    <a:pt x="69823" y="2170764"/>
                  </a:lnTo>
                  <a:lnTo>
                    <a:pt x="98353" y="2206931"/>
                  </a:lnTo>
                  <a:lnTo>
                    <a:pt x="130884" y="2239462"/>
                  </a:lnTo>
                  <a:lnTo>
                    <a:pt x="167051" y="2267992"/>
                  </a:lnTo>
                  <a:lnTo>
                    <a:pt x="206489" y="2292153"/>
                  </a:lnTo>
                  <a:lnTo>
                    <a:pt x="248832" y="2311582"/>
                  </a:lnTo>
                  <a:lnTo>
                    <a:pt x="293714" y="2325913"/>
                  </a:lnTo>
                  <a:lnTo>
                    <a:pt x="340771" y="2334779"/>
                  </a:lnTo>
                  <a:lnTo>
                    <a:pt x="389636" y="2337816"/>
                  </a:lnTo>
                  <a:lnTo>
                    <a:pt x="10513060" y="2337816"/>
                  </a:lnTo>
                  <a:lnTo>
                    <a:pt x="10561924" y="2334779"/>
                  </a:lnTo>
                  <a:lnTo>
                    <a:pt x="10608981" y="2325913"/>
                  </a:lnTo>
                  <a:lnTo>
                    <a:pt x="10653863" y="2311582"/>
                  </a:lnTo>
                  <a:lnTo>
                    <a:pt x="10696206" y="2292153"/>
                  </a:lnTo>
                  <a:lnTo>
                    <a:pt x="10735644" y="2267992"/>
                  </a:lnTo>
                  <a:lnTo>
                    <a:pt x="10771811" y="2239462"/>
                  </a:lnTo>
                  <a:lnTo>
                    <a:pt x="10804342" y="2206931"/>
                  </a:lnTo>
                  <a:lnTo>
                    <a:pt x="10832872" y="2170764"/>
                  </a:lnTo>
                  <a:lnTo>
                    <a:pt x="10857033" y="2131326"/>
                  </a:lnTo>
                  <a:lnTo>
                    <a:pt x="10876462" y="2088983"/>
                  </a:lnTo>
                  <a:lnTo>
                    <a:pt x="10890793" y="2044101"/>
                  </a:lnTo>
                  <a:lnTo>
                    <a:pt x="10899659" y="1997044"/>
                  </a:lnTo>
                  <a:lnTo>
                    <a:pt x="10902696" y="1948180"/>
                  </a:lnTo>
                  <a:lnTo>
                    <a:pt x="10902696" y="389636"/>
                  </a:lnTo>
                  <a:lnTo>
                    <a:pt x="10899659" y="340771"/>
                  </a:lnTo>
                  <a:lnTo>
                    <a:pt x="10890793" y="293714"/>
                  </a:lnTo>
                  <a:lnTo>
                    <a:pt x="10876462" y="248832"/>
                  </a:lnTo>
                  <a:lnTo>
                    <a:pt x="10857033" y="206489"/>
                  </a:lnTo>
                  <a:lnTo>
                    <a:pt x="10832872" y="167051"/>
                  </a:lnTo>
                  <a:lnTo>
                    <a:pt x="10804342" y="130884"/>
                  </a:lnTo>
                  <a:lnTo>
                    <a:pt x="10771811" y="98353"/>
                  </a:lnTo>
                  <a:lnTo>
                    <a:pt x="10735644" y="69823"/>
                  </a:lnTo>
                  <a:lnTo>
                    <a:pt x="10696206" y="45662"/>
                  </a:lnTo>
                  <a:lnTo>
                    <a:pt x="10653863" y="26233"/>
                  </a:lnTo>
                  <a:lnTo>
                    <a:pt x="10608981" y="11902"/>
                  </a:lnTo>
                  <a:lnTo>
                    <a:pt x="10561924" y="3036"/>
                  </a:lnTo>
                  <a:lnTo>
                    <a:pt x="10513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58312" y="2042160"/>
              <a:ext cx="10902950" cy="2338070"/>
            </a:xfrm>
            <a:custGeom>
              <a:avLst/>
              <a:gdLst/>
              <a:ahLst/>
              <a:cxnLst/>
              <a:rect l="l" t="t" r="r" b="b"/>
              <a:pathLst>
                <a:path w="10902950" h="2338070">
                  <a:moveTo>
                    <a:pt x="0" y="389636"/>
                  </a:moveTo>
                  <a:lnTo>
                    <a:pt x="3036" y="340771"/>
                  </a:lnTo>
                  <a:lnTo>
                    <a:pt x="11902" y="293714"/>
                  </a:lnTo>
                  <a:lnTo>
                    <a:pt x="26233" y="248832"/>
                  </a:lnTo>
                  <a:lnTo>
                    <a:pt x="45662" y="206489"/>
                  </a:lnTo>
                  <a:lnTo>
                    <a:pt x="69823" y="167051"/>
                  </a:lnTo>
                  <a:lnTo>
                    <a:pt x="98353" y="130884"/>
                  </a:lnTo>
                  <a:lnTo>
                    <a:pt x="130884" y="98353"/>
                  </a:lnTo>
                  <a:lnTo>
                    <a:pt x="167051" y="69823"/>
                  </a:lnTo>
                  <a:lnTo>
                    <a:pt x="206489" y="45662"/>
                  </a:lnTo>
                  <a:lnTo>
                    <a:pt x="248832" y="26233"/>
                  </a:lnTo>
                  <a:lnTo>
                    <a:pt x="293714" y="11902"/>
                  </a:lnTo>
                  <a:lnTo>
                    <a:pt x="340771" y="3036"/>
                  </a:lnTo>
                  <a:lnTo>
                    <a:pt x="389636" y="0"/>
                  </a:lnTo>
                  <a:lnTo>
                    <a:pt x="10513060" y="0"/>
                  </a:lnTo>
                  <a:lnTo>
                    <a:pt x="10561924" y="3036"/>
                  </a:lnTo>
                  <a:lnTo>
                    <a:pt x="10608981" y="11902"/>
                  </a:lnTo>
                  <a:lnTo>
                    <a:pt x="10653863" y="26233"/>
                  </a:lnTo>
                  <a:lnTo>
                    <a:pt x="10696206" y="45662"/>
                  </a:lnTo>
                  <a:lnTo>
                    <a:pt x="10735644" y="69823"/>
                  </a:lnTo>
                  <a:lnTo>
                    <a:pt x="10771811" y="98353"/>
                  </a:lnTo>
                  <a:lnTo>
                    <a:pt x="10804342" y="130884"/>
                  </a:lnTo>
                  <a:lnTo>
                    <a:pt x="10832872" y="167051"/>
                  </a:lnTo>
                  <a:lnTo>
                    <a:pt x="10857033" y="206489"/>
                  </a:lnTo>
                  <a:lnTo>
                    <a:pt x="10876462" y="248832"/>
                  </a:lnTo>
                  <a:lnTo>
                    <a:pt x="10890793" y="293714"/>
                  </a:lnTo>
                  <a:lnTo>
                    <a:pt x="10899659" y="340771"/>
                  </a:lnTo>
                  <a:lnTo>
                    <a:pt x="10902696" y="389636"/>
                  </a:lnTo>
                  <a:lnTo>
                    <a:pt x="10902696" y="1948180"/>
                  </a:lnTo>
                  <a:lnTo>
                    <a:pt x="10899659" y="1997044"/>
                  </a:lnTo>
                  <a:lnTo>
                    <a:pt x="10890793" y="2044101"/>
                  </a:lnTo>
                  <a:lnTo>
                    <a:pt x="10876462" y="2088983"/>
                  </a:lnTo>
                  <a:lnTo>
                    <a:pt x="10857033" y="2131326"/>
                  </a:lnTo>
                  <a:lnTo>
                    <a:pt x="10832872" y="2170764"/>
                  </a:lnTo>
                  <a:lnTo>
                    <a:pt x="10804342" y="2206931"/>
                  </a:lnTo>
                  <a:lnTo>
                    <a:pt x="10771811" y="2239462"/>
                  </a:lnTo>
                  <a:lnTo>
                    <a:pt x="10735644" y="2267992"/>
                  </a:lnTo>
                  <a:lnTo>
                    <a:pt x="10696206" y="2292153"/>
                  </a:lnTo>
                  <a:lnTo>
                    <a:pt x="10653863" y="2311582"/>
                  </a:lnTo>
                  <a:lnTo>
                    <a:pt x="10608981" y="2325913"/>
                  </a:lnTo>
                  <a:lnTo>
                    <a:pt x="10561924" y="2334779"/>
                  </a:lnTo>
                  <a:lnTo>
                    <a:pt x="10513060" y="2337816"/>
                  </a:lnTo>
                  <a:lnTo>
                    <a:pt x="389636" y="2337816"/>
                  </a:lnTo>
                  <a:lnTo>
                    <a:pt x="340771" y="2334779"/>
                  </a:lnTo>
                  <a:lnTo>
                    <a:pt x="293714" y="2325913"/>
                  </a:lnTo>
                  <a:lnTo>
                    <a:pt x="248832" y="2311582"/>
                  </a:lnTo>
                  <a:lnTo>
                    <a:pt x="206489" y="2292153"/>
                  </a:lnTo>
                  <a:lnTo>
                    <a:pt x="167051" y="2267992"/>
                  </a:lnTo>
                  <a:lnTo>
                    <a:pt x="130884" y="2239462"/>
                  </a:lnTo>
                  <a:lnTo>
                    <a:pt x="98353" y="2206931"/>
                  </a:lnTo>
                  <a:lnTo>
                    <a:pt x="69823" y="2170764"/>
                  </a:lnTo>
                  <a:lnTo>
                    <a:pt x="45662" y="2131326"/>
                  </a:lnTo>
                  <a:lnTo>
                    <a:pt x="26233" y="2088983"/>
                  </a:lnTo>
                  <a:lnTo>
                    <a:pt x="11902" y="2044101"/>
                  </a:lnTo>
                  <a:lnTo>
                    <a:pt x="3036" y="1997044"/>
                  </a:lnTo>
                  <a:lnTo>
                    <a:pt x="0" y="1948180"/>
                  </a:lnTo>
                  <a:lnTo>
                    <a:pt x="0" y="389636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50463" y="2583561"/>
            <a:ext cx="1051687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Segoe UI"/>
                <a:cs typeface="Segoe UI"/>
              </a:rPr>
              <a:t>Revision </a:t>
            </a:r>
            <a:r>
              <a:rPr sz="2000" spc="-5" dirty="0">
                <a:latin typeface="Segoe UI"/>
                <a:cs typeface="Segoe UI"/>
              </a:rPr>
              <a:t>Control </a:t>
            </a:r>
            <a:r>
              <a:rPr sz="2000" spc="-15" dirty="0">
                <a:latin typeface="Segoe UI"/>
                <a:cs typeface="Segoe UI"/>
              </a:rPr>
              <a:t>System </a:t>
            </a:r>
            <a:r>
              <a:rPr sz="2000" spc="-10" dirty="0">
                <a:latin typeface="Segoe UI"/>
                <a:cs typeface="Segoe UI"/>
              </a:rPr>
              <a:t>is an </a:t>
            </a:r>
            <a:r>
              <a:rPr sz="2000" spc="-5" dirty="0">
                <a:latin typeface="Segoe UI"/>
                <a:cs typeface="Segoe UI"/>
              </a:rPr>
              <a:t>early </a:t>
            </a:r>
            <a:r>
              <a:rPr sz="2000" dirty="0">
                <a:latin typeface="Segoe UI"/>
                <a:cs typeface="Segoe UI"/>
              </a:rPr>
              <a:t>version </a:t>
            </a:r>
            <a:r>
              <a:rPr sz="2000" spc="-5" dirty="0">
                <a:latin typeface="Segoe UI"/>
                <a:cs typeface="Segoe UI"/>
              </a:rPr>
              <a:t>control system </a:t>
            </a:r>
            <a:r>
              <a:rPr sz="2000" dirty="0">
                <a:latin typeface="Segoe UI"/>
                <a:cs typeface="Segoe UI"/>
              </a:rPr>
              <a:t>which helps </a:t>
            </a:r>
            <a:r>
              <a:rPr sz="2000" spc="-5" dirty="0">
                <a:latin typeface="Segoe UI"/>
                <a:cs typeface="Segoe UI"/>
              </a:rPr>
              <a:t>user </a:t>
            </a:r>
            <a:r>
              <a:rPr sz="2000" spc="5" dirty="0">
                <a:latin typeface="Segoe UI"/>
                <a:cs typeface="Segoe UI"/>
              </a:rPr>
              <a:t>in </a:t>
            </a:r>
            <a:r>
              <a:rPr sz="2000" spc="-10" dirty="0">
                <a:latin typeface="Segoe UI"/>
                <a:cs typeface="Segoe UI"/>
              </a:rPr>
              <a:t>creating </a:t>
            </a:r>
            <a:r>
              <a:rPr sz="2000" dirty="0">
                <a:latin typeface="Segoe UI"/>
                <a:cs typeface="Segoe UI"/>
              </a:rPr>
              <a:t>their 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own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revisions</a:t>
            </a:r>
            <a:r>
              <a:rPr sz="2000" spc="22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spc="2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</a:t>
            </a:r>
            <a:r>
              <a:rPr sz="2000" spc="1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document,</a:t>
            </a:r>
            <a:r>
              <a:rPr sz="2000" spc="229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commit</a:t>
            </a:r>
            <a:r>
              <a:rPr sz="2000" spc="2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changes,</a:t>
            </a:r>
            <a:r>
              <a:rPr sz="2000" spc="2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2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merge.</a:t>
            </a:r>
            <a:r>
              <a:rPr sz="2000" spc="204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It</a:t>
            </a:r>
            <a:r>
              <a:rPr sz="2000" spc="2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operates</a:t>
            </a:r>
            <a:r>
              <a:rPr sz="2000" spc="2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only</a:t>
            </a:r>
            <a:r>
              <a:rPr sz="2000" spc="2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on</a:t>
            </a:r>
            <a:r>
              <a:rPr sz="2000" spc="2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</a:t>
            </a:r>
            <a:r>
              <a:rPr sz="2000" spc="19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single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spc="5" dirty="0">
                <a:latin typeface="Segoe UI"/>
                <a:cs typeface="Segoe UI"/>
              </a:rPr>
              <a:t>file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and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does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not</a:t>
            </a:r>
            <a:r>
              <a:rPr sz="2000" spc="1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support</a:t>
            </a:r>
            <a:r>
              <a:rPr sz="2000" spc="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working</a:t>
            </a:r>
            <a:r>
              <a:rPr sz="2000" spc="114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with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entire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project.</a:t>
            </a:r>
            <a:r>
              <a:rPr sz="2000" spc="1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Though</a:t>
            </a:r>
            <a:r>
              <a:rPr sz="2000" spc="1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it</a:t>
            </a:r>
            <a:r>
              <a:rPr sz="2000" spc="1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is</a:t>
            </a:r>
            <a:r>
              <a:rPr sz="2000" spc="1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simple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to</a:t>
            </a:r>
            <a:r>
              <a:rPr sz="2000" spc="1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work</a:t>
            </a:r>
            <a:r>
              <a:rPr sz="2000" spc="1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with,</a:t>
            </a:r>
            <a:r>
              <a:rPr sz="2000" spc="10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there </a:t>
            </a:r>
            <a:r>
              <a:rPr sz="2000" spc="-5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is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minimal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security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offered.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54089" y="5193775"/>
            <a:ext cx="11234420" cy="2498725"/>
            <a:chOff x="3054089" y="5193775"/>
            <a:chExt cx="11234420" cy="249872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4089" y="5193775"/>
              <a:ext cx="11234176" cy="24986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18687" y="5273040"/>
              <a:ext cx="10902950" cy="2338070"/>
            </a:xfrm>
            <a:custGeom>
              <a:avLst/>
              <a:gdLst/>
              <a:ahLst/>
              <a:cxnLst/>
              <a:rect l="l" t="t" r="r" b="b"/>
              <a:pathLst>
                <a:path w="10902950" h="2338070">
                  <a:moveTo>
                    <a:pt x="10513060" y="0"/>
                  </a:moveTo>
                  <a:lnTo>
                    <a:pt x="389636" y="0"/>
                  </a:lnTo>
                  <a:lnTo>
                    <a:pt x="340771" y="3036"/>
                  </a:lnTo>
                  <a:lnTo>
                    <a:pt x="293714" y="11902"/>
                  </a:lnTo>
                  <a:lnTo>
                    <a:pt x="248832" y="26233"/>
                  </a:lnTo>
                  <a:lnTo>
                    <a:pt x="206489" y="45662"/>
                  </a:lnTo>
                  <a:lnTo>
                    <a:pt x="167051" y="69823"/>
                  </a:lnTo>
                  <a:lnTo>
                    <a:pt x="130884" y="98353"/>
                  </a:lnTo>
                  <a:lnTo>
                    <a:pt x="98353" y="130884"/>
                  </a:lnTo>
                  <a:lnTo>
                    <a:pt x="69823" y="167051"/>
                  </a:lnTo>
                  <a:lnTo>
                    <a:pt x="45662" y="206489"/>
                  </a:lnTo>
                  <a:lnTo>
                    <a:pt x="26233" y="248832"/>
                  </a:lnTo>
                  <a:lnTo>
                    <a:pt x="11902" y="293714"/>
                  </a:lnTo>
                  <a:lnTo>
                    <a:pt x="3036" y="340771"/>
                  </a:lnTo>
                  <a:lnTo>
                    <a:pt x="0" y="389636"/>
                  </a:lnTo>
                  <a:lnTo>
                    <a:pt x="0" y="1948180"/>
                  </a:lnTo>
                  <a:lnTo>
                    <a:pt x="3036" y="1997044"/>
                  </a:lnTo>
                  <a:lnTo>
                    <a:pt x="11902" y="2044101"/>
                  </a:lnTo>
                  <a:lnTo>
                    <a:pt x="26233" y="2088983"/>
                  </a:lnTo>
                  <a:lnTo>
                    <a:pt x="45662" y="2131326"/>
                  </a:lnTo>
                  <a:lnTo>
                    <a:pt x="69823" y="2170764"/>
                  </a:lnTo>
                  <a:lnTo>
                    <a:pt x="98353" y="2206931"/>
                  </a:lnTo>
                  <a:lnTo>
                    <a:pt x="130884" y="2239462"/>
                  </a:lnTo>
                  <a:lnTo>
                    <a:pt x="167051" y="2267992"/>
                  </a:lnTo>
                  <a:lnTo>
                    <a:pt x="206489" y="2292153"/>
                  </a:lnTo>
                  <a:lnTo>
                    <a:pt x="248832" y="2311582"/>
                  </a:lnTo>
                  <a:lnTo>
                    <a:pt x="293714" y="2325913"/>
                  </a:lnTo>
                  <a:lnTo>
                    <a:pt x="340771" y="2334779"/>
                  </a:lnTo>
                  <a:lnTo>
                    <a:pt x="389636" y="2337816"/>
                  </a:lnTo>
                  <a:lnTo>
                    <a:pt x="10513060" y="2337816"/>
                  </a:lnTo>
                  <a:lnTo>
                    <a:pt x="10561924" y="2334779"/>
                  </a:lnTo>
                  <a:lnTo>
                    <a:pt x="10608981" y="2325913"/>
                  </a:lnTo>
                  <a:lnTo>
                    <a:pt x="10653863" y="2311582"/>
                  </a:lnTo>
                  <a:lnTo>
                    <a:pt x="10696206" y="2292153"/>
                  </a:lnTo>
                  <a:lnTo>
                    <a:pt x="10735644" y="2267992"/>
                  </a:lnTo>
                  <a:lnTo>
                    <a:pt x="10771811" y="2239462"/>
                  </a:lnTo>
                  <a:lnTo>
                    <a:pt x="10804342" y="2206931"/>
                  </a:lnTo>
                  <a:lnTo>
                    <a:pt x="10832872" y="2170764"/>
                  </a:lnTo>
                  <a:lnTo>
                    <a:pt x="10857033" y="2131326"/>
                  </a:lnTo>
                  <a:lnTo>
                    <a:pt x="10876462" y="2088983"/>
                  </a:lnTo>
                  <a:lnTo>
                    <a:pt x="10890793" y="2044101"/>
                  </a:lnTo>
                  <a:lnTo>
                    <a:pt x="10899659" y="1997044"/>
                  </a:lnTo>
                  <a:lnTo>
                    <a:pt x="10902696" y="1948180"/>
                  </a:lnTo>
                  <a:lnTo>
                    <a:pt x="10902696" y="389636"/>
                  </a:lnTo>
                  <a:lnTo>
                    <a:pt x="10899659" y="340771"/>
                  </a:lnTo>
                  <a:lnTo>
                    <a:pt x="10890793" y="293714"/>
                  </a:lnTo>
                  <a:lnTo>
                    <a:pt x="10876462" y="248832"/>
                  </a:lnTo>
                  <a:lnTo>
                    <a:pt x="10857033" y="206489"/>
                  </a:lnTo>
                  <a:lnTo>
                    <a:pt x="10832872" y="167051"/>
                  </a:lnTo>
                  <a:lnTo>
                    <a:pt x="10804342" y="130884"/>
                  </a:lnTo>
                  <a:lnTo>
                    <a:pt x="10771811" y="98353"/>
                  </a:lnTo>
                  <a:lnTo>
                    <a:pt x="10735644" y="69823"/>
                  </a:lnTo>
                  <a:lnTo>
                    <a:pt x="10696206" y="45662"/>
                  </a:lnTo>
                  <a:lnTo>
                    <a:pt x="10653863" y="26233"/>
                  </a:lnTo>
                  <a:lnTo>
                    <a:pt x="10608981" y="11902"/>
                  </a:lnTo>
                  <a:lnTo>
                    <a:pt x="10561924" y="3036"/>
                  </a:lnTo>
                  <a:lnTo>
                    <a:pt x="10513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18687" y="5273040"/>
              <a:ext cx="10902950" cy="2338070"/>
            </a:xfrm>
            <a:custGeom>
              <a:avLst/>
              <a:gdLst/>
              <a:ahLst/>
              <a:cxnLst/>
              <a:rect l="l" t="t" r="r" b="b"/>
              <a:pathLst>
                <a:path w="10902950" h="2338070">
                  <a:moveTo>
                    <a:pt x="0" y="389636"/>
                  </a:moveTo>
                  <a:lnTo>
                    <a:pt x="3036" y="340771"/>
                  </a:lnTo>
                  <a:lnTo>
                    <a:pt x="11902" y="293714"/>
                  </a:lnTo>
                  <a:lnTo>
                    <a:pt x="26233" y="248832"/>
                  </a:lnTo>
                  <a:lnTo>
                    <a:pt x="45662" y="206489"/>
                  </a:lnTo>
                  <a:lnTo>
                    <a:pt x="69823" y="167051"/>
                  </a:lnTo>
                  <a:lnTo>
                    <a:pt x="98353" y="130884"/>
                  </a:lnTo>
                  <a:lnTo>
                    <a:pt x="130884" y="98353"/>
                  </a:lnTo>
                  <a:lnTo>
                    <a:pt x="167051" y="69823"/>
                  </a:lnTo>
                  <a:lnTo>
                    <a:pt x="206489" y="45662"/>
                  </a:lnTo>
                  <a:lnTo>
                    <a:pt x="248832" y="26233"/>
                  </a:lnTo>
                  <a:lnTo>
                    <a:pt x="293714" y="11902"/>
                  </a:lnTo>
                  <a:lnTo>
                    <a:pt x="340771" y="3036"/>
                  </a:lnTo>
                  <a:lnTo>
                    <a:pt x="389636" y="0"/>
                  </a:lnTo>
                  <a:lnTo>
                    <a:pt x="10513060" y="0"/>
                  </a:lnTo>
                  <a:lnTo>
                    <a:pt x="10561924" y="3036"/>
                  </a:lnTo>
                  <a:lnTo>
                    <a:pt x="10608981" y="11902"/>
                  </a:lnTo>
                  <a:lnTo>
                    <a:pt x="10653863" y="26233"/>
                  </a:lnTo>
                  <a:lnTo>
                    <a:pt x="10696206" y="45662"/>
                  </a:lnTo>
                  <a:lnTo>
                    <a:pt x="10735644" y="69823"/>
                  </a:lnTo>
                  <a:lnTo>
                    <a:pt x="10771811" y="98353"/>
                  </a:lnTo>
                  <a:lnTo>
                    <a:pt x="10804342" y="130884"/>
                  </a:lnTo>
                  <a:lnTo>
                    <a:pt x="10832872" y="167051"/>
                  </a:lnTo>
                  <a:lnTo>
                    <a:pt x="10857033" y="206489"/>
                  </a:lnTo>
                  <a:lnTo>
                    <a:pt x="10876462" y="248832"/>
                  </a:lnTo>
                  <a:lnTo>
                    <a:pt x="10890793" y="293714"/>
                  </a:lnTo>
                  <a:lnTo>
                    <a:pt x="10899659" y="340771"/>
                  </a:lnTo>
                  <a:lnTo>
                    <a:pt x="10902696" y="389636"/>
                  </a:lnTo>
                  <a:lnTo>
                    <a:pt x="10902696" y="1948180"/>
                  </a:lnTo>
                  <a:lnTo>
                    <a:pt x="10899659" y="1997044"/>
                  </a:lnTo>
                  <a:lnTo>
                    <a:pt x="10890793" y="2044101"/>
                  </a:lnTo>
                  <a:lnTo>
                    <a:pt x="10876462" y="2088983"/>
                  </a:lnTo>
                  <a:lnTo>
                    <a:pt x="10857033" y="2131326"/>
                  </a:lnTo>
                  <a:lnTo>
                    <a:pt x="10832872" y="2170764"/>
                  </a:lnTo>
                  <a:lnTo>
                    <a:pt x="10804342" y="2206931"/>
                  </a:lnTo>
                  <a:lnTo>
                    <a:pt x="10771811" y="2239462"/>
                  </a:lnTo>
                  <a:lnTo>
                    <a:pt x="10735644" y="2267992"/>
                  </a:lnTo>
                  <a:lnTo>
                    <a:pt x="10696206" y="2292153"/>
                  </a:lnTo>
                  <a:lnTo>
                    <a:pt x="10653863" y="2311582"/>
                  </a:lnTo>
                  <a:lnTo>
                    <a:pt x="10608981" y="2325913"/>
                  </a:lnTo>
                  <a:lnTo>
                    <a:pt x="10561924" y="2334779"/>
                  </a:lnTo>
                  <a:lnTo>
                    <a:pt x="10513060" y="2337816"/>
                  </a:lnTo>
                  <a:lnTo>
                    <a:pt x="389636" y="2337816"/>
                  </a:lnTo>
                  <a:lnTo>
                    <a:pt x="340771" y="2334779"/>
                  </a:lnTo>
                  <a:lnTo>
                    <a:pt x="293714" y="2325913"/>
                  </a:lnTo>
                  <a:lnTo>
                    <a:pt x="248832" y="2311582"/>
                  </a:lnTo>
                  <a:lnTo>
                    <a:pt x="206489" y="2292153"/>
                  </a:lnTo>
                  <a:lnTo>
                    <a:pt x="167051" y="2267992"/>
                  </a:lnTo>
                  <a:lnTo>
                    <a:pt x="130884" y="2239462"/>
                  </a:lnTo>
                  <a:lnTo>
                    <a:pt x="98353" y="2206931"/>
                  </a:lnTo>
                  <a:lnTo>
                    <a:pt x="69823" y="2170764"/>
                  </a:lnTo>
                  <a:lnTo>
                    <a:pt x="45662" y="2131326"/>
                  </a:lnTo>
                  <a:lnTo>
                    <a:pt x="26233" y="2088983"/>
                  </a:lnTo>
                  <a:lnTo>
                    <a:pt x="11902" y="2044101"/>
                  </a:lnTo>
                  <a:lnTo>
                    <a:pt x="3036" y="1997044"/>
                  </a:lnTo>
                  <a:lnTo>
                    <a:pt x="0" y="1948180"/>
                  </a:lnTo>
                  <a:lnTo>
                    <a:pt x="0" y="389636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11473" y="5816600"/>
            <a:ext cx="1051877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Segoe UI"/>
                <a:cs typeface="Segoe UI"/>
              </a:rPr>
              <a:t>Source Code </a:t>
            </a:r>
            <a:r>
              <a:rPr sz="2000" spc="-5" dirty="0">
                <a:latin typeface="Segoe UI"/>
                <a:cs typeface="Segoe UI"/>
              </a:rPr>
              <a:t>Control </a:t>
            </a:r>
            <a:r>
              <a:rPr sz="2000" spc="-20" dirty="0">
                <a:latin typeface="Segoe UI"/>
                <a:cs typeface="Segoe UI"/>
              </a:rPr>
              <a:t>System </a:t>
            </a:r>
            <a:r>
              <a:rPr sz="2000" spc="5" dirty="0">
                <a:latin typeface="Segoe UI"/>
                <a:cs typeface="Segoe UI"/>
              </a:rPr>
              <a:t>is </a:t>
            </a:r>
            <a:r>
              <a:rPr sz="2000" spc="-5" dirty="0">
                <a:latin typeface="Segoe UI"/>
                <a:cs typeface="Segoe UI"/>
              </a:rPr>
              <a:t>a </a:t>
            </a:r>
            <a:r>
              <a:rPr sz="2000" dirty="0">
                <a:latin typeface="Segoe UI"/>
                <a:cs typeface="Segoe UI"/>
              </a:rPr>
              <a:t>version </a:t>
            </a:r>
            <a:r>
              <a:rPr sz="2000" spc="-10" dirty="0">
                <a:latin typeface="Segoe UI"/>
                <a:cs typeface="Segoe UI"/>
              </a:rPr>
              <a:t>control </a:t>
            </a:r>
            <a:r>
              <a:rPr sz="2000" spc="-5" dirty="0">
                <a:latin typeface="Segoe UI"/>
                <a:cs typeface="Segoe UI"/>
              </a:rPr>
              <a:t>system developed </a:t>
            </a:r>
            <a:r>
              <a:rPr sz="2000" spc="-20" dirty="0">
                <a:latin typeface="Segoe UI"/>
                <a:cs typeface="Segoe UI"/>
              </a:rPr>
              <a:t>to </a:t>
            </a:r>
            <a:r>
              <a:rPr sz="2000" dirty="0">
                <a:latin typeface="Segoe UI"/>
                <a:cs typeface="Segoe UI"/>
              </a:rPr>
              <a:t>track the </a:t>
            </a:r>
            <a:r>
              <a:rPr sz="2000" spc="-5" dirty="0">
                <a:latin typeface="Segoe UI"/>
                <a:cs typeface="Segoe UI"/>
              </a:rPr>
              <a:t>status and </a:t>
            </a:r>
            <a:r>
              <a:rPr sz="2000" spc="5" dirty="0">
                <a:latin typeface="Segoe UI"/>
                <a:cs typeface="Segoe UI"/>
              </a:rPr>
              <a:t>the 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changes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spc="2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2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source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code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and</a:t>
            </a:r>
            <a:r>
              <a:rPr sz="2000" spc="2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other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documents</a:t>
            </a:r>
            <a:r>
              <a:rPr sz="2000" spc="2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during</a:t>
            </a:r>
            <a:r>
              <a:rPr sz="2000" spc="2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19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development</a:t>
            </a:r>
            <a:r>
              <a:rPr sz="2000" spc="2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phase.</a:t>
            </a:r>
            <a:r>
              <a:rPr sz="2000" spc="20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</a:t>
            </a:r>
            <a:r>
              <a:rPr sz="2000" spc="20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SCCS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file </a:t>
            </a:r>
            <a:r>
              <a:rPr sz="2000" spc="5" dirty="0">
                <a:latin typeface="Segoe UI"/>
                <a:cs typeface="Segoe UI"/>
              </a:rPr>
              <a:t>is </a:t>
            </a:r>
            <a:r>
              <a:rPr sz="2000" spc="-5" dirty="0">
                <a:latin typeface="Segoe UI"/>
                <a:cs typeface="Segoe UI"/>
              </a:rPr>
              <a:t>inclusive </a:t>
            </a:r>
            <a:r>
              <a:rPr sz="2000" spc="-25" dirty="0">
                <a:latin typeface="Segoe UI"/>
                <a:cs typeface="Segoe UI"/>
              </a:rPr>
              <a:t>of </a:t>
            </a:r>
            <a:r>
              <a:rPr sz="2000" spc="-5" dirty="0">
                <a:latin typeface="Segoe UI"/>
                <a:cs typeface="Segoe UI"/>
              </a:rPr>
              <a:t>delta table, access, </a:t>
            </a:r>
            <a:r>
              <a:rPr sz="2000" spc="-10" dirty="0">
                <a:latin typeface="Segoe UI"/>
                <a:cs typeface="Segoe UI"/>
              </a:rPr>
              <a:t>and </a:t>
            </a:r>
            <a:r>
              <a:rPr sz="2000" spc="-5" dirty="0">
                <a:latin typeface="Segoe UI"/>
                <a:cs typeface="Segoe UI"/>
              </a:rPr>
              <a:t>tracking </a:t>
            </a:r>
            <a:r>
              <a:rPr sz="2000" spc="-10" dirty="0">
                <a:latin typeface="Segoe UI"/>
                <a:cs typeface="Segoe UI"/>
              </a:rPr>
              <a:t>tags and </a:t>
            </a:r>
            <a:r>
              <a:rPr sz="2000" spc="-5" dirty="0">
                <a:latin typeface="Segoe UI"/>
                <a:cs typeface="Segoe UI"/>
              </a:rPr>
              <a:t>body </a:t>
            </a:r>
            <a:r>
              <a:rPr sz="2000" spc="-25" dirty="0">
                <a:latin typeface="Segoe UI"/>
                <a:cs typeface="Segoe UI"/>
              </a:rPr>
              <a:t>of </a:t>
            </a:r>
            <a:r>
              <a:rPr sz="2000" spc="-5" dirty="0">
                <a:latin typeface="Segoe UI"/>
                <a:cs typeface="Segoe UI"/>
              </a:rPr>
              <a:t>the </a:t>
            </a:r>
            <a:r>
              <a:rPr sz="2000" spc="-10" dirty="0">
                <a:latin typeface="Segoe UI"/>
                <a:cs typeface="Segoe UI"/>
              </a:rPr>
              <a:t>text. </a:t>
            </a:r>
            <a:r>
              <a:rPr sz="2000" spc="-5" dirty="0">
                <a:latin typeface="Segoe UI"/>
                <a:cs typeface="Segoe UI"/>
              </a:rPr>
              <a:t>Some </a:t>
            </a:r>
            <a:r>
              <a:rPr sz="2000" spc="-25" dirty="0">
                <a:latin typeface="Segoe UI"/>
                <a:cs typeface="Segoe UI"/>
              </a:rPr>
              <a:t>of </a:t>
            </a:r>
            <a:r>
              <a:rPr sz="2000" dirty="0">
                <a:latin typeface="Segoe UI"/>
                <a:cs typeface="Segoe UI"/>
              </a:rPr>
              <a:t>the 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popular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commands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are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create,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edit,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delget,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get,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and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5" dirty="0">
                <a:latin typeface="Segoe UI"/>
                <a:cs typeface="Segoe UI"/>
              </a:rPr>
              <a:t>prt.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00" y="102502"/>
            <a:ext cx="12496800" cy="9144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70" dirty="0"/>
              <a:t>Tools</a:t>
            </a:r>
            <a:r>
              <a:rPr spc="20" dirty="0"/>
              <a:t> </a:t>
            </a:r>
            <a:r>
              <a:rPr spc="-5" dirty="0"/>
              <a:t>Supporting</a:t>
            </a:r>
            <a:r>
              <a:rPr spc="70" dirty="0"/>
              <a:t> </a:t>
            </a:r>
            <a:r>
              <a:rPr spc="-35" dirty="0"/>
              <a:t>Version</a:t>
            </a:r>
            <a:r>
              <a:rPr spc="30" dirty="0"/>
              <a:t> </a:t>
            </a:r>
            <a:r>
              <a:rPr spc="-20" dirty="0"/>
              <a:t>Control</a:t>
            </a:r>
            <a:r>
              <a:rPr spc="50" dirty="0"/>
              <a:t> </a:t>
            </a:r>
            <a:r>
              <a:rPr spc="-20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4047" y="1080690"/>
            <a:ext cx="7854696" cy="511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2548127"/>
            <a:ext cx="1194815" cy="10058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400" y="6028944"/>
            <a:ext cx="1167384" cy="11673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526529" y="1923260"/>
            <a:ext cx="11234420" cy="2501900"/>
            <a:chOff x="3526529" y="1923260"/>
            <a:chExt cx="11234420" cy="25019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6529" y="1923260"/>
              <a:ext cx="11234176" cy="250169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91127" y="2002535"/>
              <a:ext cx="10902950" cy="2341245"/>
            </a:xfrm>
            <a:custGeom>
              <a:avLst/>
              <a:gdLst/>
              <a:ahLst/>
              <a:cxnLst/>
              <a:rect l="l" t="t" r="r" b="b"/>
              <a:pathLst>
                <a:path w="10902950" h="2341245">
                  <a:moveTo>
                    <a:pt x="10512552" y="0"/>
                  </a:moveTo>
                  <a:lnTo>
                    <a:pt x="390144" y="0"/>
                  </a:lnTo>
                  <a:lnTo>
                    <a:pt x="341195" y="3038"/>
                  </a:lnTo>
                  <a:lnTo>
                    <a:pt x="294064" y="11912"/>
                  </a:lnTo>
                  <a:lnTo>
                    <a:pt x="249115" y="26255"/>
                  </a:lnTo>
                  <a:lnTo>
                    <a:pt x="206713" y="45701"/>
                  </a:lnTo>
                  <a:lnTo>
                    <a:pt x="167225" y="69887"/>
                  </a:lnTo>
                  <a:lnTo>
                    <a:pt x="131014" y="98446"/>
                  </a:lnTo>
                  <a:lnTo>
                    <a:pt x="98446" y="131014"/>
                  </a:lnTo>
                  <a:lnTo>
                    <a:pt x="69887" y="167225"/>
                  </a:lnTo>
                  <a:lnTo>
                    <a:pt x="45701" y="206713"/>
                  </a:lnTo>
                  <a:lnTo>
                    <a:pt x="26255" y="249115"/>
                  </a:lnTo>
                  <a:lnTo>
                    <a:pt x="11912" y="294064"/>
                  </a:lnTo>
                  <a:lnTo>
                    <a:pt x="3038" y="341195"/>
                  </a:lnTo>
                  <a:lnTo>
                    <a:pt x="0" y="390144"/>
                  </a:lnTo>
                  <a:lnTo>
                    <a:pt x="0" y="1950720"/>
                  </a:lnTo>
                  <a:lnTo>
                    <a:pt x="3038" y="1999668"/>
                  </a:lnTo>
                  <a:lnTo>
                    <a:pt x="11912" y="2046799"/>
                  </a:lnTo>
                  <a:lnTo>
                    <a:pt x="26255" y="2091748"/>
                  </a:lnTo>
                  <a:lnTo>
                    <a:pt x="45701" y="2134150"/>
                  </a:lnTo>
                  <a:lnTo>
                    <a:pt x="69887" y="2173638"/>
                  </a:lnTo>
                  <a:lnTo>
                    <a:pt x="98446" y="2209849"/>
                  </a:lnTo>
                  <a:lnTo>
                    <a:pt x="131014" y="2242417"/>
                  </a:lnTo>
                  <a:lnTo>
                    <a:pt x="167225" y="2270976"/>
                  </a:lnTo>
                  <a:lnTo>
                    <a:pt x="206713" y="2295162"/>
                  </a:lnTo>
                  <a:lnTo>
                    <a:pt x="249115" y="2314608"/>
                  </a:lnTo>
                  <a:lnTo>
                    <a:pt x="294064" y="2328951"/>
                  </a:lnTo>
                  <a:lnTo>
                    <a:pt x="341195" y="2337825"/>
                  </a:lnTo>
                  <a:lnTo>
                    <a:pt x="390144" y="2340864"/>
                  </a:lnTo>
                  <a:lnTo>
                    <a:pt x="10512552" y="2340864"/>
                  </a:lnTo>
                  <a:lnTo>
                    <a:pt x="10561500" y="2337825"/>
                  </a:lnTo>
                  <a:lnTo>
                    <a:pt x="10608631" y="2328951"/>
                  </a:lnTo>
                  <a:lnTo>
                    <a:pt x="10653580" y="2314608"/>
                  </a:lnTo>
                  <a:lnTo>
                    <a:pt x="10695982" y="2295162"/>
                  </a:lnTo>
                  <a:lnTo>
                    <a:pt x="10735470" y="2270976"/>
                  </a:lnTo>
                  <a:lnTo>
                    <a:pt x="10771681" y="2242417"/>
                  </a:lnTo>
                  <a:lnTo>
                    <a:pt x="10804249" y="2209849"/>
                  </a:lnTo>
                  <a:lnTo>
                    <a:pt x="10832808" y="2173638"/>
                  </a:lnTo>
                  <a:lnTo>
                    <a:pt x="10856994" y="2134150"/>
                  </a:lnTo>
                  <a:lnTo>
                    <a:pt x="10876440" y="2091748"/>
                  </a:lnTo>
                  <a:lnTo>
                    <a:pt x="10890783" y="2046799"/>
                  </a:lnTo>
                  <a:lnTo>
                    <a:pt x="10899657" y="1999668"/>
                  </a:lnTo>
                  <a:lnTo>
                    <a:pt x="10902695" y="1950720"/>
                  </a:lnTo>
                  <a:lnTo>
                    <a:pt x="10902695" y="390144"/>
                  </a:lnTo>
                  <a:lnTo>
                    <a:pt x="10899657" y="341195"/>
                  </a:lnTo>
                  <a:lnTo>
                    <a:pt x="10890783" y="294064"/>
                  </a:lnTo>
                  <a:lnTo>
                    <a:pt x="10876440" y="249115"/>
                  </a:lnTo>
                  <a:lnTo>
                    <a:pt x="10856994" y="206713"/>
                  </a:lnTo>
                  <a:lnTo>
                    <a:pt x="10832808" y="167225"/>
                  </a:lnTo>
                  <a:lnTo>
                    <a:pt x="10804249" y="131014"/>
                  </a:lnTo>
                  <a:lnTo>
                    <a:pt x="10771681" y="98446"/>
                  </a:lnTo>
                  <a:lnTo>
                    <a:pt x="10735470" y="69887"/>
                  </a:lnTo>
                  <a:lnTo>
                    <a:pt x="10695982" y="45701"/>
                  </a:lnTo>
                  <a:lnTo>
                    <a:pt x="10653580" y="26255"/>
                  </a:lnTo>
                  <a:lnTo>
                    <a:pt x="10608631" y="11912"/>
                  </a:lnTo>
                  <a:lnTo>
                    <a:pt x="10561500" y="3038"/>
                  </a:lnTo>
                  <a:lnTo>
                    <a:pt x="10512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91127" y="2002535"/>
              <a:ext cx="10902950" cy="2341245"/>
            </a:xfrm>
            <a:custGeom>
              <a:avLst/>
              <a:gdLst/>
              <a:ahLst/>
              <a:cxnLst/>
              <a:rect l="l" t="t" r="r" b="b"/>
              <a:pathLst>
                <a:path w="10902950" h="2341245">
                  <a:moveTo>
                    <a:pt x="0" y="390144"/>
                  </a:moveTo>
                  <a:lnTo>
                    <a:pt x="3038" y="341195"/>
                  </a:lnTo>
                  <a:lnTo>
                    <a:pt x="11912" y="294064"/>
                  </a:lnTo>
                  <a:lnTo>
                    <a:pt x="26255" y="249115"/>
                  </a:lnTo>
                  <a:lnTo>
                    <a:pt x="45701" y="206713"/>
                  </a:lnTo>
                  <a:lnTo>
                    <a:pt x="69887" y="167225"/>
                  </a:lnTo>
                  <a:lnTo>
                    <a:pt x="98446" y="131014"/>
                  </a:lnTo>
                  <a:lnTo>
                    <a:pt x="131014" y="98446"/>
                  </a:lnTo>
                  <a:lnTo>
                    <a:pt x="167225" y="69887"/>
                  </a:lnTo>
                  <a:lnTo>
                    <a:pt x="206713" y="45701"/>
                  </a:lnTo>
                  <a:lnTo>
                    <a:pt x="249115" y="26255"/>
                  </a:lnTo>
                  <a:lnTo>
                    <a:pt x="294064" y="11912"/>
                  </a:lnTo>
                  <a:lnTo>
                    <a:pt x="341195" y="3038"/>
                  </a:lnTo>
                  <a:lnTo>
                    <a:pt x="390144" y="0"/>
                  </a:lnTo>
                  <a:lnTo>
                    <a:pt x="10512552" y="0"/>
                  </a:lnTo>
                  <a:lnTo>
                    <a:pt x="10561500" y="3038"/>
                  </a:lnTo>
                  <a:lnTo>
                    <a:pt x="10608631" y="11912"/>
                  </a:lnTo>
                  <a:lnTo>
                    <a:pt x="10653580" y="26255"/>
                  </a:lnTo>
                  <a:lnTo>
                    <a:pt x="10695982" y="45701"/>
                  </a:lnTo>
                  <a:lnTo>
                    <a:pt x="10735470" y="69887"/>
                  </a:lnTo>
                  <a:lnTo>
                    <a:pt x="10771681" y="98446"/>
                  </a:lnTo>
                  <a:lnTo>
                    <a:pt x="10804249" y="131014"/>
                  </a:lnTo>
                  <a:lnTo>
                    <a:pt x="10832808" y="167225"/>
                  </a:lnTo>
                  <a:lnTo>
                    <a:pt x="10856994" y="206713"/>
                  </a:lnTo>
                  <a:lnTo>
                    <a:pt x="10876440" y="249115"/>
                  </a:lnTo>
                  <a:lnTo>
                    <a:pt x="10890783" y="294064"/>
                  </a:lnTo>
                  <a:lnTo>
                    <a:pt x="10899657" y="341195"/>
                  </a:lnTo>
                  <a:lnTo>
                    <a:pt x="10902695" y="390144"/>
                  </a:lnTo>
                  <a:lnTo>
                    <a:pt x="10902695" y="1950720"/>
                  </a:lnTo>
                  <a:lnTo>
                    <a:pt x="10899657" y="1999668"/>
                  </a:lnTo>
                  <a:lnTo>
                    <a:pt x="10890783" y="2046799"/>
                  </a:lnTo>
                  <a:lnTo>
                    <a:pt x="10876440" y="2091748"/>
                  </a:lnTo>
                  <a:lnTo>
                    <a:pt x="10856994" y="2134150"/>
                  </a:lnTo>
                  <a:lnTo>
                    <a:pt x="10832808" y="2173638"/>
                  </a:lnTo>
                  <a:lnTo>
                    <a:pt x="10804249" y="2209849"/>
                  </a:lnTo>
                  <a:lnTo>
                    <a:pt x="10771681" y="2242417"/>
                  </a:lnTo>
                  <a:lnTo>
                    <a:pt x="10735470" y="2270976"/>
                  </a:lnTo>
                  <a:lnTo>
                    <a:pt x="10695982" y="2295162"/>
                  </a:lnTo>
                  <a:lnTo>
                    <a:pt x="10653580" y="2314608"/>
                  </a:lnTo>
                  <a:lnTo>
                    <a:pt x="10608631" y="2328951"/>
                  </a:lnTo>
                  <a:lnTo>
                    <a:pt x="10561500" y="2337825"/>
                  </a:lnTo>
                  <a:lnTo>
                    <a:pt x="10512552" y="2340864"/>
                  </a:lnTo>
                  <a:lnTo>
                    <a:pt x="390144" y="2340864"/>
                  </a:lnTo>
                  <a:lnTo>
                    <a:pt x="341195" y="2337825"/>
                  </a:lnTo>
                  <a:lnTo>
                    <a:pt x="294064" y="2328951"/>
                  </a:lnTo>
                  <a:lnTo>
                    <a:pt x="249115" y="2314608"/>
                  </a:lnTo>
                  <a:lnTo>
                    <a:pt x="206713" y="2295162"/>
                  </a:lnTo>
                  <a:lnTo>
                    <a:pt x="167225" y="2270976"/>
                  </a:lnTo>
                  <a:lnTo>
                    <a:pt x="131014" y="2242417"/>
                  </a:lnTo>
                  <a:lnTo>
                    <a:pt x="98446" y="2209849"/>
                  </a:lnTo>
                  <a:lnTo>
                    <a:pt x="69887" y="2173638"/>
                  </a:lnTo>
                  <a:lnTo>
                    <a:pt x="45701" y="2134150"/>
                  </a:lnTo>
                  <a:lnTo>
                    <a:pt x="26255" y="2091748"/>
                  </a:lnTo>
                  <a:lnTo>
                    <a:pt x="11912" y="2046799"/>
                  </a:lnTo>
                  <a:lnTo>
                    <a:pt x="3038" y="1999668"/>
                  </a:lnTo>
                  <a:lnTo>
                    <a:pt x="0" y="1950720"/>
                  </a:lnTo>
                  <a:lnTo>
                    <a:pt x="0" y="390144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85057" y="2392806"/>
            <a:ext cx="10515600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Segoe UI"/>
                <a:cs typeface="Segoe UI"/>
              </a:rPr>
              <a:t>Monotone </a:t>
            </a:r>
            <a:r>
              <a:rPr sz="2000" spc="-10" dirty="0">
                <a:latin typeface="Segoe UI"/>
                <a:cs typeface="Segoe UI"/>
              </a:rPr>
              <a:t>is </a:t>
            </a:r>
            <a:r>
              <a:rPr sz="2000" dirty="0">
                <a:latin typeface="Segoe UI"/>
                <a:cs typeface="Segoe UI"/>
              </a:rPr>
              <a:t>an </a:t>
            </a:r>
            <a:r>
              <a:rPr sz="2000" spc="-5" dirty="0">
                <a:latin typeface="Segoe UI"/>
                <a:cs typeface="Segoe UI"/>
              </a:rPr>
              <a:t>open-source software tool for distributed revision control. It </a:t>
            </a:r>
            <a:r>
              <a:rPr sz="2000" dirty="0">
                <a:latin typeface="Segoe UI"/>
                <a:cs typeface="Segoe UI"/>
              </a:rPr>
              <a:t>helps </a:t>
            </a:r>
            <a:r>
              <a:rPr sz="2000" spc="-10" dirty="0">
                <a:latin typeface="Segoe UI"/>
                <a:cs typeface="Segoe UI"/>
              </a:rPr>
              <a:t>in </a:t>
            </a:r>
            <a:r>
              <a:rPr sz="2000" spc="-5" dirty="0">
                <a:latin typeface="Segoe UI"/>
                <a:cs typeface="Segoe UI"/>
              </a:rPr>
              <a:t>tracking 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revision</a:t>
            </a:r>
            <a:r>
              <a:rPr sz="2000" spc="114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codes,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documents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and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also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tracks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spc="5" dirty="0">
                <a:latin typeface="Segoe UI"/>
                <a:cs typeface="Segoe UI"/>
              </a:rPr>
              <a:t>history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across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renames.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It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strongly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supports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 </a:t>
            </a:r>
            <a:r>
              <a:rPr sz="2000" spc="-10" dirty="0">
                <a:latin typeface="Segoe UI"/>
                <a:cs typeface="Segoe UI"/>
              </a:rPr>
              <a:t>diverge/merge workflow. Its </a:t>
            </a:r>
            <a:r>
              <a:rPr sz="2000" dirty="0">
                <a:latin typeface="Segoe UI"/>
                <a:cs typeface="Segoe UI"/>
              </a:rPr>
              <a:t>noteworthy </a:t>
            </a:r>
            <a:r>
              <a:rPr sz="2000" spc="-5" dirty="0">
                <a:latin typeface="Segoe UI"/>
                <a:cs typeface="Segoe UI"/>
              </a:rPr>
              <a:t>features </a:t>
            </a:r>
            <a:r>
              <a:rPr sz="2000" spc="-10" dirty="0">
                <a:latin typeface="Segoe UI"/>
                <a:cs typeface="Segoe UI"/>
              </a:rPr>
              <a:t>are </a:t>
            </a:r>
            <a:r>
              <a:rPr sz="2000" spc="-5" dirty="0">
                <a:latin typeface="Segoe UI"/>
                <a:cs typeface="Segoe UI"/>
              </a:rPr>
              <a:t>good </a:t>
            </a:r>
            <a:r>
              <a:rPr sz="2000" dirty="0">
                <a:latin typeface="Segoe UI"/>
                <a:cs typeface="Segoe UI"/>
              </a:rPr>
              <a:t>support </a:t>
            </a:r>
            <a:r>
              <a:rPr sz="2000" spc="-5" dirty="0">
                <a:latin typeface="Segoe UI"/>
                <a:cs typeface="Segoe UI"/>
              </a:rPr>
              <a:t>for internationalization 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and localization, </a:t>
            </a:r>
            <a:r>
              <a:rPr sz="2000" spc="15" dirty="0">
                <a:latin typeface="Segoe UI"/>
                <a:cs typeface="Segoe UI"/>
              </a:rPr>
              <a:t>very </a:t>
            </a:r>
            <a:r>
              <a:rPr sz="2000" spc="-5" dirty="0">
                <a:latin typeface="Segoe UI"/>
                <a:cs typeface="Segoe UI"/>
              </a:rPr>
              <a:t>low maintenance, and stable </a:t>
            </a:r>
            <a:r>
              <a:rPr sz="2000" dirty="0">
                <a:latin typeface="Segoe UI"/>
                <a:cs typeface="Segoe UI"/>
              </a:rPr>
              <a:t>GUI. </a:t>
            </a:r>
            <a:r>
              <a:rPr sz="2000" spc="-5" dirty="0">
                <a:latin typeface="Segoe UI"/>
                <a:cs typeface="Segoe UI"/>
              </a:rPr>
              <a:t>It </a:t>
            </a:r>
            <a:r>
              <a:rPr sz="2000" dirty="0">
                <a:latin typeface="Segoe UI"/>
                <a:cs typeface="Segoe UI"/>
              </a:rPr>
              <a:t>does </a:t>
            </a:r>
            <a:r>
              <a:rPr sz="2000" spc="-5" dirty="0">
                <a:latin typeface="Segoe UI"/>
                <a:cs typeface="Segoe UI"/>
              </a:rPr>
              <a:t>not </a:t>
            </a:r>
            <a:r>
              <a:rPr sz="2000" dirty="0">
                <a:latin typeface="Segoe UI"/>
                <a:cs typeface="Segoe UI"/>
              </a:rPr>
              <a:t>support </a:t>
            </a:r>
            <a:r>
              <a:rPr sz="2000" spc="-5" dirty="0">
                <a:latin typeface="Segoe UI"/>
                <a:cs typeface="Segoe UI"/>
              </a:rPr>
              <a:t>potential </a:t>
            </a:r>
            <a:r>
              <a:rPr sz="2000" dirty="0">
                <a:latin typeface="Segoe UI"/>
                <a:cs typeface="Segoe UI"/>
              </a:rPr>
              <a:t>users </a:t>
            </a:r>
            <a:r>
              <a:rPr sz="2000" spc="-35" dirty="0">
                <a:latin typeface="Segoe UI"/>
                <a:cs typeface="Segoe UI"/>
              </a:rPr>
              <a:t>to 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checkout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from</a:t>
            </a:r>
            <a:r>
              <a:rPr sz="2000" spc="-5" dirty="0">
                <a:latin typeface="Segoe UI"/>
                <a:cs typeface="Segoe UI"/>
              </a:rPr>
              <a:t> a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proxy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network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due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non-HTTP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protocol.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26529" y="5364463"/>
            <a:ext cx="11234420" cy="2498725"/>
            <a:chOff x="3526529" y="5364463"/>
            <a:chExt cx="11234420" cy="249872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6529" y="5364463"/>
              <a:ext cx="11234176" cy="24986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91127" y="5443728"/>
              <a:ext cx="10902950" cy="2338070"/>
            </a:xfrm>
            <a:custGeom>
              <a:avLst/>
              <a:gdLst/>
              <a:ahLst/>
              <a:cxnLst/>
              <a:rect l="l" t="t" r="r" b="b"/>
              <a:pathLst>
                <a:path w="10902950" h="2338070">
                  <a:moveTo>
                    <a:pt x="10513060" y="0"/>
                  </a:moveTo>
                  <a:lnTo>
                    <a:pt x="389636" y="0"/>
                  </a:lnTo>
                  <a:lnTo>
                    <a:pt x="340771" y="3036"/>
                  </a:lnTo>
                  <a:lnTo>
                    <a:pt x="293714" y="11902"/>
                  </a:lnTo>
                  <a:lnTo>
                    <a:pt x="248832" y="26233"/>
                  </a:lnTo>
                  <a:lnTo>
                    <a:pt x="206489" y="45662"/>
                  </a:lnTo>
                  <a:lnTo>
                    <a:pt x="167051" y="69823"/>
                  </a:lnTo>
                  <a:lnTo>
                    <a:pt x="130884" y="98353"/>
                  </a:lnTo>
                  <a:lnTo>
                    <a:pt x="98353" y="130884"/>
                  </a:lnTo>
                  <a:lnTo>
                    <a:pt x="69823" y="167051"/>
                  </a:lnTo>
                  <a:lnTo>
                    <a:pt x="45662" y="206489"/>
                  </a:lnTo>
                  <a:lnTo>
                    <a:pt x="26233" y="248832"/>
                  </a:lnTo>
                  <a:lnTo>
                    <a:pt x="11902" y="293714"/>
                  </a:lnTo>
                  <a:lnTo>
                    <a:pt x="3036" y="340771"/>
                  </a:lnTo>
                  <a:lnTo>
                    <a:pt x="0" y="389636"/>
                  </a:lnTo>
                  <a:lnTo>
                    <a:pt x="0" y="1948180"/>
                  </a:lnTo>
                  <a:lnTo>
                    <a:pt x="3036" y="1997044"/>
                  </a:lnTo>
                  <a:lnTo>
                    <a:pt x="11902" y="2044101"/>
                  </a:lnTo>
                  <a:lnTo>
                    <a:pt x="26233" y="2088983"/>
                  </a:lnTo>
                  <a:lnTo>
                    <a:pt x="45662" y="2131326"/>
                  </a:lnTo>
                  <a:lnTo>
                    <a:pt x="69823" y="2170764"/>
                  </a:lnTo>
                  <a:lnTo>
                    <a:pt x="98353" y="2206931"/>
                  </a:lnTo>
                  <a:lnTo>
                    <a:pt x="130884" y="2239462"/>
                  </a:lnTo>
                  <a:lnTo>
                    <a:pt x="167051" y="2267992"/>
                  </a:lnTo>
                  <a:lnTo>
                    <a:pt x="206489" y="2292153"/>
                  </a:lnTo>
                  <a:lnTo>
                    <a:pt x="248832" y="2311582"/>
                  </a:lnTo>
                  <a:lnTo>
                    <a:pt x="293714" y="2325913"/>
                  </a:lnTo>
                  <a:lnTo>
                    <a:pt x="340771" y="2334779"/>
                  </a:lnTo>
                  <a:lnTo>
                    <a:pt x="389636" y="2337816"/>
                  </a:lnTo>
                  <a:lnTo>
                    <a:pt x="10513060" y="2337816"/>
                  </a:lnTo>
                  <a:lnTo>
                    <a:pt x="10561924" y="2334779"/>
                  </a:lnTo>
                  <a:lnTo>
                    <a:pt x="10608981" y="2325913"/>
                  </a:lnTo>
                  <a:lnTo>
                    <a:pt x="10653863" y="2311582"/>
                  </a:lnTo>
                  <a:lnTo>
                    <a:pt x="10696206" y="2292153"/>
                  </a:lnTo>
                  <a:lnTo>
                    <a:pt x="10735644" y="2267992"/>
                  </a:lnTo>
                  <a:lnTo>
                    <a:pt x="10771811" y="2239462"/>
                  </a:lnTo>
                  <a:lnTo>
                    <a:pt x="10804342" y="2206931"/>
                  </a:lnTo>
                  <a:lnTo>
                    <a:pt x="10832872" y="2170764"/>
                  </a:lnTo>
                  <a:lnTo>
                    <a:pt x="10857033" y="2131326"/>
                  </a:lnTo>
                  <a:lnTo>
                    <a:pt x="10876462" y="2088983"/>
                  </a:lnTo>
                  <a:lnTo>
                    <a:pt x="10890793" y="2044101"/>
                  </a:lnTo>
                  <a:lnTo>
                    <a:pt x="10899659" y="1997044"/>
                  </a:lnTo>
                  <a:lnTo>
                    <a:pt x="10902695" y="1948180"/>
                  </a:lnTo>
                  <a:lnTo>
                    <a:pt x="10902695" y="389636"/>
                  </a:lnTo>
                  <a:lnTo>
                    <a:pt x="10899659" y="340771"/>
                  </a:lnTo>
                  <a:lnTo>
                    <a:pt x="10890793" y="293714"/>
                  </a:lnTo>
                  <a:lnTo>
                    <a:pt x="10876462" y="248832"/>
                  </a:lnTo>
                  <a:lnTo>
                    <a:pt x="10857033" y="206489"/>
                  </a:lnTo>
                  <a:lnTo>
                    <a:pt x="10832872" y="167051"/>
                  </a:lnTo>
                  <a:lnTo>
                    <a:pt x="10804342" y="130884"/>
                  </a:lnTo>
                  <a:lnTo>
                    <a:pt x="10771811" y="98353"/>
                  </a:lnTo>
                  <a:lnTo>
                    <a:pt x="10735644" y="69823"/>
                  </a:lnTo>
                  <a:lnTo>
                    <a:pt x="10696206" y="45662"/>
                  </a:lnTo>
                  <a:lnTo>
                    <a:pt x="10653863" y="26233"/>
                  </a:lnTo>
                  <a:lnTo>
                    <a:pt x="10608981" y="11902"/>
                  </a:lnTo>
                  <a:lnTo>
                    <a:pt x="10561924" y="3036"/>
                  </a:lnTo>
                  <a:lnTo>
                    <a:pt x="10513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91127" y="5443728"/>
              <a:ext cx="10902950" cy="2338070"/>
            </a:xfrm>
            <a:custGeom>
              <a:avLst/>
              <a:gdLst/>
              <a:ahLst/>
              <a:cxnLst/>
              <a:rect l="l" t="t" r="r" b="b"/>
              <a:pathLst>
                <a:path w="10902950" h="2338070">
                  <a:moveTo>
                    <a:pt x="0" y="389636"/>
                  </a:moveTo>
                  <a:lnTo>
                    <a:pt x="3036" y="340771"/>
                  </a:lnTo>
                  <a:lnTo>
                    <a:pt x="11902" y="293714"/>
                  </a:lnTo>
                  <a:lnTo>
                    <a:pt x="26233" y="248832"/>
                  </a:lnTo>
                  <a:lnTo>
                    <a:pt x="45662" y="206489"/>
                  </a:lnTo>
                  <a:lnTo>
                    <a:pt x="69823" y="167051"/>
                  </a:lnTo>
                  <a:lnTo>
                    <a:pt x="98353" y="130884"/>
                  </a:lnTo>
                  <a:lnTo>
                    <a:pt x="130884" y="98353"/>
                  </a:lnTo>
                  <a:lnTo>
                    <a:pt x="167051" y="69823"/>
                  </a:lnTo>
                  <a:lnTo>
                    <a:pt x="206489" y="45662"/>
                  </a:lnTo>
                  <a:lnTo>
                    <a:pt x="248832" y="26233"/>
                  </a:lnTo>
                  <a:lnTo>
                    <a:pt x="293714" y="11902"/>
                  </a:lnTo>
                  <a:lnTo>
                    <a:pt x="340771" y="3036"/>
                  </a:lnTo>
                  <a:lnTo>
                    <a:pt x="389636" y="0"/>
                  </a:lnTo>
                  <a:lnTo>
                    <a:pt x="10513060" y="0"/>
                  </a:lnTo>
                  <a:lnTo>
                    <a:pt x="10561924" y="3036"/>
                  </a:lnTo>
                  <a:lnTo>
                    <a:pt x="10608981" y="11902"/>
                  </a:lnTo>
                  <a:lnTo>
                    <a:pt x="10653863" y="26233"/>
                  </a:lnTo>
                  <a:lnTo>
                    <a:pt x="10696206" y="45662"/>
                  </a:lnTo>
                  <a:lnTo>
                    <a:pt x="10735644" y="69823"/>
                  </a:lnTo>
                  <a:lnTo>
                    <a:pt x="10771811" y="98353"/>
                  </a:lnTo>
                  <a:lnTo>
                    <a:pt x="10804342" y="130884"/>
                  </a:lnTo>
                  <a:lnTo>
                    <a:pt x="10832872" y="167051"/>
                  </a:lnTo>
                  <a:lnTo>
                    <a:pt x="10857033" y="206489"/>
                  </a:lnTo>
                  <a:lnTo>
                    <a:pt x="10876462" y="248832"/>
                  </a:lnTo>
                  <a:lnTo>
                    <a:pt x="10890793" y="293714"/>
                  </a:lnTo>
                  <a:lnTo>
                    <a:pt x="10899659" y="340771"/>
                  </a:lnTo>
                  <a:lnTo>
                    <a:pt x="10902695" y="389636"/>
                  </a:lnTo>
                  <a:lnTo>
                    <a:pt x="10902695" y="1948180"/>
                  </a:lnTo>
                  <a:lnTo>
                    <a:pt x="10899659" y="1997044"/>
                  </a:lnTo>
                  <a:lnTo>
                    <a:pt x="10890793" y="2044101"/>
                  </a:lnTo>
                  <a:lnTo>
                    <a:pt x="10876462" y="2088983"/>
                  </a:lnTo>
                  <a:lnTo>
                    <a:pt x="10857033" y="2131326"/>
                  </a:lnTo>
                  <a:lnTo>
                    <a:pt x="10832872" y="2170764"/>
                  </a:lnTo>
                  <a:lnTo>
                    <a:pt x="10804342" y="2206931"/>
                  </a:lnTo>
                  <a:lnTo>
                    <a:pt x="10771811" y="2239462"/>
                  </a:lnTo>
                  <a:lnTo>
                    <a:pt x="10735644" y="2267992"/>
                  </a:lnTo>
                  <a:lnTo>
                    <a:pt x="10696206" y="2292153"/>
                  </a:lnTo>
                  <a:lnTo>
                    <a:pt x="10653863" y="2311582"/>
                  </a:lnTo>
                  <a:lnTo>
                    <a:pt x="10608981" y="2325913"/>
                  </a:lnTo>
                  <a:lnTo>
                    <a:pt x="10561924" y="2334779"/>
                  </a:lnTo>
                  <a:lnTo>
                    <a:pt x="10513060" y="2337816"/>
                  </a:lnTo>
                  <a:lnTo>
                    <a:pt x="389636" y="2337816"/>
                  </a:lnTo>
                  <a:lnTo>
                    <a:pt x="340771" y="2334779"/>
                  </a:lnTo>
                  <a:lnTo>
                    <a:pt x="293714" y="2325913"/>
                  </a:lnTo>
                  <a:lnTo>
                    <a:pt x="248832" y="2311582"/>
                  </a:lnTo>
                  <a:lnTo>
                    <a:pt x="206489" y="2292153"/>
                  </a:lnTo>
                  <a:lnTo>
                    <a:pt x="167051" y="2267992"/>
                  </a:lnTo>
                  <a:lnTo>
                    <a:pt x="130884" y="2239462"/>
                  </a:lnTo>
                  <a:lnTo>
                    <a:pt x="98353" y="2206931"/>
                  </a:lnTo>
                  <a:lnTo>
                    <a:pt x="69823" y="2170764"/>
                  </a:lnTo>
                  <a:lnTo>
                    <a:pt x="45662" y="2131326"/>
                  </a:lnTo>
                  <a:lnTo>
                    <a:pt x="26233" y="2088983"/>
                  </a:lnTo>
                  <a:lnTo>
                    <a:pt x="11902" y="2044101"/>
                  </a:lnTo>
                  <a:lnTo>
                    <a:pt x="3036" y="1997044"/>
                  </a:lnTo>
                  <a:lnTo>
                    <a:pt x="0" y="1948180"/>
                  </a:lnTo>
                  <a:lnTo>
                    <a:pt x="0" y="389636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85057" y="5832424"/>
            <a:ext cx="1051687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Segoe UI"/>
                <a:cs typeface="Segoe UI"/>
              </a:rPr>
              <a:t>Plastic SCM is a cross-platform commercial software tool for </a:t>
            </a:r>
            <a:r>
              <a:rPr sz="2000" spc="-10" dirty="0">
                <a:latin typeface="Segoe UI"/>
                <a:cs typeface="Segoe UI"/>
              </a:rPr>
              <a:t>distributed </a:t>
            </a:r>
            <a:r>
              <a:rPr sz="2000" dirty="0">
                <a:latin typeface="Segoe UI"/>
                <a:cs typeface="Segoe UI"/>
              </a:rPr>
              <a:t>version </a:t>
            </a:r>
            <a:r>
              <a:rPr sz="2000" spc="-5" dirty="0">
                <a:latin typeface="Segoe UI"/>
                <a:cs typeface="Segoe UI"/>
              </a:rPr>
              <a:t>control. It is a 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full </a:t>
            </a:r>
            <a:r>
              <a:rPr sz="2000" dirty="0">
                <a:latin typeface="Segoe UI"/>
                <a:cs typeface="Segoe UI"/>
              </a:rPr>
              <a:t>version </a:t>
            </a:r>
            <a:r>
              <a:rPr sz="2000" spc="-5" dirty="0">
                <a:latin typeface="Segoe UI"/>
                <a:cs typeface="Segoe UI"/>
              </a:rPr>
              <a:t>control stack </a:t>
            </a:r>
            <a:r>
              <a:rPr sz="2000" dirty="0">
                <a:latin typeface="Segoe UI"/>
                <a:cs typeface="Segoe UI"/>
              </a:rPr>
              <a:t>which </a:t>
            </a:r>
            <a:r>
              <a:rPr sz="2000" spc="-5" dirty="0">
                <a:latin typeface="Segoe UI"/>
                <a:cs typeface="Segoe UI"/>
              </a:rPr>
              <a:t>includes a command-line </a:t>
            </a:r>
            <a:r>
              <a:rPr sz="2000" spc="-10" dirty="0">
                <a:latin typeface="Segoe UI"/>
                <a:cs typeface="Segoe UI"/>
              </a:rPr>
              <a:t>tool, </a:t>
            </a:r>
            <a:r>
              <a:rPr sz="2000" spc="-5" dirty="0">
                <a:latin typeface="Segoe UI"/>
                <a:cs typeface="Segoe UI"/>
              </a:rPr>
              <a:t>a </a:t>
            </a:r>
            <a:r>
              <a:rPr sz="2000" dirty="0">
                <a:latin typeface="Segoe UI"/>
                <a:cs typeface="Segoe UI"/>
              </a:rPr>
              <a:t>GUI, </a:t>
            </a:r>
            <a:r>
              <a:rPr sz="2000" spc="-5" dirty="0">
                <a:latin typeface="Segoe UI"/>
                <a:cs typeface="Segoe UI"/>
              </a:rPr>
              <a:t>different merge tools, 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and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large</a:t>
            </a:r>
            <a:r>
              <a:rPr sz="2000" spc="-5" dirty="0">
                <a:latin typeface="Segoe UI"/>
                <a:cs typeface="Segoe UI"/>
              </a:rPr>
              <a:t> number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IDEs.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Its</a:t>
            </a:r>
            <a:r>
              <a:rPr sz="2000" spc="-5" dirty="0">
                <a:latin typeface="Segoe UI"/>
                <a:cs typeface="Segoe UI"/>
              </a:rPr>
              <a:t> popular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features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are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built-in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3-way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merge,</a:t>
            </a:r>
            <a:r>
              <a:rPr sz="2000" spc="5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directory 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versioning,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distributed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and</a:t>
            </a:r>
            <a:r>
              <a:rPr sz="2000" spc="-5" dirty="0">
                <a:latin typeface="Segoe UI"/>
                <a:cs typeface="Segoe UI"/>
              </a:rPr>
              <a:t> centralized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operations. It</a:t>
            </a:r>
            <a:r>
              <a:rPr sz="2000" spc="5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supports popular </a:t>
            </a:r>
            <a:r>
              <a:rPr sz="2000" spc="-5" dirty="0">
                <a:latin typeface="Segoe UI"/>
                <a:cs typeface="Segoe UI"/>
              </a:rPr>
              <a:t>operating</a:t>
            </a:r>
            <a:r>
              <a:rPr sz="2000" spc="5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systems 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such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as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Mac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OS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30" dirty="0">
                <a:latin typeface="Segoe UI"/>
                <a:cs typeface="Segoe UI"/>
              </a:rPr>
              <a:t>X,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Windows,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and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few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Linux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platforms.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636" y="1655191"/>
            <a:ext cx="4343400" cy="33355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200" spc="-35" dirty="0">
                <a:solidFill>
                  <a:srgbClr val="FFFFFF"/>
                </a:solidFill>
                <a:latin typeface="Segoe UI"/>
                <a:cs typeface="Segoe UI"/>
              </a:rPr>
              <a:t>Version</a:t>
            </a:r>
            <a:r>
              <a:rPr sz="7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200" spc="-20" dirty="0">
                <a:solidFill>
                  <a:srgbClr val="FFFFFF"/>
                </a:solidFill>
                <a:latin typeface="Segoe UI"/>
                <a:cs typeface="Segoe UI"/>
              </a:rPr>
              <a:t>Control</a:t>
            </a:r>
            <a:r>
              <a:rPr sz="7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200" spc="-20" dirty="0">
                <a:solidFill>
                  <a:srgbClr val="FFFFFF"/>
                </a:solidFill>
                <a:latin typeface="Segoe UI"/>
                <a:cs typeface="Segoe UI"/>
              </a:rPr>
              <a:t>Systems</a:t>
            </a:r>
            <a:endParaRPr sz="7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3800" y="4057436"/>
            <a:ext cx="7503364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10" dirty="0">
                <a:solidFill>
                  <a:srgbClr val="0E537A"/>
                </a:solidFill>
                <a:latin typeface="Segoe UI"/>
                <a:cs typeface="Segoe UI"/>
              </a:rPr>
              <a:t>Overview</a:t>
            </a:r>
            <a:r>
              <a:rPr sz="6600" spc="-7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6600" spc="-20" dirty="0">
                <a:solidFill>
                  <a:srgbClr val="0E537A"/>
                </a:solidFill>
                <a:latin typeface="Segoe UI"/>
                <a:cs typeface="Segoe UI"/>
              </a:rPr>
              <a:t>of</a:t>
            </a:r>
            <a:r>
              <a:rPr sz="6600" spc="-5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6600" spc="-5" dirty="0">
                <a:solidFill>
                  <a:srgbClr val="0E537A"/>
                </a:solidFill>
                <a:latin typeface="Segoe UI"/>
                <a:cs typeface="Segoe UI"/>
              </a:rPr>
              <a:t>Git</a:t>
            </a:r>
            <a:endParaRPr sz="66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9291" y="58727"/>
            <a:ext cx="7366507" cy="8425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00" spc="-30" dirty="0"/>
              <a:t>Popular</a:t>
            </a:r>
            <a:r>
              <a:rPr sz="5400" spc="30" dirty="0"/>
              <a:t> </a:t>
            </a:r>
            <a:r>
              <a:rPr sz="5400" spc="-35" dirty="0"/>
              <a:t>Terminologies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8671" y="856488"/>
            <a:ext cx="4032504" cy="3352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906514" y="3678682"/>
            <a:ext cx="2518410" cy="2521585"/>
            <a:chOff x="6906514" y="3678682"/>
            <a:chExt cx="2518410" cy="2521585"/>
          </a:xfrm>
        </p:grpSpPr>
        <p:sp>
          <p:nvSpPr>
            <p:cNvPr id="5" name="object 5"/>
            <p:cNvSpPr/>
            <p:nvPr/>
          </p:nvSpPr>
          <p:spPr>
            <a:xfrm>
              <a:off x="6920484" y="3692652"/>
              <a:ext cx="2490470" cy="2493645"/>
            </a:xfrm>
            <a:custGeom>
              <a:avLst/>
              <a:gdLst/>
              <a:ahLst/>
              <a:cxnLst/>
              <a:rect l="l" t="t" r="r" b="b"/>
              <a:pathLst>
                <a:path w="2490470" h="2493645">
                  <a:moveTo>
                    <a:pt x="1245108" y="0"/>
                  </a:moveTo>
                  <a:lnTo>
                    <a:pt x="1197345" y="900"/>
                  </a:lnTo>
                  <a:lnTo>
                    <a:pt x="1150037" y="3579"/>
                  </a:lnTo>
                  <a:lnTo>
                    <a:pt x="1103217" y="8005"/>
                  </a:lnTo>
                  <a:lnTo>
                    <a:pt x="1056916" y="14145"/>
                  </a:lnTo>
                  <a:lnTo>
                    <a:pt x="1011167" y="21967"/>
                  </a:lnTo>
                  <a:lnTo>
                    <a:pt x="966002" y="31439"/>
                  </a:lnTo>
                  <a:lnTo>
                    <a:pt x="921453" y="42529"/>
                  </a:lnTo>
                  <a:lnTo>
                    <a:pt x="877553" y="55204"/>
                  </a:lnTo>
                  <a:lnTo>
                    <a:pt x="834333" y="69432"/>
                  </a:lnTo>
                  <a:lnTo>
                    <a:pt x="791827" y="85180"/>
                  </a:lnTo>
                  <a:lnTo>
                    <a:pt x="750065" y="102417"/>
                  </a:lnTo>
                  <a:lnTo>
                    <a:pt x="709081" y="121110"/>
                  </a:lnTo>
                  <a:lnTo>
                    <a:pt x="668906" y="141227"/>
                  </a:lnTo>
                  <a:lnTo>
                    <a:pt x="629573" y="162735"/>
                  </a:lnTo>
                  <a:lnTo>
                    <a:pt x="591115" y="185602"/>
                  </a:lnTo>
                  <a:lnTo>
                    <a:pt x="553562" y="209796"/>
                  </a:lnTo>
                  <a:lnTo>
                    <a:pt x="516948" y="235285"/>
                  </a:lnTo>
                  <a:lnTo>
                    <a:pt x="481305" y="262036"/>
                  </a:lnTo>
                  <a:lnTo>
                    <a:pt x="446665" y="290018"/>
                  </a:lnTo>
                  <a:lnTo>
                    <a:pt x="413060" y="319197"/>
                  </a:lnTo>
                  <a:lnTo>
                    <a:pt x="380523" y="349541"/>
                  </a:lnTo>
                  <a:lnTo>
                    <a:pt x="349085" y="381019"/>
                  </a:lnTo>
                  <a:lnTo>
                    <a:pt x="318779" y="413597"/>
                  </a:lnTo>
                  <a:lnTo>
                    <a:pt x="289637" y="447245"/>
                  </a:lnTo>
                  <a:lnTo>
                    <a:pt x="261692" y="481928"/>
                  </a:lnTo>
                  <a:lnTo>
                    <a:pt x="234975" y="517616"/>
                  </a:lnTo>
                  <a:lnTo>
                    <a:pt x="209519" y="554275"/>
                  </a:lnTo>
                  <a:lnTo>
                    <a:pt x="185356" y="591874"/>
                  </a:lnTo>
                  <a:lnTo>
                    <a:pt x="162519" y="630379"/>
                  </a:lnTo>
                  <a:lnTo>
                    <a:pt x="141039" y="669760"/>
                  </a:lnTo>
                  <a:lnTo>
                    <a:pt x="120948" y="709983"/>
                  </a:lnTo>
                  <a:lnTo>
                    <a:pt x="102280" y="751017"/>
                  </a:lnTo>
                  <a:lnTo>
                    <a:pt x="85066" y="792829"/>
                  </a:lnTo>
                  <a:lnTo>
                    <a:pt x="69339" y="835386"/>
                  </a:lnTo>
                  <a:lnTo>
                    <a:pt x="55130" y="878657"/>
                  </a:lnTo>
                  <a:lnTo>
                    <a:pt x="42472" y="922609"/>
                  </a:lnTo>
                  <a:lnTo>
                    <a:pt x="31397" y="967209"/>
                  </a:lnTo>
                  <a:lnTo>
                    <a:pt x="21938" y="1012427"/>
                  </a:lnTo>
                  <a:lnTo>
                    <a:pt x="14126" y="1058228"/>
                  </a:lnTo>
                  <a:lnTo>
                    <a:pt x="7994" y="1104582"/>
                  </a:lnTo>
                  <a:lnTo>
                    <a:pt x="3574" y="1151455"/>
                  </a:lnTo>
                  <a:lnTo>
                    <a:pt x="899" y="1198816"/>
                  </a:lnTo>
                  <a:lnTo>
                    <a:pt x="0" y="1246632"/>
                  </a:lnTo>
                  <a:lnTo>
                    <a:pt x="899" y="1294447"/>
                  </a:lnTo>
                  <a:lnTo>
                    <a:pt x="3574" y="1341808"/>
                  </a:lnTo>
                  <a:lnTo>
                    <a:pt x="7994" y="1388681"/>
                  </a:lnTo>
                  <a:lnTo>
                    <a:pt x="14126" y="1435035"/>
                  </a:lnTo>
                  <a:lnTo>
                    <a:pt x="21938" y="1480836"/>
                  </a:lnTo>
                  <a:lnTo>
                    <a:pt x="31397" y="1526054"/>
                  </a:lnTo>
                  <a:lnTo>
                    <a:pt x="42472" y="1570654"/>
                  </a:lnTo>
                  <a:lnTo>
                    <a:pt x="55130" y="1614606"/>
                  </a:lnTo>
                  <a:lnTo>
                    <a:pt x="69339" y="1657877"/>
                  </a:lnTo>
                  <a:lnTo>
                    <a:pt x="85066" y="1700434"/>
                  </a:lnTo>
                  <a:lnTo>
                    <a:pt x="102280" y="1742246"/>
                  </a:lnTo>
                  <a:lnTo>
                    <a:pt x="120948" y="1783280"/>
                  </a:lnTo>
                  <a:lnTo>
                    <a:pt x="141039" y="1823503"/>
                  </a:lnTo>
                  <a:lnTo>
                    <a:pt x="162519" y="1862884"/>
                  </a:lnTo>
                  <a:lnTo>
                    <a:pt x="185356" y="1901389"/>
                  </a:lnTo>
                  <a:lnTo>
                    <a:pt x="209519" y="1938988"/>
                  </a:lnTo>
                  <a:lnTo>
                    <a:pt x="234975" y="1975647"/>
                  </a:lnTo>
                  <a:lnTo>
                    <a:pt x="261692" y="2011335"/>
                  </a:lnTo>
                  <a:lnTo>
                    <a:pt x="289637" y="2046018"/>
                  </a:lnTo>
                  <a:lnTo>
                    <a:pt x="318779" y="2079666"/>
                  </a:lnTo>
                  <a:lnTo>
                    <a:pt x="349085" y="2112244"/>
                  </a:lnTo>
                  <a:lnTo>
                    <a:pt x="380523" y="2143722"/>
                  </a:lnTo>
                  <a:lnTo>
                    <a:pt x="413060" y="2174066"/>
                  </a:lnTo>
                  <a:lnTo>
                    <a:pt x="446665" y="2203245"/>
                  </a:lnTo>
                  <a:lnTo>
                    <a:pt x="481305" y="2231227"/>
                  </a:lnTo>
                  <a:lnTo>
                    <a:pt x="516948" y="2257978"/>
                  </a:lnTo>
                  <a:lnTo>
                    <a:pt x="553562" y="2283467"/>
                  </a:lnTo>
                  <a:lnTo>
                    <a:pt x="591115" y="2307661"/>
                  </a:lnTo>
                  <a:lnTo>
                    <a:pt x="629573" y="2330528"/>
                  </a:lnTo>
                  <a:lnTo>
                    <a:pt x="668906" y="2352036"/>
                  </a:lnTo>
                  <a:lnTo>
                    <a:pt x="709081" y="2372153"/>
                  </a:lnTo>
                  <a:lnTo>
                    <a:pt x="750065" y="2390846"/>
                  </a:lnTo>
                  <a:lnTo>
                    <a:pt x="791827" y="2408083"/>
                  </a:lnTo>
                  <a:lnTo>
                    <a:pt x="834333" y="2423831"/>
                  </a:lnTo>
                  <a:lnTo>
                    <a:pt x="877553" y="2438059"/>
                  </a:lnTo>
                  <a:lnTo>
                    <a:pt x="921453" y="2450734"/>
                  </a:lnTo>
                  <a:lnTo>
                    <a:pt x="966002" y="2461824"/>
                  </a:lnTo>
                  <a:lnTo>
                    <a:pt x="1011167" y="2471296"/>
                  </a:lnTo>
                  <a:lnTo>
                    <a:pt x="1056916" y="2479118"/>
                  </a:lnTo>
                  <a:lnTo>
                    <a:pt x="1103217" y="2485258"/>
                  </a:lnTo>
                  <a:lnTo>
                    <a:pt x="1150037" y="2489684"/>
                  </a:lnTo>
                  <a:lnTo>
                    <a:pt x="1197345" y="2492363"/>
                  </a:lnTo>
                  <a:lnTo>
                    <a:pt x="1245108" y="2493264"/>
                  </a:lnTo>
                  <a:lnTo>
                    <a:pt x="1292870" y="2492363"/>
                  </a:lnTo>
                  <a:lnTo>
                    <a:pt x="1340178" y="2489684"/>
                  </a:lnTo>
                  <a:lnTo>
                    <a:pt x="1386998" y="2485258"/>
                  </a:lnTo>
                  <a:lnTo>
                    <a:pt x="1433299" y="2479118"/>
                  </a:lnTo>
                  <a:lnTo>
                    <a:pt x="1479048" y="2471296"/>
                  </a:lnTo>
                  <a:lnTo>
                    <a:pt x="1524213" y="2461824"/>
                  </a:lnTo>
                  <a:lnTo>
                    <a:pt x="1568762" y="2450734"/>
                  </a:lnTo>
                  <a:lnTo>
                    <a:pt x="1612662" y="2438059"/>
                  </a:lnTo>
                  <a:lnTo>
                    <a:pt x="1655882" y="2423831"/>
                  </a:lnTo>
                  <a:lnTo>
                    <a:pt x="1698388" y="2408083"/>
                  </a:lnTo>
                  <a:lnTo>
                    <a:pt x="1740150" y="2390846"/>
                  </a:lnTo>
                  <a:lnTo>
                    <a:pt x="1781134" y="2372153"/>
                  </a:lnTo>
                  <a:lnTo>
                    <a:pt x="1821309" y="2352036"/>
                  </a:lnTo>
                  <a:lnTo>
                    <a:pt x="1860642" y="2330528"/>
                  </a:lnTo>
                  <a:lnTo>
                    <a:pt x="1899100" y="2307661"/>
                  </a:lnTo>
                  <a:lnTo>
                    <a:pt x="1936653" y="2283467"/>
                  </a:lnTo>
                  <a:lnTo>
                    <a:pt x="1973267" y="2257978"/>
                  </a:lnTo>
                  <a:lnTo>
                    <a:pt x="2008910" y="2231227"/>
                  </a:lnTo>
                  <a:lnTo>
                    <a:pt x="2043550" y="2203245"/>
                  </a:lnTo>
                  <a:lnTo>
                    <a:pt x="2077155" y="2174066"/>
                  </a:lnTo>
                  <a:lnTo>
                    <a:pt x="2109692" y="2143722"/>
                  </a:lnTo>
                  <a:lnTo>
                    <a:pt x="2141130" y="2112244"/>
                  </a:lnTo>
                  <a:lnTo>
                    <a:pt x="2171436" y="2079666"/>
                  </a:lnTo>
                  <a:lnTo>
                    <a:pt x="2200578" y="2046018"/>
                  </a:lnTo>
                  <a:lnTo>
                    <a:pt x="2228523" y="2011335"/>
                  </a:lnTo>
                  <a:lnTo>
                    <a:pt x="2255240" y="1975647"/>
                  </a:lnTo>
                  <a:lnTo>
                    <a:pt x="2280696" y="1938988"/>
                  </a:lnTo>
                  <a:lnTo>
                    <a:pt x="2304859" y="1901389"/>
                  </a:lnTo>
                  <a:lnTo>
                    <a:pt x="2327696" y="1862884"/>
                  </a:lnTo>
                  <a:lnTo>
                    <a:pt x="2349176" y="1823503"/>
                  </a:lnTo>
                  <a:lnTo>
                    <a:pt x="2369267" y="1783280"/>
                  </a:lnTo>
                  <a:lnTo>
                    <a:pt x="2387935" y="1742246"/>
                  </a:lnTo>
                  <a:lnTo>
                    <a:pt x="2405149" y="1700434"/>
                  </a:lnTo>
                  <a:lnTo>
                    <a:pt x="2420876" y="1657877"/>
                  </a:lnTo>
                  <a:lnTo>
                    <a:pt x="2435085" y="1614606"/>
                  </a:lnTo>
                  <a:lnTo>
                    <a:pt x="2447743" y="1570654"/>
                  </a:lnTo>
                  <a:lnTo>
                    <a:pt x="2458818" y="1526054"/>
                  </a:lnTo>
                  <a:lnTo>
                    <a:pt x="2468277" y="1480836"/>
                  </a:lnTo>
                  <a:lnTo>
                    <a:pt x="2476089" y="1435035"/>
                  </a:lnTo>
                  <a:lnTo>
                    <a:pt x="2482221" y="1388681"/>
                  </a:lnTo>
                  <a:lnTo>
                    <a:pt x="2486641" y="1341808"/>
                  </a:lnTo>
                  <a:lnTo>
                    <a:pt x="2489316" y="1294447"/>
                  </a:lnTo>
                  <a:lnTo>
                    <a:pt x="2490216" y="1246632"/>
                  </a:lnTo>
                  <a:lnTo>
                    <a:pt x="2489316" y="1198816"/>
                  </a:lnTo>
                  <a:lnTo>
                    <a:pt x="2486641" y="1151455"/>
                  </a:lnTo>
                  <a:lnTo>
                    <a:pt x="2482221" y="1104582"/>
                  </a:lnTo>
                  <a:lnTo>
                    <a:pt x="2476089" y="1058228"/>
                  </a:lnTo>
                  <a:lnTo>
                    <a:pt x="2468277" y="1012427"/>
                  </a:lnTo>
                  <a:lnTo>
                    <a:pt x="2458818" y="967209"/>
                  </a:lnTo>
                  <a:lnTo>
                    <a:pt x="2447743" y="922609"/>
                  </a:lnTo>
                  <a:lnTo>
                    <a:pt x="2435085" y="878657"/>
                  </a:lnTo>
                  <a:lnTo>
                    <a:pt x="2420876" y="835386"/>
                  </a:lnTo>
                  <a:lnTo>
                    <a:pt x="2405149" y="792829"/>
                  </a:lnTo>
                  <a:lnTo>
                    <a:pt x="2387935" y="751017"/>
                  </a:lnTo>
                  <a:lnTo>
                    <a:pt x="2369267" y="709983"/>
                  </a:lnTo>
                  <a:lnTo>
                    <a:pt x="2349176" y="669760"/>
                  </a:lnTo>
                  <a:lnTo>
                    <a:pt x="2327696" y="630379"/>
                  </a:lnTo>
                  <a:lnTo>
                    <a:pt x="2304859" y="591874"/>
                  </a:lnTo>
                  <a:lnTo>
                    <a:pt x="2280696" y="554275"/>
                  </a:lnTo>
                  <a:lnTo>
                    <a:pt x="2255240" y="517616"/>
                  </a:lnTo>
                  <a:lnTo>
                    <a:pt x="2228523" y="481928"/>
                  </a:lnTo>
                  <a:lnTo>
                    <a:pt x="2200578" y="447245"/>
                  </a:lnTo>
                  <a:lnTo>
                    <a:pt x="2171436" y="413597"/>
                  </a:lnTo>
                  <a:lnTo>
                    <a:pt x="2141130" y="381019"/>
                  </a:lnTo>
                  <a:lnTo>
                    <a:pt x="2109692" y="349541"/>
                  </a:lnTo>
                  <a:lnTo>
                    <a:pt x="2077155" y="319197"/>
                  </a:lnTo>
                  <a:lnTo>
                    <a:pt x="2043550" y="290018"/>
                  </a:lnTo>
                  <a:lnTo>
                    <a:pt x="2008910" y="262036"/>
                  </a:lnTo>
                  <a:lnTo>
                    <a:pt x="1973267" y="235285"/>
                  </a:lnTo>
                  <a:lnTo>
                    <a:pt x="1936653" y="209796"/>
                  </a:lnTo>
                  <a:lnTo>
                    <a:pt x="1899100" y="185602"/>
                  </a:lnTo>
                  <a:lnTo>
                    <a:pt x="1860642" y="162735"/>
                  </a:lnTo>
                  <a:lnTo>
                    <a:pt x="1821309" y="141227"/>
                  </a:lnTo>
                  <a:lnTo>
                    <a:pt x="1781134" y="121110"/>
                  </a:lnTo>
                  <a:lnTo>
                    <a:pt x="1740150" y="102417"/>
                  </a:lnTo>
                  <a:lnTo>
                    <a:pt x="1698388" y="85180"/>
                  </a:lnTo>
                  <a:lnTo>
                    <a:pt x="1655882" y="69432"/>
                  </a:lnTo>
                  <a:lnTo>
                    <a:pt x="1612662" y="55204"/>
                  </a:lnTo>
                  <a:lnTo>
                    <a:pt x="1568762" y="42529"/>
                  </a:lnTo>
                  <a:lnTo>
                    <a:pt x="1524213" y="31439"/>
                  </a:lnTo>
                  <a:lnTo>
                    <a:pt x="1479048" y="21967"/>
                  </a:lnTo>
                  <a:lnTo>
                    <a:pt x="1433299" y="14145"/>
                  </a:lnTo>
                  <a:lnTo>
                    <a:pt x="1386998" y="8005"/>
                  </a:lnTo>
                  <a:lnTo>
                    <a:pt x="1340178" y="3579"/>
                  </a:lnTo>
                  <a:lnTo>
                    <a:pt x="1292870" y="900"/>
                  </a:lnTo>
                  <a:lnTo>
                    <a:pt x="1245108" y="0"/>
                  </a:lnTo>
                  <a:close/>
                </a:path>
              </a:pathLst>
            </a:custGeom>
            <a:solidFill>
              <a:srgbClr val="FFB1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20484" y="3692652"/>
              <a:ext cx="2490470" cy="2493645"/>
            </a:xfrm>
            <a:custGeom>
              <a:avLst/>
              <a:gdLst/>
              <a:ahLst/>
              <a:cxnLst/>
              <a:rect l="l" t="t" r="r" b="b"/>
              <a:pathLst>
                <a:path w="2490470" h="2493645">
                  <a:moveTo>
                    <a:pt x="0" y="1246632"/>
                  </a:moveTo>
                  <a:lnTo>
                    <a:pt x="899" y="1198816"/>
                  </a:lnTo>
                  <a:lnTo>
                    <a:pt x="3574" y="1151455"/>
                  </a:lnTo>
                  <a:lnTo>
                    <a:pt x="7994" y="1104582"/>
                  </a:lnTo>
                  <a:lnTo>
                    <a:pt x="14126" y="1058228"/>
                  </a:lnTo>
                  <a:lnTo>
                    <a:pt x="21938" y="1012427"/>
                  </a:lnTo>
                  <a:lnTo>
                    <a:pt x="31397" y="967209"/>
                  </a:lnTo>
                  <a:lnTo>
                    <a:pt x="42472" y="922609"/>
                  </a:lnTo>
                  <a:lnTo>
                    <a:pt x="55130" y="878657"/>
                  </a:lnTo>
                  <a:lnTo>
                    <a:pt x="69339" y="835386"/>
                  </a:lnTo>
                  <a:lnTo>
                    <a:pt x="85066" y="792829"/>
                  </a:lnTo>
                  <a:lnTo>
                    <a:pt x="102280" y="751017"/>
                  </a:lnTo>
                  <a:lnTo>
                    <a:pt x="120948" y="709983"/>
                  </a:lnTo>
                  <a:lnTo>
                    <a:pt x="141039" y="669760"/>
                  </a:lnTo>
                  <a:lnTo>
                    <a:pt x="162519" y="630379"/>
                  </a:lnTo>
                  <a:lnTo>
                    <a:pt x="185356" y="591874"/>
                  </a:lnTo>
                  <a:lnTo>
                    <a:pt x="209519" y="554275"/>
                  </a:lnTo>
                  <a:lnTo>
                    <a:pt x="234975" y="517616"/>
                  </a:lnTo>
                  <a:lnTo>
                    <a:pt x="261692" y="481928"/>
                  </a:lnTo>
                  <a:lnTo>
                    <a:pt x="289637" y="447245"/>
                  </a:lnTo>
                  <a:lnTo>
                    <a:pt x="318779" y="413597"/>
                  </a:lnTo>
                  <a:lnTo>
                    <a:pt x="349085" y="381019"/>
                  </a:lnTo>
                  <a:lnTo>
                    <a:pt x="380523" y="349541"/>
                  </a:lnTo>
                  <a:lnTo>
                    <a:pt x="413060" y="319197"/>
                  </a:lnTo>
                  <a:lnTo>
                    <a:pt x="446665" y="290018"/>
                  </a:lnTo>
                  <a:lnTo>
                    <a:pt x="481305" y="262036"/>
                  </a:lnTo>
                  <a:lnTo>
                    <a:pt x="516948" y="235285"/>
                  </a:lnTo>
                  <a:lnTo>
                    <a:pt x="553562" y="209796"/>
                  </a:lnTo>
                  <a:lnTo>
                    <a:pt x="591115" y="185602"/>
                  </a:lnTo>
                  <a:lnTo>
                    <a:pt x="629573" y="162735"/>
                  </a:lnTo>
                  <a:lnTo>
                    <a:pt x="668906" y="141227"/>
                  </a:lnTo>
                  <a:lnTo>
                    <a:pt x="709081" y="121110"/>
                  </a:lnTo>
                  <a:lnTo>
                    <a:pt x="750065" y="102417"/>
                  </a:lnTo>
                  <a:lnTo>
                    <a:pt x="791827" y="85180"/>
                  </a:lnTo>
                  <a:lnTo>
                    <a:pt x="834333" y="69432"/>
                  </a:lnTo>
                  <a:lnTo>
                    <a:pt x="877553" y="55204"/>
                  </a:lnTo>
                  <a:lnTo>
                    <a:pt x="921453" y="42529"/>
                  </a:lnTo>
                  <a:lnTo>
                    <a:pt x="966002" y="31439"/>
                  </a:lnTo>
                  <a:lnTo>
                    <a:pt x="1011167" y="21967"/>
                  </a:lnTo>
                  <a:lnTo>
                    <a:pt x="1056916" y="14145"/>
                  </a:lnTo>
                  <a:lnTo>
                    <a:pt x="1103217" y="8005"/>
                  </a:lnTo>
                  <a:lnTo>
                    <a:pt x="1150037" y="3579"/>
                  </a:lnTo>
                  <a:lnTo>
                    <a:pt x="1197345" y="900"/>
                  </a:lnTo>
                  <a:lnTo>
                    <a:pt x="1245108" y="0"/>
                  </a:lnTo>
                  <a:lnTo>
                    <a:pt x="1292870" y="900"/>
                  </a:lnTo>
                  <a:lnTo>
                    <a:pt x="1340178" y="3579"/>
                  </a:lnTo>
                  <a:lnTo>
                    <a:pt x="1386998" y="8005"/>
                  </a:lnTo>
                  <a:lnTo>
                    <a:pt x="1433299" y="14145"/>
                  </a:lnTo>
                  <a:lnTo>
                    <a:pt x="1479048" y="21967"/>
                  </a:lnTo>
                  <a:lnTo>
                    <a:pt x="1524213" y="31439"/>
                  </a:lnTo>
                  <a:lnTo>
                    <a:pt x="1568762" y="42529"/>
                  </a:lnTo>
                  <a:lnTo>
                    <a:pt x="1612662" y="55204"/>
                  </a:lnTo>
                  <a:lnTo>
                    <a:pt x="1655882" y="69432"/>
                  </a:lnTo>
                  <a:lnTo>
                    <a:pt x="1698388" y="85180"/>
                  </a:lnTo>
                  <a:lnTo>
                    <a:pt x="1740150" y="102417"/>
                  </a:lnTo>
                  <a:lnTo>
                    <a:pt x="1781134" y="121110"/>
                  </a:lnTo>
                  <a:lnTo>
                    <a:pt x="1821309" y="141227"/>
                  </a:lnTo>
                  <a:lnTo>
                    <a:pt x="1860642" y="162735"/>
                  </a:lnTo>
                  <a:lnTo>
                    <a:pt x="1899100" y="185602"/>
                  </a:lnTo>
                  <a:lnTo>
                    <a:pt x="1936653" y="209796"/>
                  </a:lnTo>
                  <a:lnTo>
                    <a:pt x="1973267" y="235285"/>
                  </a:lnTo>
                  <a:lnTo>
                    <a:pt x="2008910" y="262036"/>
                  </a:lnTo>
                  <a:lnTo>
                    <a:pt x="2043550" y="290018"/>
                  </a:lnTo>
                  <a:lnTo>
                    <a:pt x="2077155" y="319197"/>
                  </a:lnTo>
                  <a:lnTo>
                    <a:pt x="2109692" y="349541"/>
                  </a:lnTo>
                  <a:lnTo>
                    <a:pt x="2141130" y="381019"/>
                  </a:lnTo>
                  <a:lnTo>
                    <a:pt x="2171436" y="413597"/>
                  </a:lnTo>
                  <a:lnTo>
                    <a:pt x="2200578" y="447245"/>
                  </a:lnTo>
                  <a:lnTo>
                    <a:pt x="2228523" y="481928"/>
                  </a:lnTo>
                  <a:lnTo>
                    <a:pt x="2255240" y="517616"/>
                  </a:lnTo>
                  <a:lnTo>
                    <a:pt x="2280696" y="554275"/>
                  </a:lnTo>
                  <a:lnTo>
                    <a:pt x="2304859" y="591874"/>
                  </a:lnTo>
                  <a:lnTo>
                    <a:pt x="2327696" y="630379"/>
                  </a:lnTo>
                  <a:lnTo>
                    <a:pt x="2349176" y="669760"/>
                  </a:lnTo>
                  <a:lnTo>
                    <a:pt x="2369267" y="709983"/>
                  </a:lnTo>
                  <a:lnTo>
                    <a:pt x="2387935" y="751017"/>
                  </a:lnTo>
                  <a:lnTo>
                    <a:pt x="2405149" y="792829"/>
                  </a:lnTo>
                  <a:lnTo>
                    <a:pt x="2420876" y="835386"/>
                  </a:lnTo>
                  <a:lnTo>
                    <a:pt x="2435085" y="878657"/>
                  </a:lnTo>
                  <a:lnTo>
                    <a:pt x="2447743" y="922609"/>
                  </a:lnTo>
                  <a:lnTo>
                    <a:pt x="2458818" y="967209"/>
                  </a:lnTo>
                  <a:lnTo>
                    <a:pt x="2468277" y="1012427"/>
                  </a:lnTo>
                  <a:lnTo>
                    <a:pt x="2476089" y="1058228"/>
                  </a:lnTo>
                  <a:lnTo>
                    <a:pt x="2482221" y="1104582"/>
                  </a:lnTo>
                  <a:lnTo>
                    <a:pt x="2486641" y="1151455"/>
                  </a:lnTo>
                  <a:lnTo>
                    <a:pt x="2489316" y="1198816"/>
                  </a:lnTo>
                  <a:lnTo>
                    <a:pt x="2490216" y="1246632"/>
                  </a:lnTo>
                  <a:lnTo>
                    <a:pt x="2489316" y="1294447"/>
                  </a:lnTo>
                  <a:lnTo>
                    <a:pt x="2486641" y="1341808"/>
                  </a:lnTo>
                  <a:lnTo>
                    <a:pt x="2482221" y="1388681"/>
                  </a:lnTo>
                  <a:lnTo>
                    <a:pt x="2476089" y="1435035"/>
                  </a:lnTo>
                  <a:lnTo>
                    <a:pt x="2468277" y="1480836"/>
                  </a:lnTo>
                  <a:lnTo>
                    <a:pt x="2458818" y="1526054"/>
                  </a:lnTo>
                  <a:lnTo>
                    <a:pt x="2447743" y="1570654"/>
                  </a:lnTo>
                  <a:lnTo>
                    <a:pt x="2435085" y="1614606"/>
                  </a:lnTo>
                  <a:lnTo>
                    <a:pt x="2420876" y="1657877"/>
                  </a:lnTo>
                  <a:lnTo>
                    <a:pt x="2405149" y="1700434"/>
                  </a:lnTo>
                  <a:lnTo>
                    <a:pt x="2387935" y="1742246"/>
                  </a:lnTo>
                  <a:lnTo>
                    <a:pt x="2369267" y="1783280"/>
                  </a:lnTo>
                  <a:lnTo>
                    <a:pt x="2349176" y="1823503"/>
                  </a:lnTo>
                  <a:lnTo>
                    <a:pt x="2327696" y="1862884"/>
                  </a:lnTo>
                  <a:lnTo>
                    <a:pt x="2304859" y="1901389"/>
                  </a:lnTo>
                  <a:lnTo>
                    <a:pt x="2280696" y="1938988"/>
                  </a:lnTo>
                  <a:lnTo>
                    <a:pt x="2255240" y="1975647"/>
                  </a:lnTo>
                  <a:lnTo>
                    <a:pt x="2228523" y="2011335"/>
                  </a:lnTo>
                  <a:lnTo>
                    <a:pt x="2200578" y="2046018"/>
                  </a:lnTo>
                  <a:lnTo>
                    <a:pt x="2171436" y="2079666"/>
                  </a:lnTo>
                  <a:lnTo>
                    <a:pt x="2141130" y="2112244"/>
                  </a:lnTo>
                  <a:lnTo>
                    <a:pt x="2109692" y="2143722"/>
                  </a:lnTo>
                  <a:lnTo>
                    <a:pt x="2077155" y="2174066"/>
                  </a:lnTo>
                  <a:lnTo>
                    <a:pt x="2043550" y="2203245"/>
                  </a:lnTo>
                  <a:lnTo>
                    <a:pt x="2008910" y="2231227"/>
                  </a:lnTo>
                  <a:lnTo>
                    <a:pt x="1973267" y="2257978"/>
                  </a:lnTo>
                  <a:lnTo>
                    <a:pt x="1936653" y="2283467"/>
                  </a:lnTo>
                  <a:lnTo>
                    <a:pt x="1899100" y="2307661"/>
                  </a:lnTo>
                  <a:lnTo>
                    <a:pt x="1860642" y="2330528"/>
                  </a:lnTo>
                  <a:lnTo>
                    <a:pt x="1821309" y="2352036"/>
                  </a:lnTo>
                  <a:lnTo>
                    <a:pt x="1781134" y="2372153"/>
                  </a:lnTo>
                  <a:lnTo>
                    <a:pt x="1740150" y="2390846"/>
                  </a:lnTo>
                  <a:lnTo>
                    <a:pt x="1698388" y="2408083"/>
                  </a:lnTo>
                  <a:lnTo>
                    <a:pt x="1655882" y="2423831"/>
                  </a:lnTo>
                  <a:lnTo>
                    <a:pt x="1612662" y="2438059"/>
                  </a:lnTo>
                  <a:lnTo>
                    <a:pt x="1568762" y="2450734"/>
                  </a:lnTo>
                  <a:lnTo>
                    <a:pt x="1524213" y="2461824"/>
                  </a:lnTo>
                  <a:lnTo>
                    <a:pt x="1479048" y="2471296"/>
                  </a:lnTo>
                  <a:lnTo>
                    <a:pt x="1433299" y="2479118"/>
                  </a:lnTo>
                  <a:lnTo>
                    <a:pt x="1386998" y="2485258"/>
                  </a:lnTo>
                  <a:lnTo>
                    <a:pt x="1340178" y="2489684"/>
                  </a:lnTo>
                  <a:lnTo>
                    <a:pt x="1292870" y="2492363"/>
                  </a:lnTo>
                  <a:lnTo>
                    <a:pt x="1245108" y="2493264"/>
                  </a:lnTo>
                  <a:lnTo>
                    <a:pt x="1197345" y="2492363"/>
                  </a:lnTo>
                  <a:lnTo>
                    <a:pt x="1150037" y="2489684"/>
                  </a:lnTo>
                  <a:lnTo>
                    <a:pt x="1103217" y="2485258"/>
                  </a:lnTo>
                  <a:lnTo>
                    <a:pt x="1056916" y="2479118"/>
                  </a:lnTo>
                  <a:lnTo>
                    <a:pt x="1011167" y="2471296"/>
                  </a:lnTo>
                  <a:lnTo>
                    <a:pt x="966002" y="2461824"/>
                  </a:lnTo>
                  <a:lnTo>
                    <a:pt x="921453" y="2450734"/>
                  </a:lnTo>
                  <a:lnTo>
                    <a:pt x="877553" y="2438059"/>
                  </a:lnTo>
                  <a:lnTo>
                    <a:pt x="834333" y="2423831"/>
                  </a:lnTo>
                  <a:lnTo>
                    <a:pt x="791827" y="2408083"/>
                  </a:lnTo>
                  <a:lnTo>
                    <a:pt x="750065" y="2390846"/>
                  </a:lnTo>
                  <a:lnTo>
                    <a:pt x="709081" y="2372153"/>
                  </a:lnTo>
                  <a:lnTo>
                    <a:pt x="668906" y="2352036"/>
                  </a:lnTo>
                  <a:lnTo>
                    <a:pt x="629573" y="2330528"/>
                  </a:lnTo>
                  <a:lnTo>
                    <a:pt x="591115" y="2307661"/>
                  </a:lnTo>
                  <a:lnTo>
                    <a:pt x="553562" y="2283467"/>
                  </a:lnTo>
                  <a:lnTo>
                    <a:pt x="516948" y="2257978"/>
                  </a:lnTo>
                  <a:lnTo>
                    <a:pt x="481305" y="2231227"/>
                  </a:lnTo>
                  <a:lnTo>
                    <a:pt x="446665" y="2203245"/>
                  </a:lnTo>
                  <a:lnTo>
                    <a:pt x="413060" y="2174066"/>
                  </a:lnTo>
                  <a:lnTo>
                    <a:pt x="380523" y="2143722"/>
                  </a:lnTo>
                  <a:lnTo>
                    <a:pt x="349085" y="2112244"/>
                  </a:lnTo>
                  <a:lnTo>
                    <a:pt x="318779" y="2079666"/>
                  </a:lnTo>
                  <a:lnTo>
                    <a:pt x="289637" y="2046018"/>
                  </a:lnTo>
                  <a:lnTo>
                    <a:pt x="261692" y="2011335"/>
                  </a:lnTo>
                  <a:lnTo>
                    <a:pt x="234975" y="1975647"/>
                  </a:lnTo>
                  <a:lnTo>
                    <a:pt x="209519" y="1938988"/>
                  </a:lnTo>
                  <a:lnTo>
                    <a:pt x="185356" y="1901389"/>
                  </a:lnTo>
                  <a:lnTo>
                    <a:pt x="162519" y="1862884"/>
                  </a:lnTo>
                  <a:lnTo>
                    <a:pt x="141039" y="1823503"/>
                  </a:lnTo>
                  <a:lnTo>
                    <a:pt x="120948" y="1783280"/>
                  </a:lnTo>
                  <a:lnTo>
                    <a:pt x="102280" y="1742246"/>
                  </a:lnTo>
                  <a:lnTo>
                    <a:pt x="85066" y="1700434"/>
                  </a:lnTo>
                  <a:lnTo>
                    <a:pt x="69339" y="1657877"/>
                  </a:lnTo>
                  <a:lnTo>
                    <a:pt x="55130" y="1614606"/>
                  </a:lnTo>
                  <a:lnTo>
                    <a:pt x="42472" y="1570654"/>
                  </a:lnTo>
                  <a:lnTo>
                    <a:pt x="31397" y="1526054"/>
                  </a:lnTo>
                  <a:lnTo>
                    <a:pt x="21938" y="1480836"/>
                  </a:lnTo>
                  <a:lnTo>
                    <a:pt x="14126" y="1435035"/>
                  </a:lnTo>
                  <a:lnTo>
                    <a:pt x="7994" y="1388681"/>
                  </a:lnTo>
                  <a:lnTo>
                    <a:pt x="3574" y="1341808"/>
                  </a:lnTo>
                  <a:lnTo>
                    <a:pt x="899" y="1294447"/>
                  </a:lnTo>
                  <a:lnTo>
                    <a:pt x="0" y="1246632"/>
                  </a:lnTo>
                  <a:close/>
                </a:path>
              </a:pathLst>
            </a:custGeom>
            <a:ln w="27432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93305" y="4368800"/>
            <a:ext cx="15392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egoe UI"/>
                <a:cs typeface="Segoe UI"/>
              </a:rPr>
              <a:t>Git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250" dirty="0">
                <a:latin typeface="Segoe UI"/>
                <a:cs typeface="Segoe UI"/>
              </a:rPr>
              <a:t>T</a:t>
            </a:r>
            <a:r>
              <a:rPr sz="2400" spc="-10" dirty="0">
                <a:latin typeface="Segoe UI"/>
                <a:cs typeface="Segoe UI"/>
              </a:rPr>
              <a:t>e</a:t>
            </a:r>
            <a:r>
              <a:rPr sz="2400" dirty="0">
                <a:latin typeface="Segoe UI"/>
                <a:cs typeface="Segoe UI"/>
              </a:rPr>
              <a:t>rmi</a:t>
            </a:r>
            <a:r>
              <a:rPr sz="2400" spc="5" dirty="0">
                <a:latin typeface="Segoe UI"/>
                <a:cs typeface="Segoe UI"/>
              </a:rPr>
              <a:t>no</a:t>
            </a:r>
            <a:r>
              <a:rPr sz="2400" spc="-5" dirty="0">
                <a:latin typeface="Segoe UI"/>
                <a:cs typeface="Segoe UI"/>
              </a:rPr>
              <a:t>log  </a:t>
            </a:r>
            <a:r>
              <a:rPr sz="2400" spc="-10" dirty="0">
                <a:latin typeface="Segoe UI"/>
                <a:cs typeface="Segoe UI"/>
              </a:rPr>
              <a:t>ies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99360" y="2780283"/>
            <a:ext cx="7995920" cy="4307840"/>
            <a:chOff x="2499360" y="2780283"/>
            <a:chExt cx="7995920" cy="4307840"/>
          </a:xfrm>
        </p:grpSpPr>
        <p:sp>
          <p:nvSpPr>
            <p:cNvPr id="9" name="object 9"/>
            <p:cNvSpPr/>
            <p:nvPr/>
          </p:nvSpPr>
          <p:spPr>
            <a:xfrm>
              <a:off x="9046464" y="3267455"/>
              <a:ext cx="388620" cy="786765"/>
            </a:xfrm>
            <a:custGeom>
              <a:avLst/>
              <a:gdLst/>
              <a:ahLst/>
              <a:cxnLst/>
              <a:rect l="l" t="t" r="r" b="b"/>
              <a:pathLst>
                <a:path w="388620" h="786764">
                  <a:moveTo>
                    <a:pt x="0" y="786765"/>
                  </a:moveTo>
                  <a:lnTo>
                    <a:pt x="388365" y="0"/>
                  </a:lnTo>
                </a:path>
              </a:pathLst>
            </a:custGeom>
            <a:ln w="24384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33560" y="3197859"/>
              <a:ext cx="920750" cy="127000"/>
            </a:xfrm>
            <a:custGeom>
              <a:avLst/>
              <a:gdLst/>
              <a:ahLst/>
              <a:cxnLst/>
              <a:rect l="l" t="t" r="r" b="b"/>
              <a:pathLst>
                <a:path w="920750" h="127000">
                  <a:moveTo>
                    <a:pt x="97536" y="51307"/>
                  </a:moveTo>
                  <a:lnTo>
                    <a:pt x="0" y="51307"/>
                  </a:lnTo>
                  <a:lnTo>
                    <a:pt x="0" y="75691"/>
                  </a:lnTo>
                  <a:lnTo>
                    <a:pt x="97536" y="75691"/>
                  </a:lnTo>
                  <a:lnTo>
                    <a:pt x="97536" y="51307"/>
                  </a:lnTo>
                  <a:close/>
                </a:path>
                <a:path w="920750" h="127000">
                  <a:moveTo>
                    <a:pt x="268224" y="51307"/>
                  </a:moveTo>
                  <a:lnTo>
                    <a:pt x="170688" y="51307"/>
                  </a:lnTo>
                  <a:lnTo>
                    <a:pt x="170688" y="75691"/>
                  </a:lnTo>
                  <a:lnTo>
                    <a:pt x="268224" y="75691"/>
                  </a:lnTo>
                  <a:lnTo>
                    <a:pt x="268224" y="51307"/>
                  </a:lnTo>
                  <a:close/>
                </a:path>
                <a:path w="920750" h="127000">
                  <a:moveTo>
                    <a:pt x="438912" y="51307"/>
                  </a:moveTo>
                  <a:lnTo>
                    <a:pt x="341375" y="51307"/>
                  </a:lnTo>
                  <a:lnTo>
                    <a:pt x="341375" y="75691"/>
                  </a:lnTo>
                  <a:lnTo>
                    <a:pt x="438912" y="75691"/>
                  </a:lnTo>
                  <a:lnTo>
                    <a:pt x="438912" y="51307"/>
                  </a:lnTo>
                  <a:close/>
                </a:path>
                <a:path w="920750" h="127000">
                  <a:moveTo>
                    <a:pt x="609600" y="51307"/>
                  </a:moveTo>
                  <a:lnTo>
                    <a:pt x="512064" y="51307"/>
                  </a:lnTo>
                  <a:lnTo>
                    <a:pt x="512064" y="75691"/>
                  </a:lnTo>
                  <a:lnTo>
                    <a:pt x="609600" y="75691"/>
                  </a:lnTo>
                  <a:lnTo>
                    <a:pt x="609600" y="51307"/>
                  </a:lnTo>
                  <a:close/>
                </a:path>
                <a:path w="920750" h="127000">
                  <a:moveTo>
                    <a:pt x="780288" y="51307"/>
                  </a:moveTo>
                  <a:lnTo>
                    <a:pt x="682751" y="51307"/>
                  </a:lnTo>
                  <a:lnTo>
                    <a:pt x="682751" y="75691"/>
                  </a:lnTo>
                  <a:lnTo>
                    <a:pt x="780288" y="75691"/>
                  </a:lnTo>
                  <a:lnTo>
                    <a:pt x="780288" y="51307"/>
                  </a:lnTo>
                  <a:close/>
                </a:path>
                <a:path w="920750" h="127000">
                  <a:moveTo>
                    <a:pt x="856742" y="0"/>
                  </a:moveTo>
                  <a:lnTo>
                    <a:pt x="832032" y="4992"/>
                  </a:lnTo>
                  <a:lnTo>
                    <a:pt x="811847" y="18605"/>
                  </a:lnTo>
                  <a:lnTo>
                    <a:pt x="798234" y="38790"/>
                  </a:lnTo>
                  <a:lnTo>
                    <a:pt x="793242" y="63500"/>
                  </a:lnTo>
                  <a:lnTo>
                    <a:pt x="798234" y="88209"/>
                  </a:lnTo>
                  <a:lnTo>
                    <a:pt x="811847" y="108394"/>
                  </a:lnTo>
                  <a:lnTo>
                    <a:pt x="832032" y="122007"/>
                  </a:lnTo>
                  <a:lnTo>
                    <a:pt x="856742" y="127000"/>
                  </a:lnTo>
                  <a:lnTo>
                    <a:pt x="881451" y="122007"/>
                  </a:lnTo>
                  <a:lnTo>
                    <a:pt x="901636" y="108394"/>
                  </a:lnTo>
                  <a:lnTo>
                    <a:pt x="915249" y="88209"/>
                  </a:lnTo>
                  <a:lnTo>
                    <a:pt x="917778" y="75691"/>
                  </a:lnTo>
                  <a:lnTo>
                    <a:pt x="853440" y="75691"/>
                  </a:lnTo>
                  <a:lnTo>
                    <a:pt x="853440" y="51307"/>
                  </a:lnTo>
                  <a:lnTo>
                    <a:pt x="917778" y="51307"/>
                  </a:lnTo>
                  <a:lnTo>
                    <a:pt x="915249" y="38790"/>
                  </a:lnTo>
                  <a:lnTo>
                    <a:pt x="901636" y="18605"/>
                  </a:lnTo>
                  <a:lnTo>
                    <a:pt x="881451" y="4992"/>
                  </a:lnTo>
                  <a:lnTo>
                    <a:pt x="856742" y="0"/>
                  </a:lnTo>
                  <a:close/>
                </a:path>
                <a:path w="920750" h="127000">
                  <a:moveTo>
                    <a:pt x="856742" y="51307"/>
                  </a:moveTo>
                  <a:lnTo>
                    <a:pt x="853440" y="51307"/>
                  </a:lnTo>
                  <a:lnTo>
                    <a:pt x="853440" y="75691"/>
                  </a:lnTo>
                  <a:lnTo>
                    <a:pt x="856742" y="75691"/>
                  </a:lnTo>
                  <a:lnTo>
                    <a:pt x="856742" y="51307"/>
                  </a:lnTo>
                  <a:close/>
                </a:path>
                <a:path w="920750" h="127000">
                  <a:moveTo>
                    <a:pt x="917778" y="51307"/>
                  </a:moveTo>
                  <a:lnTo>
                    <a:pt x="856742" y="51307"/>
                  </a:lnTo>
                  <a:lnTo>
                    <a:pt x="856742" y="75691"/>
                  </a:lnTo>
                  <a:lnTo>
                    <a:pt x="917778" y="75691"/>
                  </a:lnTo>
                  <a:lnTo>
                    <a:pt x="920242" y="63500"/>
                  </a:lnTo>
                  <a:lnTo>
                    <a:pt x="917778" y="51307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95160" y="3267455"/>
              <a:ext cx="365125" cy="730250"/>
            </a:xfrm>
            <a:custGeom>
              <a:avLst/>
              <a:gdLst/>
              <a:ahLst/>
              <a:cxnLst/>
              <a:rect l="l" t="t" r="r" b="b"/>
              <a:pathLst>
                <a:path w="365125" h="730250">
                  <a:moveTo>
                    <a:pt x="365125" y="729742"/>
                  </a:moveTo>
                  <a:lnTo>
                    <a:pt x="0" y="0"/>
                  </a:lnTo>
                </a:path>
              </a:pathLst>
            </a:custGeom>
            <a:ln w="24383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26988" y="3203955"/>
              <a:ext cx="869315" cy="127000"/>
            </a:xfrm>
            <a:custGeom>
              <a:avLst/>
              <a:gdLst/>
              <a:ahLst/>
              <a:cxnLst/>
              <a:rect l="l" t="t" r="r" b="b"/>
              <a:pathLst>
                <a:path w="869315" h="127000">
                  <a:moveTo>
                    <a:pt x="868934" y="51308"/>
                  </a:moveTo>
                  <a:lnTo>
                    <a:pt x="771397" y="51308"/>
                  </a:lnTo>
                  <a:lnTo>
                    <a:pt x="771397" y="75692"/>
                  </a:lnTo>
                  <a:lnTo>
                    <a:pt x="868934" y="75692"/>
                  </a:lnTo>
                  <a:lnTo>
                    <a:pt x="868934" y="51308"/>
                  </a:lnTo>
                  <a:close/>
                </a:path>
                <a:path w="869315" h="127000">
                  <a:moveTo>
                    <a:pt x="698245" y="51308"/>
                  </a:moveTo>
                  <a:lnTo>
                    <a:pt x="600710" y="51308"/>
                  </a:lnTo>
                  <a:lnTo>
                    <a:pt x="600710" y="75692"/>
                  </a:lnTo>
                  <a:lnTo>
                    <a:pt x="698245" y="75692"/>
                  </a:lnTo>
                  <a:lnTo>
                    <a:pt x="698245" y="51308"/>
                  </a:lnTo>
                  <a:close/>
                </a:path>
                <a:path w="869315" h="127000">
                  <a:moveTo>
                    <a:pt x="527558" y="51308"/>
                  </a:moveTo>
                  <a:lnTo>
                    <a:pt x="430021" y="51308"/>
                  </a:lnTo>
                  <a:lnTo>
                    <a:pt x="430021" y="75692"/>
                  </a:lnTo>
                  <a:lnTo>
                    <a:pt x="527558" y="75692"/>
                  </a:lnTo>
                  <a:lnTo>
                    <a:pt x="527558" y="51308"/>
                  </a:lnTo>
                  <a:close/>
                </a:path>
                <a:path w="869315" h="127000">
                  <a:moveTo>
                    <a:pt x="356870" y="51308"/>
                  </a:moveTo>
                  <a:lnTo>
                    <a:pt x="259334" y="51308"/>
                  </a:lnTo>
                  <a:lnTo>
                    <a:pt x="259334" y="75692"/>
                  </a:lnTo>
                  <a:lnTo>
                    <a:pt x="356870" y="75692"/>
                  </a:lnTo>
                  <a:lnTo>
                    <a:pt x="356870" y="51308"/>
                  </a:lnTo>
                  <a:close/>
                </a:path>
                <a:path w="869315" h="127000">
                  <a:moveTo>
                    <a:pt x="63500" y="0"/>
                  </a:move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4992" y="88209"/>
                  </a:lnTo>
                  <a:lnTo>
                    <a:pt x="18605" y="108394"/>
                  </a:lnTo>
                  <a:lnTo>
                    <a:pt x="38790" y="122007"/>
                  </a:lnTo>
                  <a:lnTo>
                    <a:pt x="63500" y="127000"/>
                  </a:lnTo>
                  <a:lnTo>
                    <a:pt x="88209" y="122007"/>
                  </a:lnTo>
                  <a:lnTo>
                    <a:pt x="108394" y="108394"/>
                  </a:lnTo>
                  <a:lnTo>
                    <a:pt x="122007" y="88209"/>
                  </a:lnTo>
                  <a:lnTo>
                    <a:pt x="124536" y="75692"/>
                  </a:lnTo>
                  <a:lnTo>
                    <a:pt x="88646" y="75692"/>
                  </a:lnTo>
                  <a:lnTo>
                    <a:pt x="88646" y="51308"/>
                  </a:lnTo>
                  <a:lnTo>
                    <a:pt x="124536" y="51308"/>
                  </a:lnTo>
                  <a:lnTo>
                    <a:pt x="122007" y="38790"/>
                  </a:lnTo>
                  <a:lnTo>
                    <a:pt x="108394" y="18605"/>
                  </a:lnTo>
                  <a:lnTo>
                    <a:pt x="88209" y="4992"/>
                  </a:lnTo>
                  <a:lnTo>
                    <a:pt x="63500" y="0"/>
                  </a:lnTo>
                  <a:close/>
                </a:path>
                <a:path w="869315" h="127000">
                  <a:moveTo>
                    <a:pt x="124536" y="51308"/>
                  </a:moveTo>
                  <a:lnTo>
                    <a:pt x="88646" y="51308"/>
                  </a:lnTo>
                  <a:lnTo>
                    <a:pt x="88646" y="75692"/>
                  </a:lnTo>
                  <a:lnTo>
                    <a:pt x="124536" y="75692"/>
                  </a:lnTo>
                  <a:lnTo>
                    <a:pt x="127000" y="63500"/>
                  </a:lnTo>
                  <a:lnTo>
                    <a:pt x="124536" y="51308"/>
                  </a:lnTo>
                  <a:close/>
                </a:path>
                <a:path w="869315" h="127000">
                  <a:moveTo>
                    <a:pt x="186182" y="51308"/>
                  </a:moveTo>
                  <a:lnTo>
                    <a:pt x="124536" y="51308"/>
                  </a:lnTo>
                  <a:lnTo>
                    <a:pt x="127000" y="63500"/>
                  </a:lnTo>
                  <a:lnTo>
                    <a:pt x="124536" y="75692"/>
                  </a:lnTo>
                  <a:lnTo>
                    <a:pt x="186182" y="75692"/>
                  </a:lnTo>
                  <a:lnTo>
                    <a:pt x="186182" y="5130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31332" y="2780283"/>
              <a:ext cx="2395220" cy="2221230"/>
            </a:xfrm>
            <a:custGeom>
              <a:avLst/>
              <a:gdLst/>
              <a:ahLst/>
              <a:cxnLst/>
              <a:rect l="l" t="t" r="r" b="b"/>
              <a:pathLst>
                <a:path w="2395220" h="2221229">
                  <a:moveTo>
                    <a:pt x="127000" y="2157476"/>
                  </a:moveTo>
                  <a:lnTo>
                    <a:pt x="121996" y="2132774"/>
                  </a:lnTo>
                  <a:lnTo>
                    <a:pt x="108394" y="2112581"/>
                  </a:lnTo>
                  <a:lnTo>
                    <a:pt x="88201" y="2098979"/>
                  </a:lnTo>
                  <a:lnTo>
                    <a:pt x="63500" y="2093976"/>
                  </a:lnTo>
                  <a:lnTo>
                    <a:pt x="38785" y="2098979"/>
                  </a:lnTo>
                  <a:lnTo>
                    <a:pt x="18605" y="2112581"/>
                  </a:lnTo>
                  <a:lnTo>
                    <a:pt x="4991" y="2132774"/>
                  </a:lnTo>
                  <a:lnTo>
                    <a:pt x="0" y="2157476"/>
                  </a:lnTo>
                  <a:lnTo>
                    <a:pt x="4991" y="2182190"/>
                  </a:lnTo>
                  <a:lnTo>
                    <a:pt x="18605" y="2202383"/>
                  </a:lnTo>
                  <a:lnTo>
                    <a:pt x="38785" y="2215985"/>
                  </a:lnTo>
                  <a:lnTo>
                    <a:pt x="63500" y="2220976"/>
                  </a:lnTo>
                  <a:lnTo>
                    <a:pt x="88201" y="2215985"/>
                  </a:lnTo>
                  <a:lnTo>
                    <a:pt x="108394" y="2202383"/>
                  </a:lnTo>
                  <a:lnTo>
                    <a:pt x="121996" y="2182190"/>
                  </a:lnTo>
                  <a:lnTo>
                    <a:pt x="127000" y="2157476"/>
                  </a:lnTo>
                  <a:close/>
                </a:path>
                <a:path w="2395220" h="2221229">
                  <a:moveTo>
                    <a:pt x="232283" y="2145284"/>
                  </a:moveTo>
                  <a:lnTo>
                    <a:pt x="134747" y="2145284"/>
                  </a:lnTo>
                  <a:lnTo>
                    <a:pt x="134747" y="2169668"/>
                  </a:lnTo>
                  <a:lnTo>
                    <a:pt x="232283" y="2169668"/>
                  </a:lnTo>
                  <a:lnTo>
                    <a:pt x="232283" y="2145284"/>
                  </a:lnTo>
                  <a:close/>
                </a:path>
                <a:path w="2395220" h="2221229">
                  <a:moveTo>
                    <a:pt x="402971" y="2145284"/>
                  </a:moveTo>
                  <a:lnTo>
                    <a:pt x="305435" y="2145284"/>
                  </a:lnTo>
                  <a:lnTo>
                    <a:pt x="305435" y="2169668"/>
                  </a:lnTo>
                  <a:lnTo>
                    <a:pt x="402971" y="2169668"/>
                  </a:lnTo>
                  <a:lnTo>
                    <a:pt x="402971" y="2145284"/>
                  </a:lnTo>
                  <a:close/>
                </a:path>
                <a:path w="2395220" h="2221229">
                  <a:moveTo>
                    <a:pt x="573659" y="2145284"/>
                  </a:moveTo>
                  <a:lnTo>
                    <a:pt x="476123" y="2145284"/>
                  </a:lnTo>
                  <a:lnTo>
                    <a:pt x="476123" y="2169668"/>
                  </a:lnTo>
                  <a:lnTo>
                    <a:pt x="573659" y="2169668"/>
                  </a:lnTo>
                  <a:lnTo>
                    <a:pt x="573659" y="2145284"/>
                  </a:lnTo>
                  <a:close/>
                </a:path>
                <a:path w="2395220" h="2221229">
                  <a:moveTo>
                    <a:pt x="744347" y="2145284"/>
                  </a:moveTo>
                  <a:lnTo>
                    <a:pt x="646811" y="2145284"/>
                  </a:lnTo>
                  <a:lnTo>
                    <a:pt x="646811" y="2169668"/>
                  </a:lnTo>
                  <a:lnTo>
                    <a:pt x="744347" y="2169668"/>
                  </a:lnTo>
                  <a:lnTo>
                    <a:pt x="744347" y="2145284"/>
                  </a:lnTo>
                  <a:close/>
                </a:path>
                <a:path w="2395220" h="2221229">
                  <a:moveTo>
                    <a:pt x="915035" y="2145284"/>
                  </a:moveTo>
                  <a:lnTo>
                    <a:pt x="817499" y="2145284"/>
                  </a:lnTo>
                  <a:lnTo>
                    <a:pt x="817499" y="2169668"/>
                  </a:lnTo>
                  <a:lnTo>
                    <a:pt x="915035" y="2169668"/>
                  </a:lnTo>
                  <a:lnTo>
                    <a:pt x="915035" y="2145284"/>
                  </a:lnTo>
                  <a:close/>
                </a:path>
                <a:path w="2395220" h="2221229">
                  <a:moveTo>
                    <a:pt x="1085723" y="2145284"/>
                  </a:moveTo>
                  <a:lnTo>
                    <a:pt x="988187" y="2145284"/>
                  </a:lnTo>
                  <a:lnTo>
                    <a:pt x="988187" y="2169668"/>
                  </a:lnTo>
                  <a:lnTo>
                    <a:pt x="1085723" y="2169668"/>
                  </a:lnTo>
                  <a:lnTo>
                    <a:pt x="1085723" y="2145284"/>
                  </a:lnTo>
                  <a:close/>
                </a:path>
                <a:path w="2395220" h="2221229">
                  <a:moveTo>
                    <a:pt x="2343404" y="812165"/>
                  </a:moveTo>
                  <a:lnTo>
                    <a:pt x="2319020" y="812165"/>
                  </a:lnTo>
                  <a:lnTo>
                    <a:pt x="2319020" y="909701"/>
                  </a:lnTo>
                  <a:lnTo>
                    <a:pt x="2343404" y="909701"/>
                  </a:lnTo>
                  <a:lnTo>
                    <a:pt x="2343404" y="812165"/>
                  </a:lnTo>
                  <a:close/>
                </a:path>
                <a:path w="2395220" h="2221229">
                  <a:moveTo>
                    <a:pt x="2343404" y="641477"/>
                  </a:moveTo>
                  <a:lnTo>
                    <a:pt x="2319020" y="641477"/>
                  </a:lnTo>
                  <a:lnTo>
                    <a:pt x="2319020" y="739013"/>
                  </a:lnTo>
                  <a:lnTo>
                    <a:pt x="2343404" y="739013"/>
                  </a:lnTo>
                  <a:lnTo>
                    <a:pt x="2343404" y="641477"/>
                  </a:lnTo>
                  <a:close/>
                </a:path>
                <a:path w="2395220" h="2221229">
                  <a:moveTo>
                    <a:pt x="2343404" y="470789"/>
                  </a:moveTo>
                  <a:lnTo>
                    <a:pt x="2319020" y="470789"/>
                  </a:lnTo>
                  <a:lnTo>
                    <a:pt x="2319020" y="568325"/>
                  </a:lnTo>
                  <a:lnTo>
                    <a:pt x="2343404" y="568325"/>
                  </a:lnTo>
                  <a:lnTo>
                    <a:pt x="2343404" y="470789"/>
                  </a:lnTo>
                  <a:close/>
                </a:path>
                <a:path w="2395220" h="2221229">
                  <a:moveTo>
                    <a:pt x="2343404" y="300101"/>
                  </a:moveTo>
                  <a:lnTo>
                    <a:pt x="2319020" y="300101"/>
                  </a:lnTo>
                  <a:lnTo>
                    <a:pt x="2319020" y="397637"/>
                  </a:lnTo>
                  <a:lnTo>
                    <a:pt x="2343404" y="397637"/>
                  </a:lnTo>
                  <a:lnTo>
                    <a:pt x="2343404" y="300101"/>
                  </a:lnTo>
                  <a:close/>
                </a:path>
                <a:path w="2395220" h="2221229">
                  <a:moveTo>
                    <a:pt x="2343404" y="129413"/>
                  </a:moveTo>
                  <a:lnTo>
                    <a:pt x="2319020" y="129413"/>
                  </a:lnTo>
                  <a:lnTo>
                    <a:pt x="2319020" y="226949"/>
                  </a:lnTo>
                  <a:lnTo>
                    <a:pt x="2343404" y="226949"/>
                  </a:lnTo>
                  <a:lnTo>
                    <a:pt x="2343404" y="129413"/>
                  </a:lnTo>
                  <a:close/>
                </a:path>
                <a:path w="2395220" h="2221229">
                  <a:moveTo>
                    <a:pt x="2394712" y="63500"/>
                  </a:moveTo>
                  <a:lnTo>
                    <a:pt x="2389708" y="38798"/>
                  </a:lnTo>
                  <a:lnTo>
                    <a:pt x="2376106" y="18605"/>
                  </a:lnTo>
                  <a:lnTo>
                    <a:pt x="2355913" y="5003"/>
                  </a:lnTo>
                  <a:lnTo>
                    <a:pt x="2331212" y="0"/>
                  </a:lnTo>
                  <a:lnTo>
                    <a:pt x="2306497" y="5003"/>
                  </a:lnTo>
                  <a:lnTo>
                    <a:pt x="2286317" y="18605"/>
                  </a:lnTo>
                  <a:lnTo>
                    <a:pt x="2272703" y="38798"/>
                  </a:lnTo>
                  <a:lnTo>
                    <a:pt x="2267712" y="63500"/>
                  </a:lnTo>
                  <a:lnTo>
                    <a:pt x="2272703" y="88214"/>
                  </a:lnTo>
                  <a:lnTo>
                    <a:pt x="2286317" y="108407"/>
                  </a:lnTo>
                  <a:lnTo>
                    <a:pt x="2306497" y="122008"/>
                  </a:lnTo>
                  <a:lnTo>
                    <a:pt x="2331212" y="127000"/>
                  </a:lnTo>
                  <a:lnTo>
                    <a:pt x="2355913" y="122008"/>
                  </a:lnTo>
                  <a:lnTo>
                    <a:pt x="2376106" y="108407"/>
                  </a:lnTo>
                  <a:lnTo>
                    <a:pt x="2389708" y="88214"/>
                  </a:lnTo>
                  <a:lnTo>
                    <a:pt x="2394712" y="6350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409176" y="4807204"/>
              <a:ext cx="1085850" cy="127000"/>
            </a:xfrm>
            <a:custGeom>
              <a:avLst/>
              <a:gdLst/>
              <a:ahLst/>
              <a:cxnLst/>
              <a:rect l="l" t="t" r="r" b="b"/>
              <a:pathLst>
                <a:path w="1085850" h="127000">
                  <a:moveTo>
                    <a:pt x="97535" y="51308"/>
                  </a:moveTo>
                  <a:lnTo>
                    <a:pt x="0" y="51308"/>
                  </a:lnTo>
                  <a:lnTo>
                    <a:pt x="0" y="75692"/>
                  </a:lnTo>
                  <a:lnTo>
                    <a:pt x="97535" y="75692"/>
                  </a:lnTo>
                  <a:lnTo>
                    <a:pt x="97535" y="51308"/>
                  </a:lnTo>
                  <a:close/>
                </a:path>
                <a:path w="1085850" h="127000">
                  <a:moveTo>
                    <a:pt x="268224" y="51308"/>
                  </a:moveTo>
                  <a:lnTo>
                    <a:pt x="170688" y="51308"/>
                  </a:lnTo>
                  <a:lnTo>
                    <a:pt x="170688" y="75692"/>
                  </a:lnTo>
                  <a:lnTo>
                    <a:pt x="268224" y="75692"/>
                  </a:lnTo>
                  <a:lnTo>
                    <a:pt x="268224" y="51308"/>
                  </a:lnTo>
                  <a:close/>
                </a:path>
                <a:path w="1085850" h="127000">
                  <a:moveTo>
                    <a:pt x="438912" y="51308"/>
                  </a:moveTo>
                  <a:lnTo>
                    <a:pt x="341375" y="51308"/>
                  </a:lnTo>
                  <a:lnTo>
                    <a:pt x="341375" y="75692"/>
                  </a:lnTo>
                  <a:lnTo>
                    <a:pt x="438912" y="75692"/>
                  </a:lnTo>
                  <a:lnTo>
                    <a:pt x="438912" y="51308"/>
                  </a:lnTo>
                  <a:close/>
                </a:path>
                <a:path w="1085850" h="127000">
                  <a:moveTo>
                    <a:pt x="609600" y="51308"/>
                  </a:moveTo>
                  <a:lnTo>
                    <a:pt x="512064" y="51308"/>
                  </a:lnTo>
                  <a:lnTo>
                    <a:pt x="512064" y="75692"/>
                  </a:lnTo>
                  <a:lnTo>
                    <a:pt x="609600" y="75692"/>
                  </a:lnTo>
                  <a:lnTo>
                    <a:pt x="609600" y="51308"/>
                  </a:lnTo>
                  <a:close/>
                </a:path>
                <a:path w="1085850" h="127000">
                  <a:moveTo>
                    <a:pt x="780288" y="51308"/>
                  </a:moveTo>
                  <a:lnTo>
                    <a:pt x="682751" y="51308"/>
                  </a:lnTo>
                  <a:lnTo>
                    <a:pt x="682751" y="75692"/>
                  </a:lnTo>
                  <a:lnTo>
                    <a:pt x="780288" y="75692"/>
                  </a:lnTo>
                  <a:lnTo>
                    <a:pt x="780288" y="51308"/>
                  </a:lnTo>
                  <a:close/>
                </a:path>
                <a:path w="1085850" h="127000">
                  <a:moveTo>
                    <a:pt x="950976" y="51308"/>
                  </a:moveTo>
                  <a:lnTo>
                    <a:pt x="853440" y="51308"/>
                  </a:lnTo>
                  <a:lnTo>
                    <a:pt x="853440" y="75692"/>
                  </a:lnTo>
                  <a:lnTo>
                    <a:pt x="950976" y="75692"/>
                  </a:lnTo>
                  <a:lnTo>
                    <a:pt x="950976" y="51308"/>
                  </a:lnTo>
                  <a:close/>
                </a:path>
                <a:path w="1085850" h="127000">
                  <a:moveTo>
                    <a:pt x="1022223" y="0"/>
                  </a:moveTo>
                  <a:lnTo>
                    <a:pt x="997513" y="4992"/>
                  </a:lnTo>
                  <a:lnTo>
                    <a:pt x="977328" y="18605"/>
                  </a:lnTo>
                  <a:lnTo>
                    <a:pt x="963715" y="38790"/>
                  </a:lnTo>
                  <a:lnTo>
                    <a:pt x="958723" y="63500"/>
                  </a:lnTo>
                  <a:lnTo>
                    <a:pt x="963715" y="88209"/>
                  </a:lnTo>
                  <a:lnTo>
                    <a:pt x="977328" y="108394"/>
                  </a:lnTo>
                  <a:lnTo>
                    <a:pt x="997513" y="122007"/>
                  </a:lnTo>
                  <a:lnTo>
                    <a:pt x="1022223" y="127000"/>
                  </a:lnTo>
                  <a:lnTo>
                    <a:pt x="1046932" y="122007"/>
                  </a:lnTo>
                  <a:lnTo>
                    <a:pt x="1067117" y="108394"/>
                  </a:lnTo>
                  <a:lnTo>
                    <a:pt x="1080730" y="88209"/>
                  </a:lnTo>
                  <a:lnTo>
                    <a:pt x="1085723" y="63500"/>
                  </a:lnTo>
                  <a:lnTo>
                    <a:pt x="1080730" y="38790"/>
                  </a:lnTo>
                  <a:lnTo>
                    <a:pt x="1067117" y="18605"/>
                  </a:lnTo>
                  <a:lnTo>
                    <a:pt x="1046932" y="4992"/>
                  </a:lnTo>
                  <a:lnTo>
                    <a:pt x="102222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92112" y="5873495"/>
              <a:ext cx="365125" cy="730250"/>
            </a:xfrm>
            <a:custGeom>
              <a:avLst/>
              <a:gdLst/>
              <a:ahLst/>
              <a:cxnLst/>
              <a:rect l="l" t="t" r="r" b="b"/>
              <a:pathLst>
                <a:path w="365125" h="730250">
                  <a:moveTo>
                    <a:pt x="365125" y="0"/>
                  </a:moveTo>
                  <a:lnTo>
                    <a:pt x="0" y="729741"/>
                  </a:lnTo>
                </a:path>
              </a:pathLst>
            </a:custGeom>
            <a:ln w="24384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23939" y="6538468"/>
              <a:ext cx="869315" cy="127000"/>
            </a:xfrm>
            <a:custGeom>
              <a:avLst/>
              <a:gdLst/>
              <a:ahLst/>
              <a:cxnLst/>
              <a:rect l="l" t="t" r="r" b="b"/>
              <a:pathLst>
                <a:path w="869315" h="127000">
                  <a:moveTo>
                    <a:pt x="868934" y="51307"/>
                  </a:moveTo>
                  <a:lnTo>
                    <a:pt x="771398" y="51307"/>
                  </a:lnTo>
                  <a:lnTo>
                    <a:pt x="771398" y="75691"/>
                  </a:lnTo>
                  <a:lnTo>
                    <a:pt x="868934" y="75691"/>
                  </a:lnTo>
                  <a:lnTo>
                    <a:pt x="868934" y="51307"/>
                  </a:lnTo>
                  <a:close/>
                </a:path>
                <a:path w="869315" h="127000">
                  <a:moveTo>
                    <a:pt x="698245" y="51307"/>
                  </a:moveTo>
                  <a:lnTo>
                    <a:pt x="600710" y="51307"/>
                  </a:lnTo>
                  <a:lnTo>
                    <a:pt x="600710" y="75691"/>
                  </a:lnTo>
                  <a:lnTo>
                    <a:pt x="698245" y="75691"/>
                  </a:lnTo>
                  <a:lnTo>
                    <a:pt x="698245" y="51307"/>
                  </a:lnTo>
                  <a:close/>
                </a:path>
                <a:path w="869315" h="127000">
                  <a:moveTo>
                    <a:pt x="527558" y="51307"/>
                  </a:moveTo>
                  <a:lnTo>
                    <a:pt x="430021" y="51307"/>
                  </a:lnTo>
                  <a:lnTo>
                    <a:pt x="430021" y="75691"/>
                  </a:lnTo>
                  <a:lnTo>
                    <a:pt x="527558" y="75691"/>
                  </a:lnTo>
                  <a:lnTo>
                    <a:pt x="527558" y="51307"/>
                  </a:lnTo>
                  <a:close/>
                </a:path>
                <a:path w="869315" h="127000">
                  <a:moveTo>
                    <a:pt x="356870" y="51307"/>
                  </a:moveTo>
                  <a:lnTo>
                    <a:pt x="259334" y="51307"/>
                  </a:lnTo>
                  <a:lnTo>
                    <a:pt x="259334" y="75691"/>
                  </a:lnTo>
                  <a:lnTo>
                    <a:pt x="356870" y="75691"/>
                  </a:lnTo>
                  <a:lnTo>
                    <a:pt x="356870" y="51307"/>
                  </a:lnTo>
                  <a:close/>
                </a:path>
                <a:path w="869315" h="127000">
                  <a:moveTo>
                    <a:pt x="63500" y="0"/>
                  </a:move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499"/>
                  </a:lnTo>
                  <a:lnTo>
                    <a:pt x="4992" y="88209"/>
                  </a:lnTo>
                  <a:lnTo>
                    <a:pt x="18605" y="108394"/>
                  </a:lnTo>
                  <a:lnTo>
                    <a:pt x="38790" y="122007"/>
                  </a:lnTo>
                  <a:lnTo>
                    <a:pt x="63500" y="126999"/>
                  </a:lnTo>
                  <a:lnTo>
                    <a:pt x="88209" y="122007"/>
                  </a:lnTo>
                  <a:lnTo>
                    <a:pt x="108394" y="108394"/>
                  </a:lnTo>
                  <a:lnTo>
                    <a:pt x="122007" y="88209"/>
                  </a:lnTo>
                  <a:lnTo>
                    <a:pt x="124536" y="75691"/>
                  </a:lnTo>
                  <a:lnTo>
                    <a:pt x="88646" y="75691"/>
                  </a:lnTo>
                  <a:lnTo>
                    <a:pt x="88646" y="51307"/>
                  </a:lnTo>
                  <a:lnTo>
                    <a:pt x="124536" y="51307"/>
                  </a:lnTo>
                  <a:lnTo>
                    <a:pt x="122007" y="38790"/>
                  </a:lnTo>
                  <a:lnTo>
                    <a:pt x="108394" y="18605"/>
                  </a:lnTo>
                  <a:lnTo>
                    <a:pt x="88209" y="4992"/>
                  </a:lnTo>
                  <a:lnTo>
                    <a:pt x="63500" y="0"/>
                  </a:lnTo>
                  <a:close/>
                </a:path>
                <a:path w="869315" h="127000">
                  <a:moveTo>
                    <a:pt x="124536" y="51307"/>
                  </a:moveTo>
                  <a:lnTo>
                    <a:pt x="88646" y="51307"/>
                  </a:lnTo>
                  <a:lnTo>
                    <a:pt x="88646" y="75691"/>
                  </a:lnTo>
                  <a:lnTo>
                    <a:pt x="124536" y="75691"/>
                  </a:lnTo>
                  <a:lnTo>
                    <a:pt x="127000" y="63499"/>
                  </a:lnTo>
                  <a:lnTo>
                    <a:pt x="124536" y="51307"/>
                  </a:lnTo>
                  <a:close/>
                </a:path>
                <a:path w="869315" h="127000">
                  <a:moveTo>
                    <a:pt x="186182" y="51307"/>
                  </a:moveTo>
                  <a:lnTo>
                    <a:pt x="124536" y="51307"/>
                  </a:lnTo>
                  <a:lnTo>
                    <a:pt x="127000" y="63499"/>
                  </a:lnTo>
                  <a:lnTo>
                    <a:pt x="124536" y="75691"/>
                  </a:lnTo>
                  <a:lnTo>
                    <a:pt x="186182" y="75691"/>
                  </a:lnTo>
                  <a:lnTo>
                    <a:pt x="186182" y="51307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19616" y="5766816"/>
              <a:ext cx="365125" cy="730250"/>
            </a:xfrm>
            <a:custGeom>
              <a:avLst/>
              <a:gdLst/>
              <a:ahLst/>
              <a:cxnLst/>
              <a:rect l="l" t="t" r="r" b="b"/>
              <a:pathLst>
                <a:path w="365125" h="730250">
                  <a:moveTo>
                    <a:pt x="0" y="0"/>
                  </a:moveTo>
                  <a:lnTo>
                    <a:pt x="365125" y="729742"/>
                  </a:lnTo>
                </a:path>
              </a:pathLst>
            </a:custGeom>
            <a:ln w="24384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92948" y="6178295"/>
              <a:ext cx="2261870" cy="909955"/>
            </a:xfrm>
            <a:custGeom>
              <a:avLst/>
              <a:gdLst/>
              <a:ahLst/>
              <a:cxnLst/>
              <a:rect l="l" t="t" r="r" b="b"/>
              <a:pathLst>
                <a:path w="2261870" h="909954">
                  <a:moveTo>
                    <a:pt x="75692" y="682752"/>
                  </a:moveTo>
                  <a:lnTo>
                    <a:pt x="51308" y="682752"/>
                  </a:lnTo>
                  <a:lnTo>
                    <a:pt x="51308" y="780288"/>
                  </a:lnTo>
                  <a:lnTo>
                    <a:pt x="75692" y="780288"/>
                  </a:lnTo>
                  <a:lnTo>
                    <a:pt x="75692" y="682752"/>
                  </a:lnTo>
                  <a:close/>
                </a:path>
                <a:path w="2261870" h="909954">
                  <a:moveTo>
                    <a:pt x="75692" y="512064"/>
                  </a:moveTo>
                  <a:lnTo>
                    <a:pt x="51308" y="512064"/>
                  </a:lnTo>
                  <a:lnTo>
                    <a:pt x="51308" y="609600"/>
                  </a:lnTo>
                  <a:lnTo>
                    <a:pt x="75692" y="609600"/>
                  </a:lnTo>
                  <a:lnTo>
                    <a:pt x="75692" y="512064"/>
                  </a:lnTo>
                  <a:close/>
                </a:path>
                <a:path w="2261870" h="909954">
                  <a:moveTo>
                    <a:pt x="75692" y="341376"/>
                  </a:moveTo>
                  <a:lnTo>
                    <a:pt x="51308" y="341376"/>
                  </a:lnTo>
                  <a:lnTo>
                    <a:pt x="51308" y="438912"/>
                  </a:lnTo>
                  <a:lnTo>
                    <a:pt x="75692" y="438912"/>
                  </a:lnTo>
                  <a:lnTo>
                    <a:pt x="75692" y="341376"/>
                  </a:lnTo>
                  <a:close/>
                </a:path>
                <a:path w="2261870" h="909954">
                  <a:moveTo>
                    <a:pt x="75692" y="170688"/>
                  </a:moveTo>
                  <a:lnTo>
                    <a:pt x="51308" y="170688"/>
                  </a:lnTo>
                  <a:lnTo>
                    <a:pt x="51308" y="268224"/>
                  </a:lnTo>
                  <a:lnTo>
                    <a:pt x="75692" y="268224"/>
                  </a:lnTo>
                  <a:lnTo>
                    <a:pt x="75692" y="170688"/>
                  </a:lnTo>
                  <a:close/>
                </a:path>
                <a:path w="2261870" h="909954">
                  <a:moveTo>
                    <a:pt x="75692" y="0"/>
                  </a:moveTo>
                  <a:lnTo>
                    <a:pt x="51308" y="0"/>
                  </a:lnTo>
                  <a:lnTo>
                    <a:pt x="51308" y="97536"/>
                  </a:lnTo>
                  <a:lnTo>
                    <a:pt x="75692" y="97536"/>
                  </a:lnTo>
                  <a:lnTo>
                    <a:pt x="75692" y="0"/>
                  </a:lnTo>
                  <a:close/>
                </a:path>
                <a:path w="2261870" h="909954">
                  <a:moveTo>
                    <a:pt x="127000" y="846201"/>
                  </a:moveTo>
                  <a:lnTo>
                    <a:pt x="121996" y="821448"/>
                  </a:lnTo>
                  <a:lnTo>
                    <a:pt x="108394" y="801268"/>
                  </a:lnTo>
                  <a:lnTo>
                    <a:pt x="88201" y="787679"/>
                  </a:lnTo>
                  <a:lnTo>
                    <a:pt x="63500" y="782701"/>
                  </a:lnTo>
                  <a:lnTo>
                    <a:pt x="38785" y="787679"/>
                  </a:lnTo>
                  <a:lnTo>
                    <a:pt x="18605" y="801268"/>
                  </a:lnTo>
                  <a:lnTo>
                    <a:pt x="4991" y="821448"/>
                  </a:lnTo>
                  <a:lnTo>
                    <a:pt x="0" y="846201"/>
                  </a:lnTo>
                  <a:lnTo>
                    <a:pt x="4991" y="870915"/>
                  </a:lnTo>
                  <a:lnTo>
                    <a:pt x="18605" y="891095"/>
                  </a:lnTo>
                  <a:lnTo>
                    <a:pt x="38785" y="904709"/>
                  </a:lnTo>
                  <a:lnTo>
                    <a:pt x="63500" y="909701"/>
                  </a:lnTo>
                  <a:lnTo>
                    <a:pt x="88201" y="904709"/>
                  </a:lnTo>
                  <a:lnTo>
                    <a:pt x="108394" y="891095"/>
                  </a:lnTo>
                  <a:lnTo>
                    <a:pt x="121996" y="870915"/>
                  </a:lnTo>
                  <a:lnTo>
                    <a:pt x="127000" y="846201"/>
                  </a:lnTo>
                  <a:close/>
                </a:path>
                <a:path w="2261870" h="909954">
                  <a:moveTo>
                    <a:pt x="1489964" y="304800"/>
                  </a:moveTo>
                  <a:lnTo>
                    <a:pt x="1392428" y="304800"/>
                  </a:lnTo>
                  <a:lnTo>
                    <a:pt x="1392428" y="329184"/>
                  </a:lnTo>
                  <a:lnTo>
                    <a:pt x="1489964" y="329184"/>
                  </a:lnTo>
                  <a:lnTo>
                    <a:pt x="1489964" y="304800"/>
                  </a:lnTo>
                  <a:close/>
                </a:path>
                <a:path w="2261870" h="909954">
                  <a:moveTo>
                    <a:pt x="1660652" y="304800"/>
                  </a:moveTo>
                  <a:lnTo>
                    <a:pt x="1563116" y="304800"/>
                  </a:lnTo>
                  <a:lnTo>
                    <a:pt x="1563116" y="329184"/>
                  </a:lnTo>
                  <a:lnTo>
                    <a:pt x="1660652" y="329184"/>
                  </a:lnTo>
                  <a:lnTo>
                    <a:pt x="1660652" y="304800"/>
                  </a:lnTo>
                  <a:close/>
                </a:path>
                <a:path w="2261870" h="909954">
                  <a:moveTo>
                    <a:pt x="1831340" y="304800"/>
                  </a:moveTo>
                  <a:lnTo>
                    <a:pt x="1733804" y="304800"/>
                  </a:lnTo>
                  <a:lnTo>
                    <a:pt x="1733804" y="329184"/>
                  </a:lnTo>
                  <a:lnTo>
                    <a:pt x="1831340" y="329184"/>
                  </a:lnTo>
                  <a:lnTo>
                    <a:pt x="1831340" y="304800"/>
                  </a:lnTo>
                  <a:close/>
                </a:path>
                <a:path w="2261870" h="909954">
                  <a:moveTo>
                    <a:pt x="2002028" y="304800"/>
                  </a:moveTo>
                  <a:lnTo>
                    <a:pt x="1904492" y="304800"/>
                  </a:lnTo>
                  <a:lnTo>
                    <a:pt x="1904492" y="329184"/>
                  </a:lnTo>
                  <a:lnTo>
                    <a:pt x="2002028" y="329184"/>
                  </a:lnTo>
                  <a:lnTo>
                    <a:pt x="2002028" y="304800"/>
                  </a:lnTo>
                  <a:close/>
                </a:path>
                <a:path w="2261870" h="909954">
                  <a:moveTo>
                    <a:pt x="2261362" y="316992"/>
                  </a:moveTo>
                  <a:lnTo>
                    <a:pt x="2242743" y="272097"/>
                  </a:lnTo>
                  <a:lnTo>
                    <a:pt x="2197862" y="253492"/>
                  </a:lnTo>
                  <a:lnTo>
                    <a:pt x="2173147" y="258495"/>
                  </a:lnTo>
                  <a:lnTo>
                    <a:pt x="2152967" y="272097"/>
                  </a:lnTo>
                  <a:lnTo>
                    <a:pt x="2139353" y="292290"/>
                  </a:lnTo>
                  <a:lnTo>
                    <a:pt x="2136813" y="304800"/>
                  </a:lnTo>
                  <a:lnTo>
                    <a:pt x="2075180" y="304800"/>
                  </a:lnTo>
                  <a:lnTo>
                    <a:pt x="2075180" y="329184"/>
                  </a:lnTo>
                  <a:lnTo>
                    <a:pt x="2136813" y="329184"/>
                  </a:lnTo>
                  <a:lnTo>
                    <a:pt x="2139353" y="341706"/>
                  </a:lnTo>
                  <a:lnTo>
                    <a:pt x="2152967" y="361886"/>
                  </a:lnTo>
                  <a:lnTo>
                    <a:pt x="2173147" y="375500"/>
                  </a:lnTo>
                  <a:lnTo>
                    <a:pt x="2197862" y="380492"/>
                  </a:lnTo>
                  <a:lnTo>
                    <a:pt x="2222563" y="375500"/>
                  </a:lnTo>
                  <a:lnTo>
                    <a:pt x="2242743" y="361886"/>
                  </a:lnTo>
                  <a:lnTo>
                    <a:pt x="2256358" y="341706"/>
                  </a:lnTo>
                  <a:lnTo>
                    <a:pt x="2258898" y="329184"/>
                  </a:lnTo>
                  <a:lnTo>
                    <a:pt x="2261362" y="31699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99360" y="3054095"/>
              <a:ext cx="3450590" cy="441959"/>
            </a:xfrm>
            <a:custGeom>
              <a:avLst/>
              <a:gdLst/>
              <a:ahLst/>
              <a:cxnLst/>
              <a:rect l="l" t="t" r="r" b="b"/>
              <a:pathLst>
                <a:path w="3450590" h="441960">
                  <a:moveTo>
                    <a:pt x="3376676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90" y="21589"/>
                  </a:lnTo>
                  <a:lnTo>
                    <a:pt x="5794" y="45005"/>
                  </a:lnTo>
                  <a:lnTo>
                    <a:pt x="0" y="73659"/>
                  </a:lnTo>
                  <a:lnTo>
                    <a:pt x="0" y="368300"/>
                  </a:lnTo>
                  <a:lnTo>
                    <a:pt x="5794" y="396954"/>
                  </a:lnTo>
                  <a:lnTo>
                    <a:pt x="21589" y="420369"/>
                  </a:lnTo>
                  <a:lnTo>
                    <a:pt x="45005" y="436165"/>
                  </a:lnTo>
                  <a:lnTo>
                    <a:pt x="73659" y="441959"/>
                  </a:lnTo>
                  <a:lnTo>
                    <a:pt x="3376676" y="441959"/>
                  </a:lnTo>
                  <a:lnTo>
                    <a:pt x="3405330" y="436165"/>
                  </a:lnTo>
                  <a:lnTo>
                    <a:pt x="3428745" y="420369"/>
                  </a:lnTo>
                  <a:lnTo>
                    <a:pt x="3444541" y="396954"/>
                  </a:lnTo>
                  <a:lnTo>
                    <a:pt x="3450336" y="368300"/>
                  </a:lnTo>
                  <a:lnTo>
                    <a:pt x="3450336" y="73659"/>
                  </a:lnTo>
                  <a:lnTo>
                    <a:pt x="3444541" y="45005"/>
                  </a:lnTo>
                  <a:lnTo>
                    <a:pt x="3428746" y="21589"/>
                  </a:lnTo>
                  <a:lnTo>
                    <a:pt x="3405330" y="5794"/>
                  </a:lnTo>
                  <a:lnTo>
                    <a:pt x="3376676" y="0"/>
                  </a:lnTo>
                  <a:close/>
                </a:path>
              </a:pathLst>
            </a:custGeom>
            <a:solidFill>
              <a:srgbClr val="CE6A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53129" y="3102610"/>
            <a:ext cx="15411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Push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pull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52472" y="4736591"/>
            <a:ext cx="3450590" cy="445134"/>
          </a:xfrm>
          <a:custGeom>
            <a:avLst/>
            <a:gdLst/>
            <a:ahLst/>
            <a:cxnLst/>
            <a:rect l="l" t="t" r="r" b="b"/>
            <a:pathLst>
              <a:path w="3450590" h="445135">
                <a:moveTo>
                  <a:pt x="3376167" y="0"/>
                </a:moveTo>
                <a:lnTo>
                  <a:pt x="74167" y="0"/>
                </a:lnTo>
                <a:lnTo>
                  <a:pt x="45273" y="5820"/>
                </a:lnTo>
                <a:lnTo>
                  <a:pt x="21701" y="21701"/>
                </a:lnTo>
                <a:lnTo>
                  <a:pt x="5820" y="45273"/>
                </a:lnTo>
                <a:lnTo>
                  <a:pt x="0" y="74168"/>
                </a:lnTo>
                <a:lnTo>
                  <a:pt x="0" y="370840"/>
                </a:lnTo>
                <a:lnTo>
                  <a:pt x="5820" y="399734"/>
                </a:lnTo>
                <a:lnTo>
                  <a:pt x="21701" y="423306"/>
                </a:lnTo>
                <a:lnTo>
                  <a:pt x="45273" y="439187"/>
                </a:lnTo>
                <a:lnTo>
                  <a:pt x="74167" y="445008"/>
                </a:lnTo>
                <a:lnTo>
                  <a:pt x="3376167" y="445008"/>
                </a:lnTo>
                <a:lnTo>
                  <a:pt x="3405062" y="439187"/>
                </a:lnTo>
                <a:lnTo>
                  <a:pt x="3428634" y="423306"/>
                </a:lnTo>
                <a:lnTo>
                  <a:pt x="3444515" y="399734"/>
                </a:lnTo>
                <a:lnTo>
                  <a:pt x="3450336" y="370840"/>
                </a:lnTo>
                <a:lnTo>
                  <a:pt x="3450336" y="74168"/>
                </a:lnTo>
                <a:lnTo>
                  <a:pt x="3444515" y="45273"/>
                </a:lnTo>
                <a:lnTo>
                  <a:pt x="3428634" y="21701"/>
                </a:lnTo>
                <a:lnTo>
                  <a:pt x="3405062" y="5820"/>
                </a:lnTo>
                <a:lnTo>
                  <a:pt x="3376167" y="0"/>
                </a:lnTo>
                <a:close/>
              </a:path>
            </a:pathLst>
          </a:custGeom>
          <a:solidFill>
            <a:srgbClr val="CE6A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81780" y="4787900"/>
            <a:ext cx="7905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ran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93848" y="6391655"/>
            <a:ext cx="3450590" cy="441959"/>
          </a:xfrm>
          <a:custGeom>
            <a:avLst/>
            <a:gdLst/>
            <a:ahLst/>
            <a:cxnLst/>
            <a:rect l="l" t="t" r="r" b="b"/>
            <a:pathLst>
              <a:path w="3450590" h="441959">
                <a:moveTo>
                  <a:pt x="3376676" y="0"/>
                </a:moveTo>
                <a:lnTo>
                  <a:pt x="73659" y="0"/>
                </a:lnTo>
                <a:lnTo>
                  <a:pt x="45005" y="5794"/>
                </a:lnTo>
                <a:lnTo>
                  <a:pt x="21590" y="21590"/>
                </a:lnTo>
                <a:lnTo>
                  <a:pt x="5794" y="45005"/>
                </a:lnTo>
                <a:lnTo>
                  <a:pt x="0" y="73660"/>
                </a:lnTo>
                <a:lnTo>
                  <a:pt x="0" y="368300"/>
                </a:lnTo>
                <a:lnTo>
                  <a:pt x="5794" y="396954"/>
                </a:lnTo>
                <a:lnTo>
                  <a:pt x="21589" y="420370"/>
                </a:lnTo>
                <a:lnTo>
                  <a:pt x="45005" y="436165"/>
                </a:lnTo>
                <a:lnTo>
                  <a:pt x="73659" y="441960"/>
                </a:lnTo>
                <a:lnTo>
                  <a:pt x="3376676" y="441960"/>
                </a:lnTo>
                <a:lnTo>
                  <a:pt x="3405330" y="436165"/>
                </a:lnTo>
                <a:lnTo>
                  <a:pt x="3428745" y="420370"/>
                </a:lnTo>
                <a:lnTo>
                  <a:pt x="3444541" y="396954"/>
                </a:lnTo>
                <a:lnTo>
                  <a:pt x="3450336" y="368300"/>
                </a:lnTo>
                <a:lnTo>
                  <a:pt x="3450336" y="73660"/>
                </a:lnTo>
                <a:lnTo>
                  <a:pt x="3444541" y="45005"/>
                </a:lnTo>
                <a:lnTo>
                  <a:pt x="3428746" y="21590"/>
                </a:lnTo>
                <a:lnTo>
                  <a:pt x="3405330" y="5794"/>
                </a:lnTo>
                <a:lnTo>
                  <a:pt x="3376676" y="0"/>
                </a:lnTo>
                <a:close/>
              </a:path>
            </a:pathLst>
          </a:custGeom>
          <a:solidFill>
            <a:srgbClr val="CE6A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86632" y="6441770"/>
            <a:ext cx="10687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2000" spc="-6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ut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53200" y="1987295"/>
            <a:ext cx="3453765" cy="783590"/>
          </a:xfrm>
          <a:custGeom>
            <a:avLst/>
            <a:gdLst/>
            <a:ahLst/>
            <a:cxnLst/>
            <a:rect l="l" t="t" r="r" b="b"/>
            <a:pathLst>
              <a:path w="3453765" h="783589">
                <a:moveTo>
                  <a:pt x="3322828" y="0"/>
                </a:moveTo>
                <a:lnTo>
                  <a:pt x="130555" y="0"/>
                </a:lnTo>
                <a:lnTo>
                  <a:pt x="79724" y="10255"/>
                </a:lnTo>
                <a:lnTo>
                  <a:pt x="38226" y="38226"/>
                </a:lnTo>
                <a:lnTo>
                  <a:pt x="10255" y="79724"/>
                </a:lnTo>
                <a:lnTo>
                  <a:pt x="0" y="130555"/>
                </a:lnTo>
                <a:lnTo>
                  <a:pt x="0" y="652779"/>
                </a:lnTo>
                <a:lnTo>
                  <a:pt x="10255" y="703611"/>
                </a:lnTo>
                <a:lnTo>
                  <a:pt x="38226" y="745109"/>
                </a:lnTo>
                <a:lnTo>
                  <a:pt x="79724" y="773080"/>
                </a:lnTo>
                <a:lnTo>
                  <a:pt x="130555" y="783336"/>
                </a:lnTo>
                <a:lnTo>
                  <a:pt x="3322828" y="783336"/>
                </a:lnTo>
                <a:lnTo>
                  <a:pt x="3373659" y="773080"/>
                </a:lnTo>
                <a:lnTo>
                  <a:pt x="3415156" y="745108"/>
                </a:lnTo>
                <a:lnTo>
                  <a:pt x="3443128" y="703611"/>
                </a:lnTo>
                <a:lnTo>
                  <a:pt x="3453383" y="652779"/>
                </a:lnTo>
                <a:lnTo>
                  <a:pt x="3453383" y="130555"/>
                </a:lnTo>
                <a:lnTo>
                  <a:pt x="3443128" y="79724"/>
                </a:lnTo>
                <a:lnTo>
                  <a:pt x="3415157" y="38226"/>
                </a:lnTo>
                <a:lnTo>
                  <a:pt x="3373659" y="10255"/>
                </a:lnTo>
                <a:lnTo>
                  <a:pt x="3322828" y="0"/>
                </a:lnTo>
                <a:close/>
              </a:path>
            </a:pathLst>
          </a:custGeom>
          <a:solidFill>
            <a:srgbClr val="CE6A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904735" y="2053209"/>
            <a:ext cx="275209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58875" marR="5080" indent="-114681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Bare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repository,</a:t>
            </a:r>
            <a:r>
              <a:rPr sz="20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tag,</a:t>
            </a:r>
            <a:r>
              <a:rPr sz="20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2000" spc="-5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tree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463783" y="3127248"/>
            <a:ext cx="3450590" cy="441959"/>
          </a:xfrm>
          <a:custGeom>
            <a:avLst/>
            <a:gdLst/>
            <a:ahLst/>
            <a:cxnLst/>
            <a:rect l="l" t="t" r="r" b="b"/>
            <a:pathLst>
              <a:path w="3450590" h="441960">
                <a:moveTo>
                  <a:pt x="3376676" y="0"/>
                </a:moveTo>
                <a:lnTo>
                  <a:pt x="73660" y="0"/>
                </a:lnTo>
                <a:lnTo>
                  <a:pt x="45005" y="5794"/>
                </a:lnTo>
                <a:lnTo>
                  <a:pt x="21589" y="21589"/>
                </a:lnTo>
                <a:lnTo>
                  <a:pt x="5794" y="45005"/>
                </a:lnTo>
                <a:lnTo>
                  <a:pt x="0" y="73660"/>
                </a:lnTo>
                <a:lnTo>
                  <a:pt x="0" y="368300"/>
                </a:lnTo>
                <a:lnTo>
                  <a:pt x="5794" y="396954"/>
                </a:lnTo>
                <a:lnTo>
                  <a:pt x="21590" y="420369"/>
                </a:lnTo>
                <a:lnTo>
                  <a:pt x="45005" y="436165"/>
                </a:lnTo>
                <a:lnTo>
                  <a:pt x="73660" y="441960"/>
                </a:lnTo>
                <a:lnTo>
                  <a:pt x="3376676" y="441960"/>
                </a:lnTo>
                <a:lnTo>
                  <a:pt x="3405330" y="436165"/>
                </a:lnTo>
                <a:lnTo>
                  <a:pt x="3428746" y="420370"/>
                </a:lnTo>
                <a:lnTo>
                  <a:pt x="3444541" y="396954"/>
                </a:lnTo>
                <a:lnTo>
                  <a:pt x="3450335" y="368300"/>
                </a:lnTo>
                <a:lnTo>
                  <a:pt x="3450335" y="73660"/>
                </a:lnTo>
                <a:lnTo>
                  <a:pt x="3444541" y="45005"/>
                </a:lnTo>
                <a:lnTo>
                  <a:pt x="3428745" y="21589"/>
                </a:lnTo>
                <a:lnTo>
                  <a:pt x="3405330" y="5794"/>
                </a:lnTo>
                <a:lnTo>
                  <a:pt x="3376676" y="0"/>
                </a:lnTo>
                <a:close/>
              </a:path>
            </a:pathLst>
          </a:custGeom>
          <a:solidFill>
            <a:srgbClr val="CE6A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889995" y="3175507"/>
            <a:ext cx="26098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Status,</a:t>
            </a:r>
            <a:r>
              <a:rPr sz="20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add,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0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rebase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634471" y="4654296"/>
            <a:ext cx="3450590" cy="441959"/>
          </a:xfrm>
          <a:custGeom>
            <a:avLst/>
            <a:gdLst/>
            <a:ahLst/>
            <a:cxnLst/>
            <a:rect l="l" t="t" r="r" b="b"/>
            <a:pathLst>
              <a:path w="3450590" h="441960">
                <a:moveTo>
                  <a:pt x="3376676" y="0"/>
                </a:moveTo>
                <a:lnTo>
                  <a:pt x="73659" y="0"/>
                </a:lnTo>
                <a:lnTo>
                  <a:pt x="45005" y="5794"/>
                </a:lnTo>
                <a:lnTo>
                  <a:pt x="21589" y="21589"/>
                </a:lnTo>
                <a:lnTo>
                  <a:pt x="5794" y="45005"/>
                </a:lnTo>
                <a:lnTo>
                  <a:pt x="0" y="73659"/>
                </a:lnTo>
                <a:lnTo>
                  <a:pt x="0" y="368300"/>
                </a:lnTo>
                <a:lnTo>
                  <a:pt x="5794" y="396954"/>
                </a:lnTo>
                <a:lnTo>
                  <a:pt x="21590" y="420369"/>
                </a:lnTo>
                <a:lnTo>
                  <a:pt x="45005" y="436165"/>
                </a:lnTo>
                <a:lnTo>
                  <a:pt x="73659" y="441959"/>
                </a:lnTo>
                <a:lnTo>
                  <a:pt x="3376676" y="441959"/>
                </a:lnTo>
                <a:lnTo>
                  <a:pt x="3405330" y="436165"/>
                </a:lnTo>
                <a:lnTo>
                  <a:pt x="3428746" y="420369"/>
                </a:lnTo>
                <a:lnTo>
                  <a:pt x="3444541" y="396954"/>
                </a:lnTo>
                <a:lnTo>
                  <a:pt x="3450335" y="368300"/>
                </a:lnTo>
                <a:lnTo>
                  <a:pt x="3450335" y="73659"/>
                </a:lnTo>
                <a:lnTo>
                  <a:pt x="3444541" y="45005"/>
                </a:lnTo>
                <a:lnTo>
                  <a:pt x="3428745" y="21589"/>
                </a:lnTo>
                <a:lnTo>
                  <a:pt x="3405330" y="5794"/>
                </a:lnTo>
                <a:lnTo>
                  <a:pt x="3376676" y="0"/>
                </a:lnTo>
                <a:close/>
              </a:path>
            </a:pathLst>
          </a:custGeom>
          <a:solidFill>
            <a:srgbClr val="CE6A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545569" y="4704714"/>
            <a:ext cx="16338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Merge,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master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15016" y="6278879"/>
            <a:ext cx="3450590" cy="441959"/>
          </a:xfrm>
          <a:custGeom>
            <a:avLst/>
            <a:gdLst/>
            <a:ahLst/>
            <a:cxnLst/>
            <a:rect l="l" t="t" r="r" b="b"/>
            <a:pathLst>
              <a:path w="3450590" h="441959">
                <a:moveTo>
                  <a:pt x="3376676" y="0"/>
                </a:moveTo>
                <a:lnTo>
                  <a:pt x="73659" y="0"/>
                </a:lnTo>
                <a:lnTo>
                  <a:pt x="45005" y="5794"/>
                </a:lnTo>
                <a:lnTo>
                  <a:pt x="21589" y="21590"/>
                </a:lnTo>
                <a:lnTo>
                  <a:pt x="5794" y="45005"/>
                </a:lnTo>
                <a:lnTo>
                  <a:pt x="0" y="73660"/>
                </a:lnTo>
                <a:lnTo>
                  <a:pt x="0" y="368300"/>
                </a:lnTo>
                <a:lnTo>
                  <a:pt x="5794" y="396954"/>
                </a:lnTo>
                <a:lnTo>
                  <a:pt x="21589" y="420369"/>
                </a:lnTo>
                <a:lnTo>
                  <a:pt x="45005" y="436165"/>
                </a:lnTo>
                <a:lnTo>
                  <a:pt x="73659" y="441960"/>
                </a:lnTo>
                <a:lnTo>
                  <a:pt x="3376676" y="441960"/>
                </a:lnTo>
                <a:lnTo>
                  <a:pt x="3405330" y="436165"/>
                </a:lnTo>
                <a:lnTo>
                  <a:pt x="3428746" y="420370"/>
                </a:lnTo>
                <a:lnTo>
                  <a:pt x="3444541" y="396954"/>
                </a:lnTo>
                <a:lnTo>
                  <a:pt x="3450335" y="368300"/>
                </a:lnTo>
                <a:lnTo>
                  <a:pt x="3450335" y="73660"/>
                </a:lnTo>
                <a:lnTo>
                  <a:pt x="3444541" y="45005"/>
                </a:lnTo>
                <a:lnTo>
                  <a:pt x="3428745" y="21590"/>
                </a:lnTo>
                <a:lnTo>
                  <a:pt x="3405330" y="5794"/>
                </a:lnTo>
                <a:lnTo>
                  <a:pt x="3376676" y="0"/>
                </a:lnTo>
                <a:close/>
              </a:path>
            </a:pathLst>
          </a:custGeom>
          <a:solidFill>
            <a:srgbClr val="CE6A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871707" y="6329298"/>
            <a:ext cx="25400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Head,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hook,</a:t>
            </a:r>
            <a:r>
              <a:rPr sz="20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index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55664" y="7257288"/>
            <a:ext cx="3450590" cy="441959"/>
          </a:xfrm>
          <a:custGeom>
            <a:avLst/>
            <a:gdLst/>
            <a:ahLst/>
            <a:cxnLst/>
            <a:rect l="l" t="t" r="r" b="b"/>
            <a:pathLst>
              <a:path w="3450590" h="441959">
                <a:moveTo>
                  <a:pt x="3376676" y="0"/>
                </a:moveTo>
                <a:lnTo>
                  <a:pt x="73660" y="0"/>
                </a:lnTo>
                <a:lnTo>
                  <a:pt x="45005" y="5794"/>
                </a:lnTo>
                <a:lnTo>
                  <a:pt x="21589" y="21589"/>
                </a:lnTo>
                <a:lnTo>
                  <a:pt x="5794" y="45005"/>
                </a:lnTo>
                <a:lnTo>
                  <a:pt x="0" y="73659"/>
                </a:lnTo>
                <a:lnTo>
                  <a:pt x="0" y="368299"/>
                </a:lnTo>
                <a:lnTo>
                  <a:pt x="5794" y="396954"/>
                </a:lnTo>
                <a:lnTo>
                  <a:pt x="21589" y="420369"/>
                </a:lnTo>
                <a:lnTo>
                  <a:pt x="45005" y="436165"/>
                </a:lnTo>
                <a:lnTo>
                  <a:pt x="73660" y="441959"/>
                </a:lnTo>
                <a:lnTo>
                  <a:pt x="3376676" y="441959"/>
                </a:lnTo>
                <a:lnTo>
                  <a:pt x="3405330" y="436165"/>
                </a:lnTo>
                <a:lnTo>
                  <a:pt x="3428746" y="420369"/>
                </a:lnTo>
                <a:lnTo>
                  <a:pt x="3444541" y="396954"/>
                </a:lnTo>
                <a:lnTo>
                  <a:pt x="3450336" y="368299"/>
                </a:lnTo>
                <a:lnTo>
                  <a:pt x="3450336" y="73659"/>
                </a:lnTo>
                <a:lnTo>
                  <a:pt x="3444541" y="45005"/>
                </a:lnTo>
                <a:lnTo>
                  <a:pt x="3428745" y="21589"/>
                </a:lnTo>
                <a:lnTo>
                  <a:pt x="3405330" y="5794"/>
                </a:lnTo>
                <a:lnTo>
                  <a:pt x="3376676" y="0"/>
                </a:lnTo>
                <a:close/>
              </a:path>
            </a:pathLst>
          </a:custGeom>
          <a:solidFill>
            <a:srgbClr val="CE6A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53808" y="7307706"/>
            <a:ext cx="26543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Commit,</a:t>
            </a:r>
            <a:r>
              <a:rPr sz="20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commit</a:t>
            </a:r>
            <a:r>
              <a:rPr sz="20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object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6166" y="5895213"/>
            <a:ext cx="11760433" cy="25241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671559" y="2727960"/>
            <a:ext cx="3176270" cy="707390"/>
            <a:chOff x="8671559" y="2727960"/>
            <a:chExt cx="3176270" cy="707390"/>
          </a:xfrm>
        </p:grpSpPr>
        <p:sp>
          <p:nvSpPr>
            <p:cNvPr id="4" name="object 4"/>
            <p:cNvSpPr/>
            <p:nvPr/>
          </p:nvSpPr>
          <p:spPr>
            <a:xfrm>
              <a:off x="8677655" y="2734056"/>
              <a:ext cx="3164205" cy="695325"/>
            </a:xfrm>
            <a:custGeom>
              <a:avLst/>
              <a:gdLst/>
              <a:ahLst/>
              <a:cxnLst/>
              <a:rect l="l" t="t" r="r" b="b"/>
              <a:pathLst>
                <a:path w="3164204" h="695325">
                  <a:moveTo>
                    <a:pt x="3048000" y="0"/>
                  </a:moveTo>
                  <a:lnTo>
                    <a:pt x="115824" y="0"/>
                  </a:lnTo>
                  <a:lnTo>
                    <a:pt x="70723" y="9096"/>
                  </a:lnTo>
                  <a:lnTo>
                    <a:pt x="33909" y="33909"/>
                  </a:lnTo>
                  <a:lnTo>
                    <a:pt x="9096" y="70723"/>
                  </a:lnTo>
                  <a:lnTo>
                    <a:pt x="0" y="115824"/>
                  </a:lnTo>
                  <a:lnTo>
                    <a:pt x="0" y="579120"/>
                  </a:lnTo>
                  <a:lnTo>
                    <a:pt x="9096" y="624220"/>
                  </a:lnTo>
                  <a:lnTo>
                    <a:pt x="33909" y="661035"/>
                  </a:lnTo>
                  <a:lnTo>
                    <a:pt x="70723" y="685847"/>
                  </a:lnTo>
                  <a:lnTo>
                    <a:pt x="115824" y="694944"/>
                  </a:lnTo>
                  <a:lnTo>
                    <a:pt x="3048000" y="694944"/>
                  </a:lnTo>
                  <a:lnTo>
                    <a:pt x="3093100" y="685847"/>
                  </a:lnTo>
                  <a:lnTo>
                    <a:pt x="3129915" y="661035"/>
                  </a:lnTo>
                  <a:lnTo>
                    <a:pt x="3154727" y="624220"/>
                  </a:lnTo>
                  <a:lnTo>
                    <a:pt x="3163824" y="579120"/>
                  </a:lnTo>
                  <a:lnTo>
                    <a:pt x="3163824" y="115824"/>
                  </a:lnTo>
                  <a:lnTo>
                    <a:pt x="3154727" y="70723"/>
                  </a:lnTo>
                  <a:lnTo>
                    <a:pt x="3129914" y="33909"/>
                  </a:lnTo>
                  <a:lnTo>
                    <a:pt x="3093100" y="9096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77655" y="2734056"/>
              <a:ext cx="3164205" cy="695325"/>
            </a:xfrm>
            <a:custGeom>
              <a:avLst/>
              <a:gdLst/>
              <a:ahLst/>
              <a:cxnLst/>
              <a:rect l="l" t="t" r="r" b="b"/>
              <a:pathLst>
                <a:path w="3164204" h="695325">
                  <a:moveTo>
                    <a:pt x="0" y="115824"/>
                  </a:moveTo>
                  <a:lnTo>
                    <a:pt x="9096" y="70723"/>
                  </a:lnTo>
                  <a:lnTo>
                    <a:pt x="33909" y="33909"/>
                  </a:lnTo>
                  <a:lnTo>
                    <a:pt x="70723" y="9096"/>
                  </a:lnTo>
                  <a:lnTo>
                    <a:pt x="115824" y="0"/>
                  </a:lnTo>
                  <a:lnTo>
                    <a:pt x="3048000" y="0"/>
                  </a:lnTo>
                  <a:lnTo>
                    <a:pt x="3093100" y="9096"/>
                  </a:lnTo>
                  <a:lnTo>
                    <a:pt x="3129914" y="33909"/>
                  </a:lnTo>
                  <a:lnTo>
                    <a:pt x="3154727" y="70723"/>
                  </a:lnTo>
                  <a:lnTo>
                    <a:pt x="3163824" y="115824"/>
                  </a:lnTo>
                  <a:lnTo>
                    <a:pt x="3163824" y="579120"/>
                  </a:lnTo>
                  <a:lnTo>
                    <a:pt x="3154727" y="624220"/>
                  </a:lnTo>
                  <a:lnTo>
                    <a:pt x="3129915" y="661035"/>
                  </a:lnTo>
                  <a:lnTo>
                    <a:pt x="3093100" y="685847"/>
                  </a:lnTo>
                  <a:lnTo>
                    <a:pt x="3048000" y="694944"/>
                  </a:lnTo>
                  <a:lnTo>
                    <a:pt x="115824" y="694944"/>
                  </a:lnTo>
                  <a:lnTo>
                    <a:pt x="70723" y="685847"/>
                  </a:lnTo>
                  <a:lnTo>
                    <a:pt x="33909" y="661035"/>
                  </a:lnTo>
                  <a:lnTo>
                    <a:pt x="9096" y="624220"/>
                  </a:lnTo>
                  <a:lnTo>
                    <a:pt x="0" y="579120"/>
                  </a:lnTo>
                  <a:lnTo>
                    <a:pt x="0" y="1158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394703" y="3907535"/>
            <a:ext cx="2536190" cy="902335"/>
            <a:chOff x="6394703" y="3907535"/>
            <a:chExt cx="2536190" cy="902335"/>
          </a:xfrm>
        </p:grpSpPr>
        <p:sp>
          <p:nvSpPr>
            <p:cNvPr id="7" name="object 7"/>
            <p:cNvSpPr/>
            <p:nvPr/>
          </p:nvSpPr>
          <p:spPr>
            <a:xfrm>
              <a:off x="6400799" y="3913631"/>
              <a:ext cx="2524125" cy="890269"/>
            </a:xfrm>
            <a:custGeom>
              <a:avLst/>
              <a:gdLst/>
              <a:ahLst/>
              <a:cxnLst/>
              <a:rect l="l" t="t" r="r" b="b"/>
              <a:pathLst>
                <a:path w="2524125" h="890270">
                  <a:moveTo>
                    <a:pt x="2375407" y="0"/>
                  </a:moveTo>
                  <a:lnTo>
                    <a:pt x="148335" y="0"/>
                  </a:lnTo>
                  <a:lnTo>
                    <a:pt x="101453" y="7563"/>
                  </a:lnTo>
                  <a:lnTo>
                    <a:pt x="60734" y="28622"/>
                  </a:lnTo>
                  <a:lnTo>
                    <a:pt x="28622" y="60734"/>
                  </a:lnTo>
                  <a:lnTo>
                    <a:pt x="7563" y="101453"/>
                  </a:lnTo>
                  <a:lnTo>
                    <a:pt x="0" y="148335"/>
                  </a:lnTo>
                  <a:lnTo>
                    <a:pt x="0" y="741679"/>
                  </a:lnTo>
                  <a:lnTo>
                    <a:pt x="7563" y="788562"/>
                  </a:lnTo>
                  <a:lnTo>
                    <a:pt x="28622" y="829281"/>
                  </a:lnTo>
                  <a:lnTo>
                    <a:pt x="60734" y="861393"/>
                  </a:lnTo>
                  <a:lnTo>
                    <a:pt x="101453" y="882452"/>
                  </a:lnTo>
                  <a:lnTo>
                    <a:pt x="148335" y="890015"/>
                  </a:lnTo>
                  <a:lnTo>
                    <a:pt x="2375407" y="890015"/>
                  </a:lnTo>
                  <a:lnTo>
                    <a:pt x="2422290" y="882452"/>
                  </a:lnTo>
                  <a:lnTo>
                    <a:pt x="2463009" y="861393"/>
                  </a:lnTo>
                  <a:lnTo>
                    <a:pt x="2495121" y="829281"/>
                  </a:lnTo>
                  <a:lnTo>
                    <a:pt x="2516180" y="788562"/>
                  </a:lnTo>
                  <a:lnTo>
                    <a:pt x="2523744" y="741679"/>
                  </a:lnTo>
                  <a:lnTo>
                    <a:pt x="2523744" y="148335"/>
                  </a:lnTo>
                  <a:lnTo>
                    <a:pt x="2516180" y="101453"/>
                  </a:lnTo>
                  <a:lnTo>
                    <a:pt x="2495121" y="60734"/>
                  </a:lnTo>
                  <a:lnTo>
                    <a:pt x="2463009" y="28622"/>
                  </a:lnTo>
                  <a:lnTo>
                    <a:pt x="2422290" y="7563"/>
                  </a:lnTo>
                  <a:lnTo>
                    <a:pt x="2375407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00799" y="3913631"/>
              <a:ext cx="2524125" cy="890269"/>
            </a:xfrm>
            <a:custGeom>
              <a:avLst/>
              <a:gdLst/>
              <a:ahLst/>
              <a:cxnLst/>
              <a:rect l="l" t="t" r="r" b="b"/>
              <a:pathLst>
                <a:path w="2524125" h="890270">
                  <a:moveTo>
                    <a:pt x="0" y="148335"/>
                  </a:moveTo>
                  <a:lnTo>
                    <a:pt x="7563" y="101453"/>
                  </a:lnTo>
                  <a:lnTo>
                    <a:pt x="28622" y="60734"/>
                  </a:lnTo>
                  <a:lnTo>
                    <a:pt x="60734" y="28622"/>
                  </a:lnTo>
                  <a:lnTo>
                    <a:pt x="101453" y="7563"/>
                  </a:lnTo>
                  <a:lnTo>
                    <a:pt x="148335" y="0"/>
                  </a:lnTo>
                  <a:lnTo>
                    <a:pt x="2375407" y="0"/>
                  </a:lnTo>
                  <a:lnTo>
                    <a:pt x="2422290" y="7563"/>
                  </a:lnTo>
                  <a:lnTo>
                    <a:pt x="2463009" y="28622"/>
                  </a:lnTo>
                  <a:lnTo>
                    <a:pt x="2495121" y="60734"/>
                  </a:lnTo>
                  <a:lnTo>
                    <a:pt x="2516180" y="101453"/>
                  </a:lnTo>
                  <a:lnTo>
                    <a:pt x="2523744" y="148335"/>
                  </a:lnTo>
                  <a:lnTo>
                    <a:pt x="2523744" y="741679"/>
                  </a:lnTo>
                  <a:lnTo>
                    <a:pt x="2516180" y="788562"/>
                  </a:lnTo>
                  <a:lnTo>
                    <a:pt x="2495121" y="829281"/>
                  </a:lnTo>
                  <a:lnTo>
                    <a:pt x="2463009" y="861393"/>
                  </a:lnTo>
                  <a:lnTo>
                    <a:pt x="2422290" y="882452"/>
                  </a:lnTo>
                  <a:lnTo>
                    <a:pt x="2375407" y="890015"/>
                  </a:lnTo>
                  <a:lnTo>
                    <a:pt x="148335" y="890015"/>
                  </a:lnTo>
                  <a:lnTo>
                    <a:pt x="101453" y="882452"/>
                  </a:lnTo>
                  <a:lnTo>
                    <a:pt x="60734" y="861393"/>
                  </a:lnTo>
                  <a:lnTo>
                    <a:pt x="28622" y="829281"/>
                  </a:lnTo>
                  <a:lnTo>
                    <a:pt x="7563" y="788562"/>
                  </a:lnTo>
                  <a:lnTo>
                    <a:pt x="0" y="741679"/>
                  </a:lnTo>
                  <a:lnTo>
                    <a:pt x="0" y="14833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120896" y="2898648"/>
            <a:ext cx="1506220" cy="536575"/>
            <a:chOff x="4120896" y="2898648"/>
            <a:chExt cx="1506220" cy="536575"/>
          </a:xfrm>
        </p:grpSpPr>
        <p:sp>
          <p:nvSpPr>
            <p:cNvPr id="10" name="object 10"/>
            <p:cNvSpPr/>
            <p:nvPr/>
          </p:nvSpPr>
          <p:spPr>
            <a:xfrm>
              <a:off x="4126992" y="2904744"/>
              <a:ext cx="1493520" cy="524510"/>
            </a:xfrm>
            <a:custGeom>
              <a:avLst/>
              <a:gdLst/>
              <a:ahLst/>
              <a:cxnLst/>
              <a:rect l="l" t="t" r="r" b="b"/>
              <a:pathLst>
                <a:path w="1493520" h="524510">
                  <a:moveTo>
                    <a:pt x="1406144" y="0"/>
                  </a:moveTo>
                  <a:lnTo>
                    <a:pt x="87375" y="0"/>
                  </a:lnTo>
                  <a:lnTo>
                    <a:pt x="53363" y="6865"/>
                  </a:lnTo>
                  <a:lnTo>
                    <a:pt x="25590" y="25590"/>
                  </a:lnTo>
                  <a:lnTo>
                    <a:pt x="6865" y="53363"/>
                  </a:lnTo>
                  <a:lnTo>
                    <a:pt x="0" y="87375"/>
                  </a:lnTo>
                  <a:lnTo>
                    <a:pt x="0" y="436879"/>
                  </a:lnTo>
                  <a:lnTo>
                    <a:pt x="6865" y="470892"/>
                  </a:lnTo>
                  <a:lnTo>
                    <a:pt x="25590" y="498665"/>
                  </a:lnTo>
                  <a:lnTo>
                    <a:pt x="53363" y="517390"/>
                  </a:lnTo>
                  <a:lnTo>
                    <a:pt x="87375" y="524255"/>
                  </a:lnTo>
                  <a:lnTo>
                    <a:pt x="1406144" y="524255"/>
                  </a:lnTo>
                  <a:lnTo>
                    <a:pt x="1440156" y="517390"/>
                  </a:lnTo>
                  <a:lnTo>
                    <a:pt x="1467929" y="498665"/>
                  </a:lnTo>
                  <a:lnTo>
                    <a:pt x="1486654" y="470892"/>
                  </a:lnTo>
                  <a:lnTo>
                    <a:pt x="1493520" y="436879"/>
                  </a:lnTo>
                  <a:lnTo>
                    <a:pt x="1493520" y="87375"/>
                  </a:lnTo>
                  <a:lnTo>
                    <a:pt x="1486654" y="53363"/>
                  </a:lnTo>
                  <a:lnTo>
                    <a:pt x="1467929" y="25590"/>
                  </a:lnTo>
                  <a:lnTo>
                    <a:pt x="1440156" y="6865"/>
                  </a:lnTo>
                  <a:lnTo>
                    <a:pt x="1406144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26992" y="2904744"/>
              <a:ext cx="1493520" cy="524510"/>
            </a:xfrm>
            <a:custGeom>
              <a:avLst/>
              <a:gdLst/>
              <a:ahLst/>
              <a:cxnLst/>
              <a:rect l="l" t="t" r="r" b="b"/>
              <a:pathLst>
                <a:path w="1493520" h="524510">
                  <a:moveTo>
                    <a:pt x="0" y="87375"/>
                  </a:moveTo>
                  <a:lnTo>
                    <a:pt x="6865" y="53363"/>
                  </a:lnTo>
                  <a:lnTo>
                    <a:pt x="25590" y="25590"/>
                  </a:lnTo>
                  <a:lnTo>
                    <a:pt x="53363" y="6865"/>
                  </a:lnTo>
                  <a:lnTo>
                    <a:pt x="87375" y="0"/>
                  </a:lnTo>
                  <a:lnTo>
                    <a:pt x="1406144" y="0"/>
                  </a:lnTo>
                  <a:lnTo>
                    <a:pt x="1440156" y="6865"/>
                  </a:lnTo>
                  <a:lnTo>
                    <a:pt x="1467929" y="25590"/>
                  </a:lnTo>
                  <a:lnTo>
                    <a:pt x="1486654" y="53363"/>
                  </a:lnTo>
                  <a:lnTo>
                    <a:pt x="1493520" y="87375"/>
                  </a:lnTo>
                  <a:lnTo>
                    <a:pt x="1493520" y="436879"/>
                  </a:lnTo>
                  <a:lnTo>
                    <a:pt x="1486654" y="470892"/>
                  </a:lnTo>
                  <a:lnTo>
                    <a:pt x="1467929" y="498665"/>
                  </a:lnTo>
                  <a:lnTo>
                    <a:pt x="1440156" y="517390"/>
                  </a:lnTo>
                  <a:lnTo>
                    <a:pt x="1406144" y="524255"/>
                  </a:lnTo>
                  <a:lnTo>
                    <a:pt x="87375" y="524255"/>
                  </a:lnTo>
                  <a:lnTo>
                    <a:pt x="53363" y="517390"/>
                  </a:lnTo>
                  <a:lnTo>
                    <a:pt x="25590" y="498665"/>
                  </a:lnTo>
                  <a:lnTo>
                    <a:pt x="6865" y="470892"/>
                  </a:lnTo>
                  <a:lnTo>
                    <a:pt x="0" y="436879"/>
                  </a:lnTo>
                  <a:lnTo>
                    <a:pt x="0" y="873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146047" y="3974591"/>
            <a:ext cx="1259205" cy="441959"/>
            <a:chOff x="1146047" y="3974591"/>
            <a:chExt cx="1259205" cy="441959"/>
          </a:xfrm>
        </p:grpSpPr>
        <p:sp>
          <p:nvSpPr>
            <p:cNvPr id="13" name="object 13"/>
            <p:cNvSpPr/>
            <p:nvPr/>
          </p:nvSpPr>
          <p:spPr>
            <a:xfrm>
              <a:off x="1152143" y="3980687"/>
              <a:ext cx="1247140" cy="429895"/>
            </a:xfrm>
            <a:custGeom>
              <a:avLst/>
              <a:gdLst/>
              <a:ahLst/>
              <a:cxnLst/>
              <a:rect l="l" t="t" r="r" b="b"/>
              <a:pathLst>
                <a:path w="1247139" h="429895">
                  <a:moveTo>
                    <a:pt x="1175004" y="0"/>
                  </a:moveTo>
                  <a:lnTo>
                    <a:pt x="71628" y="0"/>
                  </a:lnTo>
                  <a:lnTo>
                    <a:pt x="43746" y="5637"/>
                  </a:lnTo>
                  <a:lnTo>
                    <a:pt x="20978" y="21002"/>
                  </a:lnTo>
                  <a:lnTo>
                    <a:pt x="5628" y="43773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28" y="385994"/>
                  </a:lnTo>
                  <a:lnTo>
                    <a:pt x="20978" y="408765"/>
                  </a:lnTo>
                  <a:lnTo>
                    <a:pt x="43746" y="424130"/>
                  </a:lnTo>
                  <a:lnTo>
                    <a:pt x="71628" y="429767"/>
                  </a:lnTo>
                  <a:lnTo>
                    <a:pt x="1175004" y="429767"/>
                  </a:lnTo>
                  <a:lnTo>
                    <a:pt x="1202858" y="424130"/>
                  </a:lnTo>
                  <a:lnTo>
                    <a:pt x="1225629" y="408765"/>
                  </a:lnTo>
                  <a:lnTo>
                    <a:pt x="1240994" y="385994"/>
                  </a:lnTo>
                  <a:lnTo>
                    <a:pt x="1246632" y="358139"/>
                  </a:lnTo>
                  <a:lnTo>
                    <a:pt x="1246632" y="71627"/>
                  </a:lnTo>
                  <a:lnTo>
                    <a:pt x="1240994" y="43773"/>
                  </a:lnTo>
                  <a:lnTo>
                    <a:pt x="1225629" y="21002"/>
                  </a:lnTo>
                  <a:lnTo>
                    <a:pt x="1202858" y="5637"/>
                  </a:lnTo>
                  <a:lnTo>
                    <a:pt x="1175004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2143" y="3980687"/>
              <a:ext cx="1247140" cy="429895"/>
            </a:xfrm>
            <a:custGeom>
              <a:avLst/>
              <a:gdLst/>
              <a:ahLst/>
              <a:cxnLst/>
              <a:rect l="l" t="t" r="r" b="b"/>
              <a:pathLst>
                <a:path w="1247139" h="429895">
                  <a:moveTo>
                    <a:pt x="0" y="71627"/>
                  </a:moveTo>
                  <a:lnTo>
                    <a:pt x="5628" y="43773"/>
                  </a:lnTo>
                  <a:lnTo>
                    <a:pt x="20978" y="21002"/>
                  </a:lnTo>
                  <a:lnTo>
                    <a:pt x="43746" y="5637"/>
                  </a:lnTo>
                  <a:lnTo>
                    <a:pt x="71628" y="0"/>
                  </a:lnTo>
                  <a:lnTo>
                    <a:pt x="1175004" y="0"/>
                  </a:lnTo>
                  <a:lnTo>
                    <a:pt x="1202858" y="5637"/>
                  </a:lnTo>
                  <a:lnTo>
                    <a:pt x="1225629" y="21002"/>
                  </a:lnTo>
                  <a:lnTo>
                    <a:pt x="1240994" y="43773"/>
                  </a:lnTo>
                  <a:lnTo>
                    <a:pt x="1246632" y="71627"/>
                  </a:lnTo>
                  <a:lnTo>
                    <a:pt x="1246632" y="358139"/>
                  </a:lnTo>
                  <a:lnTo>
                    <a:pt x="1240994" y="385994"/>
                  </a:lnTo>
                  <a:lnTo>
                    <a:pt x="1225629" y="408765"/>
                  </a:lnTo>
                  <a:lnTo>
                    <a:pt x="1202858" y="424130"/>
                  </a:lnTo>
                  <a:lnTo>
                    <a:pt x="1175004" y="429767"/>
                  </a:lnTo>
                  <a:lnTo>
                    <a:pt x="71628" y="429767"/>
                  </a:lnTo>
                  <a:lnTo>
                    <a:pt x="43746" y="424130"/>
                  </a:lnTo>
                  <a:lnTo>
                    <a:pt x="20978" y="408765"/>
                  </a:lnTo>
                  <a:lnTo>
                    <a:pt x="5628" y="385994"/>
                  </a:lnTo>
                  <a:lnTo>
                    <a:pt x="0" y="358139"/>
                  </a:lnTo>
                  <a:lnTo>
                    <a:pt x="0" y="7162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994400" y="312578"/>
            <a:ext cx="4656581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-10" dirty="0"/>
              <a:t>Git</a:t>
            </a:r>
            <a:r>
              <a:rPr sz="4800" spc="-55" dirty="0"/>
              <a:t> </a:t>
            </a:r>
            <a:r>
              <a:rPr sz="4800" spc="-15" dirty="0"/>
              <a:t>Workflow</a:t>
            </a: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5" y="1090084"/>
            <a:ext cx="2276855" cy="37175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38784" y="1399032"/>
            <a:ext cx="14149069" cy="2289175"/>
            <a:chOff x="438784" y="1399032"/>
            <a:chExt cx="14149069" cy="2289175"/>
          </a:xfrm>
        </p:grpSpPr>
        <p:sp>
          <p:nvSpPr>
            <p:cNvPr id="18" name="object 18"/>
            <p:cNvSpPr/>
            <p:nvPr/>
          </p:nvSpPr>
          <p:spPr>
            <a:xfrm>
              <a:off x="441959" y="3657600"/>
              <a:ext cx="14142719" cy="0"/>
            </a:xfrm>
            <a:custGeom>
              <a:avLst/>
              <a:gdLst/>
              <a:ahLst/>
              <a:cxnLst/>
              <a:rect l="l" t="t" r="r" b="b"/>
              <a:pathLst>
                <a:path w="14142719">
                  <a:moveTo>
                    <a:pt x="0" y="0"/>
                  </a:moveTo>
                  <a:lnTo>
                    <a:pt x="14142720" y="0"/>
                  </a:lnTo>
                </a:path>
              </a:pathLst>
            </a:custGeom>
            <a:ln w="6096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75459" y="2520696"/>
              <a:ext cx="76200" cy="1167765"/>
            </a:xfrm>
            <a:custGeom>
              <a:avLst/>
              <a:gdLst/>
              <a:ahLst/>
              <a:cxnLst/>
              <a:rect l="l" t="t" r="r" b="b"/>
              <a:pathLst>
                <a:path w="76200" h="1167764">
                  <a:moveTo>
                    <a:pt x="28956" y="1093024"/>
                  </a:moveTo>
                  <a:lnTo>
                    <a:pt x="23252" y="1094172"/>
                  </a:lnTo>
                  <a:lnTo>
                    <a:pt x="11144" y="1102328"/>
                  </a:lnTo>
                  <a:lnTo>
                    <a:pt x="2988" y="1114436"/>
                  </a:lnTo>
                  <a:lnTo>
                    <a:pt x="0" y="1129283"/>
                  </a:lnTo>
                  <a:lnTo>
                    <a:pt x="2988" y="1144131"/>
                  </a:lnTo>
                  <a:lnTo>
                    <a:pt x="11144" y="1156239"/>
                  </a:lnTo>
                  <a:lnTo>
                    <a:pt x="23252" y="1164395"/>
                  </a:lnTo>
                  <a:lnTo>
                    <a:pt x="38100" y="1167383"/>
                  </a:lnTo>
                  <a:lnTo>
                    <a:pt x="52947" y="1164395"/>
                  </a:lnTo>
                  <a:lnTo>
                    <a:pt x="65055" y="1156239"/>
                  </a:lnTo>
                  <a:lnTo>
                    <a:pt x="73211" y="1144131"/>
                  </a:lnTo>
                  <a:lnTo>
                    <a:pt x="76200" y="1129283"/>
                  </a:lnTo>
                  <a:lnTo>
                    <a:pt x="28956" y="1129283"/>
                  </a:lnTo>
                  <a:lnTo>
                    <a:pt x="28956" y="1093024"/>
                  </a:lnTo>
                  <a:close/>
                </a:path>
                <a:path w="76200" h="1167764">
                  <a:moveTo>
                    <a:pt x="38100" y="1091183"/>
                  </a:moveTo>
                  <a:lnTo>
                    <a:pt x="28956" y="1093024"/>
                  </a:lnTo>
                  <a:lnTo>
                    <a:pt x="28956" y="1129283"/>
                  </a:lnTo>
                  <a:lnTo>
                    <a:pt x="47243" y="1129283"/>
                  </a:lnTo>
                  <a:lnTo>
                    <a:pt x="47243" y="1093024"/>
                  </a:lnTo>
                  <a:lnTo>
                    <a:pt x="38100" y="1091183"/>
                  </a:lnTo>
                  <a:close/>
                </a:path>
                <a:path w="76200" h="1167764">
                  <a:moveTo>
                    <a:pt x="47244" y="1093024"/>
                  </a:moveTo>
                  <a:lnTo>
                    <a:pt x="47243" y="1129283"/>
                  </a:lnTo>
                  <a:lnTo>
                    <a:pt x="76200" y="1129283"/>
                  </a:lnTo>
                  <a:lnTo>
                    <a:pt x="73211" y="1114436"/>
                  </a:lnTo>
                  <a:lnTo>
                    <a:pt x="65055" y="1102328"/>
                  </a:lnTo>
                  <a:lnTo>
                    <a:pt x="52947" y="1094172"/>
                  </a:lnTo>
                  <a:lnTo>
                    <a:pt x="47244" y="1093024"/>
                  </a:lnTo>
                  <a:close/>
                </a:path>
                <a:path w="76200" h="1167764">
                  <a:moveTo>
                    <a:pt x="47243" y="0"/>
                  </a:moveTo>
                  <a:lnTo>
                    <a:pt x="28956" y="0"/>
                  </a:lnTo>
                  <a:lnTo>
                    <a:pt x="28956" y="1093024"/>
                  </a:lnTo>
                  <a:lnTo>
                    <a:pt x="38100" y="1091183"/>
                  </a:lnTo>
                  <a:lnTo>
                    <a:pt x="47243" y="1091183"/>
                  </a:lnTo>
                  <a:lnTo>
                    <a:pt x="47243" y="0"/>
                  </a:lnTo>
                  <a:close/>
                </a:path>
                <a:path w="76200" h="1167764">
                  <a:moveTo>
                    <a:pt x="47243" y="1091183"/>
                  </a:moveTo>
                  <a:lnTo>
                    <a:pt x="38100" y="1091183"/>
                  </a:lnTo>
                  <a:lnTo>
                    <a:pt x="47244" y="1093024"/>
                  </a:lnTo>
                  <a:lnTo>
                    <a:pt x="47243" y="10911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24902" y="2047875"/>
              <a:ext cx="1188720" cy="457834"/>
            </a:xfrm>
            <a:custGeom>
              <a:avLst/>
              <a:gdLst/>
              <a:ahLst/>
              <a:cxnLst/>
              <a:rect l="l" t="t" r="r" b="b"/>
              <a:pathLst>
                <a:path w="1188720" h="457835">
                  <a:moveTo>
                    <a:pt x="1188351" y="0"/>
                  </a:moveTo>
                  <a:lnTo>
                    <a:pt x="1173716" y="46373"/>
                  </a:lnTo>
                  <a:lnTo>
                    <a:pt x="1155831" y="90796"/>
                  </a:lnTo>
                  <a:lnTo>
                    <a:pt x="1134866" y="133171"/>
                  </a:lnTo>
                  <a:lnTo>
                    <a:pt x="1110991" y="173401"/>
                  </a:lnTo>
                  <a:lnTo>
                    <a:pt x="1084376" y="211391"/>
                  </a:lnTo>
                  <a:lnTo>
                    <a:pt x="1055190" y="247043"/>
                  </a:lnTo>
                  <a:lnTo>
                    <a:pt x="1023604" y="280260"/>
                  </a:lnTo>
                  <a:lnTo>
                    <a:pt x="989787" y="310946"/>
                  </a:lnTo>
                  <a:lnTo>
                    <a:pt x="953910" y="339004"/>
                  </a:lnTo>
                  <a:lnTo>
                    <a:pt x="916141" y="364337"/>
                  </a:lnTo>
                  <a:lnTo>
                    <a:pt x="876651" y="386848"/>
                  </a:lnTo>
                  <a:lnTo>
                    <a:pt x="835610" y="406441"/>
                  </a:lnTo>
                  <a:lnTo>
                    <a:pt x="793187" y="423019"/>
                  </a:lnTo>
                  <a:lnTo>
                    <a:pt x="749552" y="436484"/>
                  </a:lnTo>
                  <a:lnTo>
                    <a:pt x="704876" y="446741"/>
                  </a:lnTo>
                  <a:lnTo>
                    <a:pt x="659327" y="453693"/>
                  </a:lnTo>
                  <a:lnTo>
                    <a:pt x="613076" y="457242"/>
                  </a:lnTo>
                  <a:lnTo>
                    <a:pt x="566293" y="457293"/>
                  </a:lnTo>
                  <a:lnTo>
                    <a:pt x="519147" y="453747"/>
                  </a:lnTo>
                  <a:lnTo>
                    <a:pt x="471808" y="446510"/>
                  </a:lnTo>
                  <a:lnTo>
                    <a:pt x="424446" y="435482"/>
                  </a:lnTo>
                  <a:lnTo>
                    <a:pt x="375558" y="419909"/>
                  </a:lnTo>
                  <a:lnTo>
                    <a:pt x="328519" y="400543"/>
                  </a:lnTo>
                  <a:lnTo>
                    <a:pt x="283512" y="377557"/>
                  </a:lnTo>
                  <a:lnTo>
                    <a:pt x="240719" y="351122"/>
                  </a:lnTo>
                  <a:lnTo>
                    <a:pt x="200323" y="321409"/>
                  </a:lnTo>
                  <a:lnTo>
                    <a:pt x="162507" y="288591"/>
                  </a:lnTo>
                  <a:lnTo>
                    <a:pt x="127453" y="252839"/>
                  </a:lnTo>
                  <a:lnTo>
                    <a:pt x="95343" y="214324"/>
                  </a:lnTo>
                  <a:lnTo>
                    <a:pt x="66360" y="173218"/>
                  </a:lnTo>
                  <a:lnTo>
                    <a:pt x="40687" y="129692"/>
                  </a:lnTo>
                  <a:lnTo>
                    <a:pt x="18506" y="83918"/>
                  </a:lnTo>
                  <a:lnTo>
                    <a:pt x="0" y="36068"/>
                  </a:lnTo>
                </a:path>
              </a:pathLst>
            </a:custGeom>
            <a:ln w="18288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5879" y="1399032"/>
              <a:ext cx="972819" cy="972819"/>
            </a:xfrm>
            <a:custGeom>
              <a:avLst/>
              <a:gdLst/>
              <a:ahLst/>
              <a:cxnLst/>
              <a:rect l="l" t="t" r="r" b="b"/>
              <a:pathLst>
                <a:path w="972819" h="972819">
                  <a:moveTo>
                    <a:pt x="486156" y="0"/>
                  </a:moveTo>
                  <a:lnTo>
                    <a:pt x="439338" y="2225"/>
                  </a:lnTo>
                  <a:lnTo>
                    <a:pt x="393780" y="8766"/>
                  </a:lnTo>
                  <a:lnTo>
                    <a:pt x="349683" y="19419"/>
                  </a:lnTo>
                  <a:lnTo>
                    <a:pt x="307253" y="33980"/>
                  </a:lnTo>
                  <a:lnTo>
                    <a:pt x="266692" y="52245"/>
                  </a:lnTo>
                  <a:lnTo>
                    <a:pt x="228206" y="74010"/>
                  </a:lnTo>
                  <a:lnTo>
                    <a:pt x="191996" y="99071"/>
                  </a:lnTo>
                  <a:lnTo>
                    <a:pt x="158268" y="127225"/>
                  </a:lnTo>
                  <a:lnTo>
                    <a:pt x="127225" y="158268"/>
                  </a:lnTo>
                  <a:lnTo>
                    <a:pt x="99071" y="191996"/>
                  </a:lnTo>
                  <a:lnTo>
                    <a:pt x="74010" y="228206"/>
                  </a:lnTo>
                  <a:lnTo>
                    <a:pt x="52245" y="266692"/>
                  </a:lnTo>
                  <a:lnTo>
                    <a:pt x="33980" y="307253"/>
                  </a:lnTo>
                  <a:lnTo>
                    <a:pt x="19419" y="349683"/>
                  </a:lnTo>
                  <a:lnTo>
                    <a:pt x="8766" y="393780"/>
                  </a:lnTo>
                  <a:lnTo>
                    <a:pt x="2225" y="439338"/>
                  </a:lnTo>
                  <a:lnTo>
                    <a:pt x="0" y="486156"/>
                  </a:lnTo>
                  <a:lnTo>
                    <a:pt x="2225" y="532973"/>
                  </a:lnTo>
                  <a:lnTo>
                    <a:pt x="8766" y="578531"/>
                  </a:lnTo>
                  <a:lnTo>
                    <a:pt x="19419" y="622628"/>
                  </a:lnTo>
                  <a:lnTo>
                    <a:pt x="33980" y="665058"/>
                  </a:lnTo>
                  <a:lnTo>
                    <a:pt x="52245" y="705619"/>
                  </a:lnTo>
                  <a:lnTo>
                    <a:pt x="74010" y="744105"/>
                  </a:lnTo>
                  <a:lnTo>
                    <a:pt x="99071" y="780315"/>
                  </a:lnTo>
                  <a:lnTo>
                    <a:pt x="127225" y="814043"/>
                  </a:lnTo>
                  <a:lnTo>
                    <a:pt x="158268" y="845086"/>
                  </a:lnTo>
                  <a:lnTo>
                    <a:pt x="191996" y="873240"/>
                  </a:lnTo>
                  <a:lnTo>
                    <a:pt x="228206" y="898301"/>
                  </a:lnTo>
                  <a:lnTo>
                    <a:pt x="266692" y="920066"/>
                  </a:lnTo>
                  <a:lnTo>
                    <a:pt x="307253" y="938331"/>
                  </a:lnTo>
                  <a:lnTo>
                    <a:pt x="349683" y="952892"/>
                  </a:lnTo>
                  <a:lnTo>
                    <a:pt x="393780" y="963545"/>
                  </a:lnTo>
                  <a:lnTo>
                    <a:pt x="439338" y="970086"/>
                  </a:lnTo>
                  <a:lnTo>
                    <a:pt x="486156" y="972312"/>
                  </a:lnTo>
                  <a:lnTo>
                    <a:pt x="532973" y="970086"/>
                  </a:lnTo>
                  <a:lnTo>
                    <a:pt x="578531" y="963545"/>
                  </a:lnTo>
                  <a:lnTo>
                    <a:pt x="622628" y="952892"/>
                  </a:lnTo>
                  <a:lnTo>
                    <a:pt x="665058" y="938331"/>
                  </a:lnTo>
                  <a:lnTo>
                    <a:pt x="705619" y="920066"/>
                  </a:lnTo>
                  <a:lnTo>
                    <a:pt x="744105" y="898301"/>
                  </a:lnTo>
                  <a:lnTo>
                    <a:pt x="780315" y="873240"/>
                  </a:lnTo>
                  <a:lnTo>
                    <a:pt x="814043" y="845086"/>
                  </a:lnTo>
                  <a:lnTo>
                    <a:pt x="845086" y="814043"/>
                  </a:lnTo>
                  <a:lnTo>
                    <a:pt x="873240" y="780315"/>
                  </a:lnTo>
                  <a:lnTo>
                    <a:pt x="898301" y="744105"/>
                  </a:lnTo>
                  <a:lnTo>
                    <a:pt x="920066" y="705619"/>
                  </a:lnTo>
                  <a:lnTo>
                    <a:pt x="938331" y="665058"/>
                  </a:lnTo>
                  <a:lnTo>
                    <a:pt x="952892" y="622628"/>
                  </a:lnTo>
                  <a:lnTo>
                    <a:pt x="963545" y="578531"/>
                  </a:lnTo>
                  <a:lnTo>
                    <a:pt x="970086" y="532973"/>
                  </a:lnTo>
                  <a:lnTo>
                    <a:pt x="972312" y="486156"/>
                  </a:lnTo>
                  <a:lnTo>
                    <a:pt x="970086" y="439338"/>
                  </a:lnTo>
                  <a:lnTo>
                    <a:pt x="963545" y="393780"/>
                  </a:lnTo>
                  <a:lnTo>
                    <a:pt x="952892" y="349683"/>
                  </a:lnTo>
                  <a:lnTo>
                    <a:pt x="938331" y="307253"/>
                  </a:lnTo>
                  <a:lnTo>
                    <a:pt x="920066" y="266692"/>
                  </a:lnTo>
                  <a:lnTo>
                    <a:pt x="898301" y="228206"/>
                  </a:lnTo>
                  <a:lnTo>
                    <a:pt x="873240" y="191996"/>
                  </a:lnTo>
                  <a:lnTo>
                    <a:pt x="845086" y="158268"/>
                  </a:lnTo>
                  <a:lnTo>
                    <a:pt x="814043" y="127225"/>
                  </a:lnTo>
                  <a:lnTo>
                    <a:pt x="780315" y="99071"/>
                  </a:lnTo>
                  <a:lnTo>
                    <a:pt x="744105" y="74010"/>
                  </a:lnTo>
                  <a:lnTo>
                    <a:pt x="705619" y="52245"/>
                  </a:lnTo>
                  <a:lnTo>
                    <a:pt x="665058" y="33980"/>
                  </a:lnTo>
                  <a:lnTo>
                    <a:pt x="622628" y="19419"/>
                  </a:lnTo>
                  <a:lnTo>
                    <a:pt x="578531" y="8766"/>
                  </a:lnTo>
                  <a:lnTo>
                    <a:pt x="532973" y="2225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98751" y="1603324"/>
            <a:ext cx="2311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65587" y="1389888"/>
            <a:ext cx="4057015" cy="4518660"/>
            <a:chOff x="4065587" y="1389888"/>
            <a:chExt cx="4057015" cy="4518660"/>
          </a:xfrm>
        </p:grpSpPr>
        <p:sp>
          <p:nvSpPr>
            <p:cNvPr id="24" name="object 24"/>
            <p:cNvSpPr/>
            <p:nvPr/>
          </p:nvSpPr>
          <p:spPr>
            <a:xfrm>
              <a:off x="4625340" y="3619500"/>
              <a:ext cx="76200" cy="1167765"/>
            </a:xfrm>
            <a:custGeom>
              <a:avLst/>
              <a:gdLst/>
              <a:ahLst/>
              <a:cxnLst/>
              <a:rect l="l" t="t" r="r" b="b"/>
              <a:pathLst>
                <a:path w="76200" h="1167764">
                  <a:moveTo>
                    <a:pt x="28956" y="74359"/>
                  </a:moveTo>
                  <a:lnTo>
                    <a:pt x="28956" y="1167384"/>
                  </a:lnTo>
                  <a:lnTo>
                    <a:pt x="47244" y="1167384"/>
                  </a:lnTo>
                  <a:lnTo>
                    <a:pt x="47244" y="76200"/>
                  </a:lnTo>
                  <a:lnTo>
                    <a:pt x="38100" y="76200"/>
                  </a:lnTo>
                  <a:lnTo>
                    <a:pt x="28956" y="74359"/>
                  </a:lnTo>
                  <a:close/>
                </a:path>
                <a:path w="76200" h="1167764">
                  <a:moveTo>
                    <a:pt x="47244" y="38100"/>
                  </a:moveTo>
                  <a:lnTo>
                    <a:pt x="28956" y="38100"/>
                  </a:lnTo>
                  <a:lnTo>
                    <a:pt x="28956" y="74359"/>
                  </a:lnTo>
                  <a:lnTo>
                    <a:pt x="38100" y="76200"/>
                  </a:lnTo>
                  <a:lnTo>
                    <a:pt x="47244" y="74359"/>
                  </a:lnTo>
                  <a:lnTo>
                    <a:pt x="47244" y="38100"/>
                  </a:lnTo>
                  <a:close/>
                </a:path>
                <a:path w="76200" h="1167764">
                  <a:moveTo>
                    <a:pt x="47244" y="74359"/>
                  </a:moveTo>
                  <a:lnTo>
                    <a:pt x="38100" y="76200"/>
                  </a:lnTo>
                  <a:lnTo>
                    <a:pt x="47244" y="76200"/>
                  </a:lnTo>
                  <a:lnTo>
                    <a:pt x="47244" y="74359"/>
                  </a:lnTo>
                  <a:close/>
                </a:path>
                <a:path w="76200" h="1167764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28956" y="74359"/>
                  </a:lnTo>
                  <a:lnTo>
                    <a:pt x="28956" y="38100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76200" h="1167764">
                  <a:moveTo>
                    <a:pt x="76200" y="38100"/>
                  </a:moveTo>
                  <a:lnTo>
                    <a:pt x="47244" y="38100"/>
                  </a:lnTo>
                  <a:lnTo>
                    <a:pt x="47244" y="7435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74795" y="4800887"/>
              <a:ext cx="1188720" cy="457834"/>
            </a:xfrm>
            <a:custGeom>
              <a:avLst/>
              <a:gdLst/>
              <a:ahLst/>
              <a:cxnLst/>
              <a:rect l="l" t="t" r="r" b="b"/>
              <a:pathLst>
                <a:path w="1188720" h="457835">
                  <a:moveTo>
                    <a:pt x="1188339" y="457293"/>
                  </a:moveTo>
                  <a:lnTo>
                    <a:pt x="1173703" y="410919"/>
                  </a:lnTo>
                  <a:lnTo>
                    <a:pt x="1155818" y="366497"/>
                  </a:lnTo>
                  <a:lnTo>
                    <a:pt x="1134853" y="324122"/>
                  </a:lnTo>
                  <a:lnTo>
                    <a:pt x="1110978" y="283891"/>
                  </a:lnTo>
                  <a:lnTo>
                    <a:pt x="1084363" y="245901"/>
                  </a:lnTo>
                  <a:lnTo>
                    <a:pt x="1055177" y="210249"/>
                  </a:lnTo>
                  <a:lnTo>
                    <a:pt x="1023591" y="177032"/>
                  </a:lnTo>
                  <a:lnTo>
                    <a:pt x="989775" y="146346"/>
                  </a:lnTo>
                  <a:lnTo>
                    <a:pt x="953897" y="118288"/>
                  </a:lnTo>
                  <a:lnTo>
                    <a:pt x="916128" y="92955"/>
                  </a:lnTo>
                  <a:lnTo>
                    <a:pt x="876638" y="70444"/>
                  </a:lnTo>
                  <a:lnTo>
                    <a:pt x="835597" y="50851"/>
                  </a:lnTo>
                  <a:lnTo>
                    <a:pt x="793174" y="34274"/>
                  </a:lnTo>
                  <a:lnTo>
                    <a:pt x="749539" y="20808"/>
                  </a:lnTo>
                  <a:lnTo>
                    <a:pt x="704863" y="10551"/>
                  </a:lnTo>
                  <a:lnTo>
                    <a:pt x="659314" y="3599"/>
                  </a:lnTo>
                  <a:lnTo>
                    <a:pt x="613063" y="50"/>
                  </a:lnTo>
                  <a:lnTo>
                    <a:pt x="566280" y="0"/>
                  </a:lnTo>
                  <a:lnTo>
                    <a:pt x="519134" y="3545"/>
                  </a:lnTo>
                  <a:lnTo>
                    <a:pt x="471795" y="10783"/>
                  </a:lnTo>
                  <a:lnTo>
                    <a:pt x="424433" y="21810"/>
                  </a:lnTo>
                  <a:lnTo>
                    <a:pt x="375545" y="37384"/>
                  </a:lnTo>
                  <a:lnTo>
                    <a:pt x="328506" y="56750"/>
                  </a:lnTo>
                  <a:lnTo>
                    <a:pt x="283499" y="79736"/>
                  </a:lnTo>
                  <a:lnTo>
                    <a:pt x="240707" y="106171"/>
                  </a:lnTo>
                  <a:lnTo>
                    <a:pt x="200312" y="135883"/>
                  </a:lnTo>
                  <a:lnTo>
                    <a:pt x="162496" y="168701"/>
                  </a:lnTo>
                  <a:lnTo>
                    <a:pt x="127443" y="204454"/>
                  </a:lnTo>
                  <a:lnTo>
                    <a:pt x="95334" y="242969"/>
                  </a:lnTo>
                  <a:lnTo>
                    <a:pt x="66353" y="284075"/>
                  </a:lnTo>
                  <a:lnTo>
                    <a:pt x="40682" y="327601"/>
                  </a:lnTo>
                  <a:lnTo>
                    <a:pt x="18503" y="373374"/>
                  </a:lnTo>
                  <a:lnTo>
                    <a:pt x="0" y="421225"/>
                  </a:lnTo>
                </a:path>
              </a:pathLst>
            </a:custGeom>
            <a:ln w="1828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77737" y="4936816"/>
              <a:ext cx="971550" cy="972185"/>
            </a:xfrm>
            <a:custGeom>
              <a:avLst/>
              <a:gdLst/>
              <a:ahLst/>
              <a:cxnLst/>
              <a:rect l="l" t="t" r="r" b="b"/>
              <a:pathLst>
                <a:path w="971550" h="972185">
                  <a:moveTo>
                    <a:pt x="505126" y="0"/>
                  </a:moveTo>
                  <a:lnTo>
                    <a:pt x="458270" y="435"/>
                  </a:lnTo>
                  <a:lnTo>
                    <a:pt x="411646" y="5314"/>
                  </a:lnTo>
                  <a:lnTo>
                    <a:pt x="366524" y="14429"/>
                  </a:lnTo>
                  <a:lnTo>
                    <a:pt x="323096" y="27565"/>
                  </a:lnTo>
                  <a:lnTo>
                    <a:pt x="281555" y="44507"/>
                  </a:lnTo>
                  <a:lnTo>
                    <a:pt x="242091" y="65041"/>
                  </a:lnTo>
                  <a:lnTo>
                    <a:pt x="204897" y="88951"/>
                  </a:lnTo>
                  <a:lnTo>
                    <a:pt x="170165" y="116023"/>
                  </a:lnTo>
                  <a:lnTo>
                    <a:pt x="138086" y="146042"/>
                  </a:lnTo>
                  <a:lnTo>
                    <a:pt x="108852" y="178794"/>
                  </a:lnTo>
                  <a:lnTo>
                    <a:pt x="82655" y="214063"/>
                  </a:lnTo>
                  <a:lnTo>
                    <a:pt x="59688" y="251634"/>
                  </a:lnTo>
                  <a:lnTo>
                    <a:pt x="40141" y="291293"/>
                  </a:lnTo>
                  <a:lnTo>
                    <a:pt x="24207" y="332826"/>
                  </a:lnTo>
                  <a:lnTo>
                    <a:pt x="12077" y="376016"/>
                  </a:lnTo>
                  <a:lnTo>
                    <a:pt x="3944" y="420650"/>
                  </a:lnTo>
                  <a:lnTo>
                    <a:pt x="0" y="466512"/>
                  </a:lnTo>
                  <a:lnTo>
                    <a:pt x="435" y="513388"/>
                  </a:lnTo>
                  <a:lnTo>
                    <a:pt x="5293" y="559991"/>
                  </a:lnTo>
                  <a:lnTo>
                    <a:pt x="14389" y="605094"/>
                  </a:lnTo>
                  <a:lnTo>
                    <a:pt x="27509" y="648506"/>
                  </a:lnTo>
                  <a:lnTo>
                    <a:pt x="44437" y="690034"/>
                  </a:lnTo>
                  <a:lnTo>
                    <a:pt x="64958" y="729488"/>
                  </a:lnTo>
                  <a:lnTo>
                    <a:pt x="88858" y="766674"/>
                  </a:lnTo>
                  <a:lnTo>
                    <a:pt x="115922" y="801401"/>
                  </a:lnTo>
                  <a:lnTo>
                    <a:pt x="145934" y="833477"/>
                  </a:lnTo>
                  <a:lnTo>
                    <a:pt x="178680" y="862711"/>
                  </a:lnTo>
                  <a:lnTo>
                    <a:pt x="213945" y="888910"/>
                  </a:lnTo>
                  <a:lnTo>
                    <a:pt x="251513" y="911883"/>
                  </a:lnTo>
                  <a:lnTo>
                    <a:pt x="291170" y="931438"/>
                  </a:lnTo>
                  <a:lnTo>
                    <a:pt x="332700" y="947382"/>
                  </a:lnTo>
                  <a:lnTo>
                    <a:pt x="375890" y="959525"/>
                  </a:lnTo>
                  <a:lnTo>
                    <a:pt x="420523" y="967674"/>
                  </a:lnTo>
                  <a:lnTo>
                    <a:pt x="466385" y="971637"/>
                  </a:lnTo>
                  <a:lnTo>
                    <a:pt x="513261" y="971223"/>
                  </a:lnTo>
                  <a:lnTo>
                    <a:pt x="559885" y="966344"/>
                  </a:lnTo>
                  <a:lnTo>
                    <a:pt x="605007" y="957229"/>
                  </a:lnTo>
                  <a:lnTo>
                    <a:pt x="648434" y="944093"/>
                  </a:lnTo>
                  <a:lnTo>
                    <a:pt x="689976" y="927151"/>
                  </a:lnTo>
                  <a:lnTo>
                    <a:pt x="729440" y="906617"/>
                  </a:lnTo>
                  <a:lnTo>
                    <a:pt x="766634" y="882707"/>
                  </a:lnTo>
                  <a:lnTo>
                    <a:pt x="801366" y="855635"/>
                  </a:lnTo>
                  <a:lnTo>
                    <a:pt x="833445" y="825615"/>
                  </a:lnTo>
                  <a:lnTo>
                    <a:pt x="862679" y="792864"/>
                  </a:lnTo>
                  <a:lnTo>
                    <a:pt x="888876" y="757595"/>
                  </a:lnTo>
                  <a:lnTo>
                    <a:pt x="911843" y="720024"/>
                  </a:lnTo>
                  <a:lnTo>
                    <a:pt x="931390" y="680364"/>
                  </a:lnTo>
                  <a:lnTo>
                    <a:pt x="947324" y="638832"/>
                  </a:lnTo>
                  <a:lnTo>
                    <a:pt x="959453" y="595642"/>
                  </a:lnTo>
                  <a:lnTo>
                    <a:pt x="967587" y="551008"/>
                  </a:lnTo>
                  <a:lnTo>
                    <a:pt x="971531" y="505146"/>
                  </a:lnTo>
                  <a:lnTo>
                    <a:pt x="971096" y="458270"/>
                  </a:lnTo>
                  <a:lnTo>
                    <a:pt x="966237" y="411646"/>
                  </a:lnTo>
                  <a:lnTo>
                    <a:pt x="957137" y="366524"/>
                  </a:lnTo>
                  <a:lnTo>
                    <a:pt x="944012" y="323096"/>
                  </a:lnTo>
                  <a:lnTo>
                    <a:pt x="927078" y="281555"/>
                  </a:lnTo>
                  <a:lnTo>
                    <a:pt x="906549" y="242091"/>
                  </a:lnTo>
                  <a:lnTo>
                    <a:pt x="882642" y="204897"/>
                  </a:lnTo>
                  <a:lnTo>
                    <a:pt x="855571" y="170165"/>
                  </a:lnTo>
                  <a:lnTo>
                    <a:pt x="825552" y="138086"/>
                  </a:lnTo>
                  <a:lnTo>
                    <a:pt x="792800" y="108852"/>
                  </a:lnTo>
                  <a:lnTo>
                    <a:pt x="757532" y="82655"/>
                  </a:lnTo>
                  <a:lnTo>
                    <a:pt x="719962" y="59688"/>
                  </a:lnTo>
                  <a:lnTo>
                    <a:pt x="680305" y="40141"/>
                  </a:lnTo>
                  <a:lnTo>
                    <a:pt x="638778" y="24207"/>
                  </a:lnTo>
                  <a:lnTo>
                    <a:pt x="595596" y="12077"/>
                  </a:lnTo>
                  <a:lnTo>
                    <a:pt x="550973" y="3944"/>
                  </a:lnTo>
                  <a:lnTo>
                    <a:pt x="50512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83683" y="5300202"/>
              <a:ext cx="167640" cy="263525"/>
            </a:xfrm>
            <a:custGeom>
              <a:avLst/>
              <a:gdLst/>
              <a:ahLst/>
              <a:cxnLst/>
              <a:rect l="l" t="t" r="r" b="b"/>
              <a:pathLst>
                <a:path w="167639" h="263525">
                  <a:moveTo>
                    <a:pt x="76866" y="0"/>
                  </a:moveTo>
                  <a:lnTo>
                    <a:pt x="38735" y="5730"/>
                  </a:lnTo>
                  <a:lnTo>
                    <a:pt x="2031" y="27320"/>
                  </a:lnTo>
                  <a:lnTo>
                    <a:pt x="0" y="35194"/>
                  </a:lnTo>
                  <a:lnTo>
                    <a:pt x="507" y="45481"/>
                  </a:lnTo>
                  <a:lnTo>
                    <a:pt x="5968" y="55260"/>
                  </a:lnTo>
                  <a:lnTo>
                    <a:pt x="8508" y="55133"/>
                  </a:lnTo>
                  <a:lnTo>
                    <a:pt x="10921" y="53863"/>
                  </a:lnTo>
                  <a:lnTo>
                    <a:pt x="17399" y="48910"/>
                  </a:lnTo>
                  <a:lnTo>
                    <a:pt x="21336" y="46243"/>
                  </a:lnTo>
                  <a:lnTo>
                    <a:pt x="56895" y="30876"/>
                  </a:lnTo>
                  <a:lnTo>
                    <a:pt x="72262" y="30114"/>
                  </a:lnTo>
                  <a:lnTo>
                    <a:pt x="78612" y="30876"/>
                  </a:lnTo>
                  <a:lnTo>
                    <a:pt x="109474" y="58943"/>
                  </a:lnTo>
                  <a:lnTo>
                    <a:pt x="111378" y="75580"/>
                  </a:lnTo>
                  <a:lnTo>
                    <a:pt x="111125" y="81676"/>
                  </a:lnTo>
                  <a:lnTo>
                    <a:pt x="97504" y="123047"/>
                  </a:lnTo>
                  <a:lnTo>
                    <a:pt x="70181" y="162234"/>
                  </a:lnTo>
                  <a:lnTo>
                    <a:pt x="14096" y="227091"/>
                  </a:lnTo>
                  <a:lnTo>
                    <a:pt x="11302" y="230520"/>
                  </a:lnTo>
                  <a:lnTo>
                    <a:pt x="9525" y="233695"/>
                  </a:lnTo>
                  <a:lnTo>
                    <a:pt x="7492" y="238394"/>
                  </a:lnTo>
                  <a:lnTo>
                    <a:pt x="6985" y="244109"/>
                  </a:lnTo>
                  <a:lnTo>
                    <a:pt x="7365" y="251983"/>
                  </a:lnTo>
                  <a:lnTo>
                    <a:pt x="17399" y="263286"/>
                  </a:lnTo>
                  <a:lnTo>
                    <a:pt x="161798" y="255158"/>
                  </a:lnTo>
                  <a:lnTo>
                    <a:pt x="167386" y="244617"/>
                  </a:lnTo>
                  <a:lnTo>
                    <a:pt x="167258" y="240172"/>
                  </a:lnTo>
                  <a:lnTo>
                    <a:pt x="159765" y="226329"/>
                  </a:lnTo>
                  <a:lnTo>
                    <a:pt x="47498" y="232679"/>
                  </a:lnTo>
                  <a:lnTo>
                    <a:pt x="95434" y="176555"/>
                  </a:lnTo>
                  <a:lnTo>
                    <a:pt x="124281" y="137505"/>
                  </a:lnTo>
                  <a:lnTo>
                    <a:pt x="142033" y="99758"/>
                  </a:lnTo>
                  <a:lnTo>
                    <a:pt x="145923" y="70500"/>
                  </a:lnTo>
                  <a:lnTo>
                    <a:pt x="145541" y="62372"/>
                  </a:lnTo>
                  <a:lnTo>
                    <a:pt x="131063" y="22240"/>
                  </a:lnTo>
                  <a:lnTo>
                    <a:pt x="93249" y="1714"/>
                  </a:lnTo>
                  <a:lnTo>
                    <a:pt x="85344" y="523"/>
                  </a:lnTo>
                  <a:lnTo>
                    <a:pt x="768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75220" y="2511552"/>
              <a:ext cx="76200" cy="1167765"/>
            </a:xfrm>
            <a:custGeom>
              <a:avLst/>
              <a:gdLst/>
              <a:ahLst/>
              <a:cxnLst/>
              <a:rect l="l" t="t" r="r" b="b"/>
              <a:pathLst>
                <a:path w="76200" h="1167764">
                  <a:moveTo>
                    <a:pt x="28955" y="1093024"/>
                  </a:moveTo>
                  <a:lnTo>
                    <a:pt x="23252" y="1094172"/>
                  </a:lnTo>
                  <a:lnTo>
                    <a:pt x="11144" y="1102328"/>
                  </a:lnTo>
                  <a:lnTo>
                    <a:pt x="2988" y="1114436"/>
                  </a:lnTo>
                  <a:lnTo>
                    <a:pt x="0" y="1129284"/>
                  </a:lnTo>
                  <a:lnTo>
                    <a:pt x="2988" y="1144131"/>
                  </a:lnTo>
                  <a:lnTo>
                    <a:pt x="11144" y="1156239"/>
                  </a:lnTo>
                  <a:lnTo>
                    <a:pt x="23252" y="1164395"/>
                  </a:lnTo>
                  <a:lnTo>
                    <a:pt x="38100" y="1167384"/>
                  </a:lnTo>
                  <a:lnTo>
                    <a:pt x="52947" y="1164395"/>
                  </a:lnTo>
                  <a:lnTo>
                    <a:pt x="65055" y="1156239"/>
                  </a:lnTo>
                  <a:lnTo>
                    <a:pt x="73211" y="1144131"/>
                  </a:lnTo>
                  <a:lnTo>
                    <a:pt x="76200" y="1129284"/>
                  </a:lnTo>
                  <a:lnTo>
                    <a:pt x="28955" y="1129284"/>
                  </a:lnTo>
                  <a:lnTo>
                    <a:pt x="28955" y="1093024"/>
                  </a:lnTo>
                  <a:close/>
                </a:path>
                <a:path w="76200" h="1167764">
                  <a:moveTo>
                    <a:pt x="38100" y="1091184"/>
                  </a:moveTo>
                  <a:lnTo>
                    <a:pt x="28955" y="1093024"/>
                  </a:lnTo>
                  <a:lnTo>
                    <a:pt x="28955" y="1129284"/>
                  </a:lnTo>
                  <a:lnTo>
                    <a:pt x="47244" y="1129284"/>
                  </a:lnTo>
                  <a:lnTo>
                    <a:pt x="47244" y="1093024"/>
                  </a:lnTo>
                  <a:lnTo>
                    <a:pt x="38100" y="1091184"/>
                  </a:lnTo>
                  <a:close/>
                </a:path>
                <a:path w="76200" h="1167764">
                  <a:moveTo>
                    <a:pt x="47244" y="1093024"/>
                  </a:moveTo>
                  <a:lnTo>
                    <a:pt x="47244" y="1129284"/>
                  </a:lnTo>
                  <a:lnTo>
                    <a:pt x="76200" y="1129284"/>
                  </a:lnTo>
                  <a:lnTo>
                    <a:pt x="73211" y="1114436"/>
                  </a:lnTo>
                  <a:lnTo>
                    <a:pt x="65055" y="1102328"/>
                  </a:lnTo>
                  <a:lnTo>
                    <a:pt x="52947" y="1094172"/>
                  </a:lnTo>
                  <a:lnTo>
                    <a:pt x="47244" y="1093024"/>
                  </a:lnTo>
                  <a:close/>
                </a:path>
                <a:path w="76200" h="1167764">
                  <a:moveTo>
                    <a:pt x="47244" y="0"/>
                  </a:moveTo>
                  <a:lnTo>
                    <a:pt x="28955" y="0"/>
                  </a:lnTo>
                  <a:lnTo>
                    <a:pt x="28955" y="1093024"/>
                  </a:lnTo>
                  <a:lnTo>
                    <a:pt x="38100" y="1091184"/>
                  </a:lnTo>
                  <a:lnTo>
                    <a:pt x="47244" y="1091184"/>
                  </a:lnTo>
                  <a:lnTo>
                    <a:pt x="47244" y="0"/>
                  </a:lnTo>
                  <a:close/>
                </a:path>
                <a:path w="76200" h="1167764">
                  <a:moveTo>
                    <a:pt x="47244" y="1091184"/>
                  </a:moveTo>
                  <a:lnTo>
                    <a:pt x="38100" y="1091184"/>
                  </a:lnTo>
                  <a:lnTo>
                    <a:pt x="47244" y="1093024"/>
                  </a:lnTo>
                  <a:lnTo>
                    <a:pt x="47244" y="109118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24675" y="2038731"/>
              <a:ext cx="1188720" cy="457834"/>
            </a:xfrm>
            <a:custGeom>
              <a:avLst/>
              <a:gdLst/>
              <a:ahLst/>
              <a:cxnLst/>
              <a:rect l="l" t="t" r="r" b="b"/>
              <a:pathLst>
                <a:path w="1188720" h="457835">
                  <a:moveTo>
                    <a:pt x="1188339" y="0"/>
                  </a:moveTo>
                  <a:lnTo>
                    <a:pt x="1173703" y="46373"/>
                  </a:lnTo>
                  <a:lnTo>
                    <a:pt x="1155818" y="90796"/>
                  </a:lnTo>
                  <a:lnTo>
                    <a:pt x="1134853" y="133171"/>
                  </a:lnTo>
                  <a:lnTo>
                    <a:pt x="1110978" y="173401"/>
                  </a:lnTo>
                  <a:lnTo>
                    <a:pt x="1084363" y="211391"/>
                  </a:lnTo>
                  <a:lnTo>
                    <a:pt x="1055177" y="247043"/>
                  </a:lnTo>
                  <a:lnTo>
                    <a:pt x="1023591" y="280260"/>
                  </a:lnTo>
                  <a:lnTo>
                    <a:pt x="989775" y="310946"/>
                  </a:lnTo>
                  <a:lnTo>
                    <a:pt x="953897" y="339004"/>
                  </a:lnTo>
                  <a:lnTo>
                    <a:pt x="916128" y="364337"/>
                  </a:lnTo>
                  <a:lnTo>
                    <a:pt x="876638" y="386848"/>
                  </a:lnTo>
                  <a:lnTo>
                    <a:pt x="835597" y="406441"/>
                  </a:lnTo>
                  <a:lnTo>
                    <a:pt x="793174" y="423019"/>
                  </a:lnTo>
                  <a:lnTo>
                    <a:pt x="749539" y="436484"/>
                  </a:lnTo>
                  <a:lnTo>
                    <a:pt x="704863" y="446741"/>
                  </a:lnTo>
                  <a:lnTo>
                    <a:pt x="659314" y="453693"/>
                  </a:lnTo>
                  <a:lnTo>
                    <a:pt x="613063" y="457242"/>
                  </a:lnTo>
                  <a:lnTo>
                    <a:pt x="566280" y="457293"/>
                  </a:lnTo>
                  <a:lnTo>
                    <a:pt x="519134" y="453747"/>
                  </a:lnTo>
                  <a:lnTo>
                    <a:pt x="471795" y="446510"/>
                  </a:lnTo>
                  <a:lnTo>
                    <a:pt x="424433" y="435483"/>
                  </a:lnTo>
                  <a:lnTo>
                    <a:pt x="375545" y="419909"/>
                  </a:lnTo>
                  <a:lnTo>
                    <a:pt x="328506" y="400543"/>
                  </a:lnTo>
                  <a:lnTo>
                    <a:pt x="283499" y="377557"/>
                  </a:lnTo>
                  <a:lnTo>
                    <a:pt x="240707" y="351122"/>
                  </a:lnTo>
                  <a:lnTo>
                    <a:pt x="200312" y="321409"/>
                  </a:lnTo>
                  <a:lnTo>
                    <a:pt x="162496" y="288591"/>
                  </a:lnTo>
                  <a:lnTo>
                    <a:pt x="127443" y="252839"/>
                  </a:lnTo>
                  <a:lnTo>
                    <a:pt x="95334" y="214324"/>
                  </a:lnTo>
                  <a:lnTo>
                    <a:pt x="66353" y="173218"/>
                  </a:lnTo>
                  <a:lnTo>
                    <a:pt x="40682" y="129692"/>
                  </a:lnTo>
                  <a:lnTo>
                    <a:pt x="18503" y="83918"/>
                  </a:lnTo>
                  <a:lnTo>
                    <a:pt x="0" y="36068"/>
                  </a:lnTo>
                </a:path>
              </a:pathLst>
            </a:custGeom>
            <a:ln w="18287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28688" y="1389888"/>
              <a:ext cx="972819" cy="972819"/>
            </a:xfrm>
            <a:custGeom>
              <a:avLst/>
              <a:gdLst/>
              <a:ahLst/>
              <a:cxnLst/>
              <a:rect l="l" t="t" r="r" b="b"/>
              <a:pathLst>
                <a:path w="972820" h="972819">
                  <a:moveTo>
                    <a:pt x="486155" y="0"/>
                  </a:moveTo>
                  <a:lnTo>
                    <a:pt x="439338" y="2225"/>
                  </a:lnTo>
                  <a:lnTo>
                    <a:pt x="393780" y="8766"/>
                  </a:lnTo>
                  <a:lnTo>
                    <a:pt x="349683" y="19419"/>
                  </a:lnTo>
                  <a:lnTo>
                    <a:pt x="307253" y="33980"/>
                  </a:lnTo>
                  <a:lnTo>
                    <a:pt x="266692" y="52245"/>
                  </a:lnTo>
                  <a:lnTo>
                    <a:pt x="228206" y="74010"/>
                  </a:lnTo>
                  <a:lnTo>
                    <a:pt x="191996" y="99071"/>
                  </a:lnTo>
                  <a:lnTo>
                    <a:pt x="158268" y="127225"/>
                  </a:lnTo>
                  <a:lnTo>
                    <a:pt x="127225" y="158268"/>
                  </a:lnTo>
                  <a:lnTo>
                    <a:pt x="99071" y="191996"/>
                  </a:lnTo>
                  <a:lnTo>
                    <a:pt x="74010" y="228206"/>
                  </a:lnTo>
                  <a:lnTo>
                    <a:pt x="52245" y="266692"/>
                  </a:lnTo>
                  <a:lnTo>
                    <a:pt x="33980" y="307253"/>
                  </a:lnTo>
                  <a:lnTo>
                    <a:pt x="19419" y="349683"/>
                  </a:lnTo>
                  <a:lnTo>
                    <a:pt x="8766" y="393780"/>
                  </a:lnTo>
                  <a:lnTo>
                    <a:pt x="2225" y="439338"/>
                  </a:lnTo>
                  <a:lnTo>
                    <a:pt x="0" y="486155"/>
                  </a:lnTo>
                  <a:lnTo>
                    <a:pt x="2225" y="532973"/>
                  </a:lnTo>
                  <a:lnTo>
                    <a:pt x="8766" y="578531"/>
                  </a:lnTo>
                  <a:lnTo>
                    <a:pt x="19419" y="622628"/>
                  </a:lnTo>
                  <a:lnTo>
                    <a:pt x="33980" y="665058"/>
                  </a:lnTo>
                  <a:lnTo>
                    <a:pt x="52245" y="705619"/>
                  </a:lnTo>
                  <a:lnTo>
                    <a:pt x="74010" y="744105"/>
                  </a:lnTo>
                  <a:lnTo>
                    <a:pt x="99071" y="780315"/>
                  </a:lnTo>
                  <a:lnTo>
                    <a:pt x="127225" y="814043"/>
                  </a:lnTo>
                  <a:lnTo>
                    <a:pt x="158268" y="845086"/>
                  </a:lnTo>
                  <a:lnTo>
                    <a:pt x="191996" y="873240"/>
                  </a:lnTo>
                  <a:lnTo>
                    <a:pt x="228206" y="898301"/>
                  </a:lnTo>
                  <a:lnTo>
                    <a:pt x="266692" y="920066"/>
                  </a:lnTo>
                  <a:lnTo>
                    <a:pt x="307253" y="938331"/>
                  </a:lnTo>
                  <a:lnTo>
                    <a:pt x="349683" y="952892"/>
                  </a:lnTo>
                  <a:lnTo>
                    <a:pt x="393780" y="963545"/>
                  </a:lnTo>
                  <a:lnTo>
                    <a:pt x="439338" y="970086"/>
                  </a:lnTo>
                  <a:lnTo>
                    <a:pt x="486155" y="972311"/>
                  </a:lnTo>
                  <a:lnTo>
                    <a:pt x="532973" y="970086"/>
                  </a:lnTo>
                  <a:lnTo>
                    <a:pt x="578531" y="963545"/>
                  </a:lnTo>
                  <a:lnTo>
                    <a:pt x="622628" y="952892"/>
                  </a:lnTo>
                  <a:lnTo>
                    <a:pt x="665058" y="938331"/>
                  </a:lnTo>
                  <a:lnTo>
                    <a:pt x="705619" y="920066"/>
                  </a:lnTo>
                  <a:lnTo>
                    <a:pt x="744105" y="898301"/>
                  </a:lnTo>
                  <a:lnTo>
                    <a:pt x="780315" y="873240"/>
                  </a:lnTo>
                  <a:lnTo>
                    <a:pt x="814043" y="845086"/>
                  </a:lnTo>
                  <a:lnTo>
                    <a:pt x="845086" y="814043"/>
                  </a:lnTo>
                  <a:lnTo>
                    <a:pt x="873240" y="780315"/>
                  </a:lnTo>
                  <a:lnTo>
                    <a:pt x="898301" y="744105"/>
                  </a:lnTo>
                  <a:lnTo>
                    <a:pt x="920066" y="705619"/>
                  </a:lnTo>
                  <a:lnTo>
                    <a:pt x="938331" y="665058"/>
                  </a:lnTo>
                  <a:lnTo>
                    <a:pt x="952892" y="622628"/>
                  </a:lnTo>
                  <a:lnTo>
                    <a:pt x="963545" y="578531"/>
                  </a:lnTo>
                  <a:lnTo>
                    <a:pt x="970086" y="532973"/>
                  </a:lnTo>
                  <a:lnTo>
                    <a:pt x="972311" y="486155"/>
                  </a:lnTo>
                  <a:lnTo>
                    <a:pt x="970086" y="439338"/>
                  </a:lnTo>
                  <a:lnTo>
                    <a:pt x="963545" y="393780"/>
                  </a:lnTo>
                  <a:lnTo>
                    <a:pt x="952892" y="349683"/>
                  </a:lnTo>
                  <a:lnTo>
                    <a:pt x="938331" y="307253"/>
                  </a:lnTo>
                  <a:lnTo>
                    <a:pt x="920066" y="266692"/>
                  </a:lnTo>
                  <a:lnTo>
                    <a:pt x="898301" y="228206"/>
                  </a:lnTo>
                  <a:lnTo>
                    <a:pt x="873240" y="191996"/>
                  </a:lnTo>
                  <a:lnTo>
                    <a:pt x="845086" y="158268"/>
                  </a:lnTo>
                  <a:lnTo>
                    <a:pt x="814043" y="127225"/>
                  </a:lnTo>
                  <a:lnTo>
                    <a:pt x="780315" y="99071"/>
                  </a:lnTo>
                  <a:lnTo>
                    <a:pt x="744105" y="74010"/>
                  </a:lnTo>
                  <a:lnTo>
                    <a:pt x="705619" y="52245"/>
                  </a:lnTo>
                  <a:lnTo>
                    <a:pt x="665058" y="33980"/>
                  </a:lnTo>
                  <a:lnTo>
                    <a:pt x="622628" y="19419"/>
                  </a:lnTo>
                  <a:lnTo>
                    <a:pt x="578531" y="8766"/>
                  </a:lnTo>
                  <a:lnTo>
                    <a:pt x="532973" y="2225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00035" y="1594179"/>
            <a:ext cx="2311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765347" y="3634740"/>
            <a:ext cx="1207135" cy="2291080"/>
            <a:chOff x="9765347" y="3634740"/>
            <a:chExt cx="1207135" cy="2291080"/>
          </a:xfrm>
        </p:grpSpPr>
        <p:sp>
          <p:nvSpPr>
            <p:cNvPr id="33" name="object 33"/>
            <p:cNvSpPr/>
            <p:nvPr/>
          </p:nvSpPr>
          <p:spPr>
            <a:xfrm>
              <a:off x="10325099" y="3634740"/>
              <a:ext cx="76200" cy="1167765"/>
            </a:xfrm>
            <a:custGeom>
              <a:avLst/>
              <a:gdLst/>
              <a:ahLst/>
              <a:cxnLst/>
              <a:rect l="l" t="t" r="r" b="b"/>
              <a:pathLst>
                <a:path w="76200" h="1167764">
                  <a:moveTo>
                    <a:pt x="28955" y="74359"/>
                  </a:moveTo>
                  <a:lnTo>
                    <a:pt x="28955" y="1167384"/>
                  </a:lnTo>
                  <a:lnTo>
                    <a:pt x="47244" y="1167384"/>
                  </a:lnTo>
                  <a:lnTo>
                    <a:pt x="47244" y="76200"/>
                  </a:lnTo>
                  <a:lnTo>
                    <a:pt x="38100" y="76200"/>
                  </a:lnTo>
                  <a:lnTo>
                    <a:pt x="28955" y="74359"/>
                  </a:lnTo>
                  <a:close/>
                </a:path>
                <a:path w="76200" h="1167764">
                  <a:moveTo>
                    <a:pt x="47244" y="38100"/>
                  </a:moveTo>
                  <a:lnTo>
                    <a:pt x="28955" y="38100"/>
                  </a:lnTo>
                  <a:lnTo>
                    <a:pt x="28955" y="74359"/>
                  </a:lnTo>
                  <a:lnTo>
                    <a:pt x="38100" y="76200"/>
                  </a:lnTo>
                  <a:lnTo>
                    <a:pt x="47244" y="74359"/>
                  </a:lnTo>
                  <a:lnTo>
                    <a:pt x="47244" y="38100"/>
                  </a:lnTo>
                  <a:close/>
                </a:path>
                <a:path w="76200" h="1167764">
                  <a:moveTo>
                    <a:pt x="47244" y="74359"/>
                  </a:moveTo>
                  <a:lnTo>
                    <a:pt x="38100" y="76200"/>
                  </a:lnTo>
                  <a:lnTo>
                    <a:pt x="47244" y="76200"/>
                  </a:lnTo>
                  <a:lnTo>
                    <a:pt x="47244" y="74359"/>
                  </a:lnTo>
                  <a:close/>
                </a:path>
                <a:path w="76200" h="1167764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28955" y="74359"/>
                  </a:lnTo>
                  <a:lnTo>
                    <a:pt x="28955" y="38100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76200" h="1167764">
                  <a:moveTo>
                    <a:pt x="76200" y="38100"/>
                  </a:moveTo>
                  <a:lnTo>
                    <a:pt x="47244" y="38100"/>
                  </a:lnTo>
                  <a:lnTo>
                    <a:pt x="47244" y="7435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74554" y="4816127"/>
              <a:ext cx="1188720" cy="457834"/>
            </a:xfrm>
            <a:custGeom>
              <a:avLst/>
              <a:gdLst/>
              <a:ahLst/>
              <a:cxnLst/>
              <a:rect l="l" t="t" r="r" b="b"/>
              <a:pathLst>
                <a:path w="1188720" h="457835">
                  <a:moveTo>
                    <a:pt x="1188339" y="457293"/>
                  </a:moveTo>
                  <a:lnTo>
                    <a:pt x="1173703" y="410919"/>
                  </a:lnTo>
                  <a:lnTo>
                    <a:pt x="1155818" y="366497"/>
                  </a:lnTo>
                  <a:lnTo>
                    <a:pt x="1134853" y="324122"/>
                  </a:lnTo>
                  <a:lnTo>
                    <a:pt x="1110978" y="283891"/>
                  </a:lnTo>
                  <a:lnTo>
                    <a:pt x="1084363" y="245901"/>
                  </a:lnTo>
                  <a:lnTo>
                    <a:pt x="1055177" y="210249"/>
                  </a:lnTo>
                  <a:lnTo>
                    <a:pt x="1023591" y="177032"/>
                  </a:lnTo>
                  <a:lnTo>
                    <a:pt x="989775" y="146346"/>
                  </a:lnTo>
                  <a:lnTo>
                    <a:pt x="953897" y="118288"/>
                  </a:lnTo>
                  <a:lnTo>
                    <a:pt x="916128" y="92955"/>
                  </a:lnTo>
                  <a:lnTo>
                    <a:pt x="876638" y="70444"/>
                  </a:lnTo>
                  <a:lnTo>
                    <a:pt x="835597" y="50851"/>
                  </a:lnTo>
                  <a:lnTo>
                    <a:pt x="793174" y="34274"/>
                  </a:lnTo>
                  <a:lnTo>
                    <a:pt x="749539" y="20808"/>
                  </a:lnTo>
                  <a:lnTo>
                    <a:pt x="704863" y="10551"/>
                  </a:lnTo>
                  <a:lnTo>
                    <a:pt x="659314" y="3599"/>
                  </a:lnTo>
                  <a:lnTo>
                    <a:pt x="613063" y="50"/>
                  </a:lnTo>
                  <a:lnTo>
                    <a:pt x="566280" y="0"/>
                  </a:lnTo>
                  <a:lnTo>
                    <a:pt x="519134" y="3545"/>
                  </a:lnTo>
                  <a:lnTo>
                    <a:pt x="471795" y="10783"/>
                  </a:lnTo>
                  <a:lnTo>
                    <a:pt x="424434" y="21810"/>
                  </a:lnTo>
                  <a:lnTo>
                    <a:pt x="375545" y="37384"/>
                  </a:lnTo>
                  <a:lnTo>
                    <a:pt x="328506" y="56750"/>
                  </a:lnTo>
                  <a:lnTo>
                    <a:pt x="283499" y="79736"/>
                  </a:lnTo>
                  <a:lnTo>
                    <a:pt x="240707" y="106171"/>
                  </a:lnTo>
                  <a:lnTo>
                    <a:pt x="200312" y="135883"/>
                  </a:lnTo>
                  <a:lnTo>
                    <a:pt x="162496" y="168701"/>
                  </a:lnTo>
                  <a:lnTo>
                    <a:pt x="127443" y="204454"/>
                  </a:lnTo>
                  <a:lnTo>
                    <a:pt x="95334" y="242969"/>
                  </a:lnTo>
                  <a:lnTo>
                    <a:pt x="66353" y="284075"/>
                  </a:lnTo>
                  <a:lnTo>
                    <a:pt x="40682" y="327601"/>
                  </a:lnTo>
                  <a:lnTo>
                    <a:pt x="18503" y="373374"/>
                  </a:lnTo>
                  <a:lnTo>
                    <a:pt x="0" y="421225"/>
                  </a:lnTo>
                </a:path>
              </a:pathLst>
            </a:custGeom>
            <a:ln w="1828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878567" y="4953000"/>
              <a:ext cx="972819" cy="972819"/>
            </a:xfrm>
            <a:custGeom>
              <a:avLst/>
              <a:gdLst/>
              <a:ahLst/>
              <a:cxnLst/>
              <a:rect l="l" t="t" r="r" b="b"/>
              <a:pathLst>
                <a:path w="972820" h="972820">
                  <a:moveTo>
                    <a:pt x="486155" y="0"/>
                  </a:moveTo>
                  <a:lnTo>
                    <a:pt x="439338" y="2225"/>
                  </a:lnTo>
                  <a:lnTo>
                    <a:pt x="393780" y="8766"/>
                  </a:lnTo>
                  <a:lnTo>
                    <a:pt x="349683" y="19419"/>
                  </a:lnTo>
                  <a:lnTo>
                    <a:pt x="307253" y="33980"/>
                  </a:lnTo>
                  <a:lnTo>
                    <a:pt x="266692" y="52245"/>
                  </a:lnTo>
                  <a:lnTo>
                    <a:pt x="228206" y="74010"/>
                  </a:lnTo>
                  <a:lnTo>
                    <a:pt x="191996" y="99071"/>
                  </a:lnTo>
                  <a:lnTo>
                    <a:pt x="158268" y="127225"/>
                  </a:lnTo>
                  <a:lnTo>
                    <a:pt x="127225" y="158268"/>
                  </a:lnTo>
                  <a:lnTo>
                    <a:pt x="99071" y="191996"/>
                  </a:lnTo>
                  <a:lnTo>
                    <a:pt x="74010" y="228206"/>
                  </a:lnTo>
                  <a:lnTo>
                    <a:pt x="52245" y="266692"/>
                  </a:lnTo>
                  <a:lnTo>
                    <a:pt x="33980" y="307253"/>
                  </a:lnTo>
                  <a:lnTo>
                    <a:pt x="19419" y="349683"/>
                  </a:lnTo>
                  <a:lnTo>
                    <a:pt x="8766" y="393780"/>
                  </a:lnTo>
                  <a:lnTo>
                    <a:pt x="2225" y="439338"/>
                  </a:lnTo>
                  <a:lnTo>
                    <a:pt x="0" y="486155"/>
                  </a:lnTo>
                  <a:lnTo>
                    <a:pt x="2225" y="532973"/>
                  </a:lnTo>
                  <a:lnTo>
                    <a:pt x="8766" y="578531"/>
                  </a:lnTo>
                  <a:lnTo>
                    <a:pt x="19419" y="622628"/>
                  </a:lnTo>
                  <a:lnTo>
                    <a:pt x="33980" y="665058"/>
                  </a:lnTo>
                  <a:lnTo>
                    <a:pt x="52245" y="705619"/>
                  </a:lnTo>
                  <a:lnTo>
                    <a:pt x="74010" y="744105"/>
                  </a:lnTo>
                  <a:lnTo>
                    <a:pt x="99071" y="780315"/>
                  </a:lnTo>
                  <a:lnTo>
                    <a:pt x="127225" y="814043"/>
                  </a:lnTo>
                  <a:lnTo>
                    <a:pt x="158268" y="845086"/>
                  </a:lnTo>
                  <a:lnTo>
                    <a:pt x="191996" y="873240"/>
                  </a:lnTo>
                  <a:lnTo>
                    <a:pt x="228206" y="898301"/>
                  </a:lnTo>
                  <a:lnTo>
                    <a:pt x="266692" y="920066"/>
                  </a:lnTo>
                  <a:lnTo>
                    <a:pt x="307253" y="938331"/>
                  </a:lnTo>
                  <a:lnTo>
                    <a:pt x="349683" y="952892"/>
                  </a:lnTo>
                  <a:lnTo>
                    <a:pt x="393780" y="963545"/>
                  </a:lnTo>
                  <a:lnTo>
                    <a:pt x="439338" y="970086"/>
                  </a:lnTo>
                  <a:lnTo>
                    <a:pt x="486155" y="972312"/>
                  </a:lnTo>
                  <a:lnTo>
                    <a:pt x="532973" y="970086"/>
                  </a:lnTo>
                  <a:lnTo>
                    <a:pt x="578531" y="963545"/>
                  </a:lnTo>
                  <a:lnTo>
                    <a:pt x="622628" y="952892"/>
                  </a:lnTo>
                  <a:lnTo>
                    <a:pt x="665058" y="938331"/>
                  </a:lnTo>
                  <a:lnTo>
                    <a:pt x="705619" y="920066"/>
                  </a:lnTo>
                  <a:lnTo>
                    <a:pt x="744105" y="898301"/>
                  </a:lnTo>
                  <a:lnTo>
                    <a:pt x="780315" y="873240"/>
                  </a:lnTo>
                  <a:lnTo>
                    <a:pt x="814043" y="845086"/>
                  </a:lnTo>
                  <a:lnTo>
                    <a:pt x="845086" y="814043"/>
                  </a:lnTo>
                  <a:lnTo>
                    <a:pt x="873240" y="780315"/>
                  </a:lnTo>
                  <a:lnTo>
                    <a:pt x="898301" y="744105"/>
                  </a:lnTo>
                  <a:lnTo>
                    <a:pt x="920066" y="705619"/>
                  </a:lnTo>
                  <a:lnTo>
                    <a:pt x="938331" y="665058"/>
                  </a:lnTo>
                  <a:lnTo>
                    <a:pt x="952892" y="622628"/>
                  </a:lnTo>
                  <a:lnTo>
                    <a:pt x="963545" y="578531"/>
                  </a:lnTo>
                  <a:lnTo>
                    <a:pt x="970086" y="532973"/>
                  </a:lnTo>
                  <a:lnTo>
                    <a:pt x="972311" y="486155"/>
                  </a:lnTo>
                  <a:lnTo>
                    <a:pt x="970086" y="439338"/>
                  </a:lnTo>
                  <a:lnTo>
                    <a:pt x="963545" y="393780"/>
                  </a:lnTo>
                  <a:lnTo>
                    <a:pt x="952892" y="349683"/>
                  </a:lnTo>
                  <a:lnTo>
                    <a:pt x="938331" y="307253"/>
                  </a:lnTo>
                  <a:lnTo>
                    <a:pt x="920066" y="266692"/>
                  </a:lnTo>
                  <a:lnTo>
                    <a:pt x="898301" y="228206"/>
                  </a:lnTo>
                  <a:lnTo>
                    <a:pt x="873240" y="191996"/>
                  </a:lnTo>
                  <a:lnTo>
                    <a:pt x="845086" y="158268"/>
                  </a:lnTo>
                  <a:lnTo>
                    <a:pt x="814043" y="127225"/>
                  </a:lnTo>
                  <a:lnTo>
                    <a:pt x="780315" y="99071"/>
                  </a:lnTo>
                  <a:lnTo>
                    <a:pt x="744105" y="74010"/>
                  </a:lnTo>
                  <a:lnTo>
                    <a:pt x="705619" y="52245"/>
                  </a:lnTo>
                  <a:lnTo>
                    <a:pt x="665058" y="33980"/>
                  </a:lnTo>
                  <a:lnTo>
                    <a:pt x="622628" y="19419"/>
                  </a:lnTo>
                  <a:lnTo>
                    <a:pt x="578531" y="8766"/>
                  </a:lnTo>
                  <a:lnTo>
                    <a:pt x="532973" y="2225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250805" y="5158485"/>
            <a:ext cx="2311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2615227" y="1399032"/>
            <a:ext cx="1207135" cy="2289175"/>
            <a:chOff x="12615227" y="1399032"/>
            <a:chExt cx="1207135" cy="2289175"/>
          </a:xfrm>
        </p:grpSpPr>
        <p:sp>
          <p:nvSpPr>
            <p:cNvPr id="38" name="object 38"/>
            <p:cNvSpPr/>
            <p:nvPr/>
          </p:nvSpPr>
          <p:spPr>
            <a:xfrm>
              <a:off x="13174980" y="2520696"/>
              <a:ext cx="76200" cy="1167765"/>
            </a:xfrm>
            <a:custGeom>
              <a:avLst/>
              <a:gdLst/>
              <a:ahLst/>
              <a:cxnLst/>
              <a:rect l="l" t="t" r="r" b="b"/>
              <a:pathLst>
                <a:path w="76200" h="1167764">
                  <a:moveTo>
                    <a:pt x="28955" y="1093024"/>
                  </a:moveTo>
                  <a:lnTo>
                    <a:pt x="23252" y="1094172"/>
                  </a:lnTo>
                  <a:lnTo>
                    <a:pt x="11144" y="1102328"/>
                  </a:lnTo>
                  <a:lnTo>
                    <a:pt x="2988" y="1114436"/>
                  </a:lnTo>
                  <a:lnTo>
                    <a:pt x="0" y="1129283"/>
                  </a:lnTo>
                  <a:lnTo>
                    <a:pt x="2988" y="1144131"/>
                  </a:lnTo>
                  <a:lnTo>
                    <a:pt x="11144" y="1156239"/>
                  </a:lnTo>
                  <a:lnTo>
                    <a:pt x="23252" y="1164395"/>
                  </a:lnTo>
                  <a:lnTo>
                    <a:pt x="38100" y="1167383"/>
                  </a:lnTo>
                  <a:lnTo>
                    <a:pt x="52947" y="1164395"/>
                  </a:lnTo>
                  <a:lnTo>
                    <a:pt x="65055" y="1156239"/>
                  </a:lnTo>
                  <a:lnTo>
                    <a:pt x="73211" y="1144131"/>
                  </a:lnTo>
                  <a:lnTo>
                    <a:pt x="76200" y="1129283"/>
                  </a:lnTo>
                  <a:lnTo>
                    <a:pt x="28955" y="1129283"/>
                  </a:lnTo>
                  <a:lnTo>
                    <a:pt x="28955" y="1093024"/>
                  </a:lnTo>
                  <a:close/>
                </a:path>
                <a:path w="76200" h="1167764">
                  <a:moveTo>
                    <a:pt x="38100" y="1091183"/>
                  </a:moveTo>
                  <a:lnTo>
                    <a:pt x="28955" y="1093024"/>
                  </a:lnTo>
                  <a:lnTo>
                    <a:pt x="28955" y="1129283"/>
                  </a:lnTo>
                  <a:lnTo>
                    <a:pt x="47243" y="1129283"/>
                  </a:lnTo>
                  <a:lnTo>
                    <a:pt x="47243" y="1093024"/>
                  </a:lnTo>
                  <a:lnTo>
                    <a:pt x="38100" y="1091183"/>
                  </a:lnTo>
                  <a:close/>
                </a:path>
                <a:path w="76200" h="1167764">
                  <a:moveTo>
                    <a:pt x="47244" y="1093024"/>
                  </a:moveTo>
                  <a:lnTo>
                    <a:pt x="47243" y="1129283"/>
                  </a:lnTo>
                  <a:lnTo>
                    <a:pt x="76200" y="1129283"/>
                  </a:lnTo>
                  <a:lnTo>
                    <a:pt x="73211" y="1114436"/>
                  </a:lnTo>
                  <a:lnTo>
                    <a:pt x="65055" y="1102328"/>
                  </a:lnTo>
                  <a:lnTo>
                    <a:pt x="52947" y="1094172"/>
                  </a:lnTo>
                  <a:lnTo>
                    <a:pt x="47244" y="1093024"/>
                  </a:lnTo>
                  <a:close/>
                </a:path>
                <a:path w="76200" h="1167764">
                  <a:moveTo>
                    <a:pt x="47243" y="0"/>
                  </a:moveTo>
                  <a:lnTo>
                    <a:pt x="28955" y="0"/>
                  </a:lnTo>
                  <a:lnTo>
                    <a:pt x="28955" y="1093024"/>
                  </a:lnTo>
                  <a:lnTo>
                    <a:pt x="38100" y="1091183"/>
                  </a:lnTo>
                  <a:lnTo>
                    <a:pt x="47243" y="1091183"/>
                  </a:lnTo>
                  <a:lnTo>
                    <a:pt x="47243" y="0"/>
                  </a:lnTo>
                  <a:close/>
                </a:path>
                <a:path w="76200" h="1167764">
                  <a:moveTo>
                    <a:pt x="47243" y="1091183"/>
                  </a:moveTo>
                  <a:lnTo>
                    <a:pt x="38100" y="1091183"/>
                  </a:lnTo>
                  <a:lnTo>
                    <a:pt x="47244" y="1093024"/>
                  </a:lnTo>
                  <a:lnTo>
                    <a:pt x="47243" y="1091183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624435" y="2047875"/>
              <a:ext cx="1188720" cy="457834"/>
            </a:xfrm>
            <a:custGeom>
              <a:avLst/>
              <a:gdLst/>
              <a:ahLst/>
              <a:cxnLst/>
              <a:rect l="l" t="t" r="r" b="b"/>
              <a:pathLst>
                <a:path w="1188719" h="457835">
                  <a:moveTo>
                    <a:pt x="1188338" y="0"/>
                  </a:moveTo>
                  <a:lnTo>
                    <a:pt x="1173703" y="46373"/>
                  </a:lnTo>
                  <a:lnTo>
                    <a:pt x="1155818" y="90796"/>
                  </a:lnTo>
                  <a:lnTo>
                    <a:pt x="1134853" y="133171"/>
                  </a:lnTo>
                  <a:lnTo>
                    <a:pt x="1110978" y="173401"/>
                  </a:lnTo>
                  <a:lnTo>
                    <a:pt x="1084363" y="211391"/>
                  </a:lnTo>
                  <a:lnTo>
                    <a:pt x="1055177" y="247043"/>
                  </a:lnTo>
                  <a:lnTo>
                    <a:pt x="1023591" y="280260"/>
                  </a:lnTo>
                  <a:lnTo>
                    <a:pt x="989775" y="310946"/>
                  </a:lnTo>
                  <a:lnTo>
                    <a:pt x="953897" y="339004"/>
                  </a:lnTo>
                  <a:lnTo>
                    <a:pt x="916128" y="364337"/>
                  </a:lnTo>
                  <a:lnTo>
                    <a:pt x="876638" y="386848"/>
                  </a:lnTo>
                  <a:lnTo>
                    <a:pt x="835597" y="406441"/>
                  </a:lnTo>
                  <a:lnTo>
                    <a:pt x="793174" y="423019"/>
                  </a:lnTo>
                  <a:lnTo>
                    <a:pt x="749539" y="436484"/>
                  </a:lnTo>
                  <a:lnTo>
                    <a:pt x="704863" y="446741"/>
                  </a:lnTo>
                  <a:lnTo>
                    <a:pt x="659314" y="453693"/>
                  </a:lnTo>
                  <a:lnTo>
                    <a:pt x="613063" y="457242"/>
                  </a:lnTo>
                  <a:lnTo>
                    <a:pt x="566280" y="457293"/>
                  </a:lnTo>
                  <a:lnTo>
                    <a:pt x="519134" y="453747"/>
                  </a:lnTo>
                  <a:lnTo>
                    <a:pt x="471795" y="446510"/>
                  </a:lnTo>
                  <a:lnTo>
                    <a:pt x="424434" y="435482"/>
                  </a:lnTo>
                  <a:lnTo>
                    <a:pt x="375545" y="419909"/>
                  </a:lnTo>
                  <a:lnTo>
                    <a:pt x="328506" y="400543"/>
                  </a:lnTo>
                  <a:lnTo>
                    <a:pt x="283499" y="377557"/>
                  </a:lnTo>
                  <a:lnTo>
                    <a:pt x="240707" y="351122"/>
                  </a:lnTo>
                  <a:lnTo>
                    <a:pt x="200312" y="321409"/>
                  </a:lnTo>
                  <a:lnTo>
                    <a:pt x="162496" y="288591"/>
                  </a:lnTo>
                  <a:lnTo>
                    <a:pt x="127443" y="252839"/>
                  </a:lnTo>
                  <a:lnTo>
                    <a:pt x="95334" y="214324"/>
                  </a:lnTo>
                  <a:lnTo>
                    <a:pt x="66353" y="173218"/>
                  </a:lnTo>
                  <a:lnTo>
                    <a:pt x="40682" y="129692"/>
                  </a:lnTo>
                  <a:lnTo>
                    <a:pt x="18503" y="83918"/>
                  </a:lnTo>
                  <a:lnTo>
                    <a:pt x="0" y="36068"/>
                  </a:lnTo>
                </a:path>
              </a:pathLst>
            </a:custGeom>
            <a:ln w="1828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728448" y="1399032"/>
              <a:ext cx="972819" cy="972819"/>
            </a:xfrm>
            <a:custGeom>
              <a:avLst/>
              <a:gdLst/>
              <a:ahLst/>
              <a:cxnLst/>
              <a:rect l="l" t="t" r="r" b="b"/>
              <a:pathLst>
                <a:path w="972819" h="972819">
                  <a:moveTo>
                    <a:pt x="486155" y="0"/>
                  </a:moveTo>
                  <a:lnTo>
                    <a:pt x="439338" y="2225"/>
                  </a:lnTo>
                  <a:lnTo>
                    <a:pt x="393780" y="8766"/>
                  </a:lnTo>
                  <a:lnTo>
                    <a:pt x="349683" y="19419"/>
                  </a:lnTo>
                  <a:lnTo>
                    <a:pt x="307253" y="33980"/>
                  </a:lnTo>
                  <a:lnTo>
                    <a:pt x="266692" y="52245"/>
                  </a:lnTo>
                  <a:lnTo>
                    <a:pt x="228206" y="74010"/>
                  </a:lnTo>
                  <a:lnTo>
                    <a:pt x="191996" y="99071"/>
                  </a:lnTo>
                  <a:lnTo>
                    <a:pt x="158268" y="127225"/>
                  </a:lnTo>
                  <a:lnTo>
                    <a:pt x="127225" y="158268"/>
                  </a:lnTo>
                  <a:lnTo>
                    <a:pt x="99071" y="191996"/>
                  </a:lnTo>
                  <a:lnTo>
                    <a:pt x="74010" y="228206"/>
                  </a:lnTo>
                  <a:lnTo>
                    <a:pt x="52245" y="266692"/>
                  </a:lnTo>
                  <a:lnTo>
                    <a:pt x="33980" y="307253"/>
                  </a:lnTo>
                  <a:lnTo>
                    <a:pt x="19419" y="349683"/>
                  </a:lnTo>
                  <a:lnTo>
                    <a:pt x="8766" y="393780"/>
                  </a:lnTo>
                  <a:lnTo>
                    <a:pt x="2225" y="439338"/>
                  </a:lnTo>
                  <a:lnTo>
                    <a:pt x="0" y="486156"/>
                  </a:lnTo>
                  <a:lnTo>
                    <a:pt x="2225" y="532973"/>
                  </a:lnTo>
                  <a:lnTo>
                    <a:pt x="8766" y="578531"/>
                  </a:lnTo>
                  <a:lnTo>
                    <a:pt x="19419" y="622628"/>
                  </a:lnTo>
                  <a:lnTo>
                    <a:pt x="33980" y="665058"/>
                  </a:lnTo>
                  <a:lnTo>
                    <a:pt x="52245" y="705619"/>
                  </a:lnTo>
                  <a:lnTo>
                    <a:pt x="74010" y="744105"/>
                  </a:lnTo>
                  <a:lnTo>
                    <a:pt x="99071" y="780315"/>
                  </a:lnTo>
                  <a:lnTo>
                    <a:pt x="127225" y="814043"/>
                  </a:lnTo>
                  <a:lnTo>
                    <a:pt x="158268" y="845086"/>
                  </a:lnTo>
                  <a:lnTo>
                    <a:pt x="191996" y="873240"/>
                  </a:lnTo>
                  <a:lnTo>
                    <a:pt x="228206" y="898301"/>
                  </a:lnTo>
                  <a:lnTo>
                    <a:pt x="266692" y="920066"/>
                  </a:lnTo>
                  <a:lnTo>
                    <a:pt x="307253" y="938331"/>
                  </a:lnTo>
                  <a:lnTo>
                    <a:pt x="349683" y="952892"/>
                  </a:lnTo>
                  <a:lnTo>
                    <a:pt x="393780" y="963545"/>
                  </a:lnTo>
                  <a:lnTo>
                    <a:pt x="439338" y="970086"/>
                  </a:lnTo>
                  <a:lnTo>
                    <a:pt x="486155" y="972312"/>
                  </a:lnTo>
                  <a:lnTo>
                    <a:pt x="532973" y="970086"/>
                  </a:lnTo>
                  <a:lnTo>
                    <a:pt x="578531" y="963545"/>
                  </a:lnTo>
                  <a:lnTo>
                    <a:pt x="622628" y="952892"/>
                  </a:lnTo>
                  <a:lnTo>
                    <a:pt x="665058" y="938331"/>
                  </a:lnTo>
                  <a:lnTo>
                    <a:pt x="705619" y="920066"/>
                  </a:lnTo>
                  <a:lnTo>
                    <a:pt x="744105" y="898301"/>
                  </a:lnTo>
                  <a:lnTo>
                    <a:pt x="780315" y="873240"/>
                  </a:lnTo>
                  <a:lnTo>
                    <a:pt x="814043" y="845086"/>
                  </a:lnTo>
                  <a:lnTo>
                    <a:pt x="845086" y="814043"/>
                  </a:lnTo>
                  <a:lnTo>
                    <a:pt x="873240" y="780315"/>
                  </a:lnTo>
                  <a:lnTo>
                    <a:pt x="898301" y="744105"/>
                  </a:lnTo>
                  <a:lnTo>
                    <a:pt x="920066" y="705619"/>
                  </a:lnTo>
                  <a:lnTo>
                    <a:pt x="938331" y="665058"/>
                  </a:lnTo>
                  <a:lnTo>
                    <a:pt x="952892" y="622628"/>
                  </a:lnTo>
                  <a:lnTo>
                    <a:pt x="963545" y="578531"/>
                  </a:lnTo>
                  <a:lnTo>
                    <a:pt x="970086" y="532973"/>
                  </a:lnTo>
                  <a:lnTo>
                    <a:pt x="972311" y="486156"/>
                  </a:lnTo>
                  <a:lnTo>
                    <a:pt x="970086" y="439338"/>
                  </a:lnTo>
                  <a:lnTo>
                    <a:pt x="963545" y="393780"/>
                  </a:lnTo>
                  <a:lnTo>
                    <a:pt x="952892" y="349683"/>
                  </a:lnTo>
                  <a:lnTo>
                    <a:pt x="938331" y="307253"/>
                  </a:lnTo>
                  <a:lnTo>
                    <a:pt x="920066" y="266692"/>
                  </a:lnTo>
                  <a:lnTo>
                    <a:pt x="898301" y="228206"/>
                  </a:lnTo>
                  <a:lnTo>
                    <a:pt x="873240" y="191996"/>
                  </a:lnTo>
                  <a:lnTo>
                    <a:pt x="845086" y="158268"/>
                  </a:lnTo>
                  <a:lnTo>
                    <a:pt x="814043" y="127225"/>
                  </a:lnTo>
                  <a:lnTo>
                    <a:pt x="780315" y="99071"/>
                  </a:lnTo>
                  <a:lnTo>
                    <a:pt x="744105" y="74010"/>
                  </a:lnTo>
                  <a:lnTo>
                    <a:pt x="705619" y="52245"/>
                  </a:lnTo>
                  <a:lnTo>
                    <a:pt x="665058" y="33980"/>
                  </a:lnTo>
                  <a:lnTo>
                    <a:pt x="622628" y="19419"/>
                  </a:lnTo>
                  <a:lnTo>
                    <a:pt x="578531" y="8766"/>
                  </a:lnTo>
                  <a:lnTo>
                    <a:pt x="532973" y="2225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3101573" y="1603324"/>
            <a:ext cx="2311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06830" y="4028947"/>
            <a:ext cx="8274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latin typeface="Segoe UI"/>
                <a:cs typeface="Segoe UI"/>
              </a:rPr>
              <a:t>git</a:t>
            </a:r>
            <a:r>
              <a:rPr sz="2000" b="1" i="1" spc="-50" dirty="0">
                <a:latin typeface="Segoe UI"/>
                <a:cs typeface="Segoe UI"/>
              </a:rPr>
              <a:t> </a:t>
            </a:r>
            <a:r>
              <a:rPr sz="2000" b="1" i="1" spc="-10" dirty="0">
                <a:latin typeface="Segoe UI"/>
                <a:cs typeface="Segoe UI"/>
              </a:rPr>
              <a:t>init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92600" y="2979242"/>
            <a:ext cx="11328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10" dirty="0">
                <a:latin typeface="Segoe UI"/>
                <a:cs typeface="Segoe UI"/>
              </a:rPr>
              <a:t>git</a:t>
            </a:r>
            <a:r>
              <a:rPr sz="2000" b="1" i="1" spc="-50" dirty="0">
                <a:latin typeface="Segoe UI"/>
                <a:cs typeface="Segoe UI"/>
              </a:rPr>
              <a:t> </a:t>
            </a:r>
            <a:r>
              <a:rPr sz="2000" b="1" i="1" spc="-10" dirty="0">
                <a:latin typeface="Segoe UI"/>
                <a:cs typeface="Segoe UI"/>
              </a:rPr>
              <a:t>status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05143" y="4026153"/>
            <a:ext cx="224663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latin typeface="Segoe UI"/>
                <a:cs typeface="Segoe UI"/>
              </a:rPr>
              <a:t>git</a:t>
            </a:r>
            <a:r>
              <a:rPr sz="2000" b="1" i="1" spc="-5" dirty="0">
                <a:latin typeface="Segoe UI"/>
                <a:cs typeface="Segoe UI"/>
              </a:rPr>
              <a:t> </a:t>
            </a:r>
            <a:r>
              <a:rPr sz="2000" b="1" i="1" spc="-10" dirty="0">
                <a:latin typeface="Segoe UI"/>
                <a:cs typeface="Segoe UI"/>
              </a:rPr>
              <a:t>add</a:t>
            </a:r>
            <a:r>
              <a:rPr sz="2000" b="1" i="1" spc="15" dirty="0">
                <a:latin typeface="Segoe UI"/>
                <a:cs typeface="Segoe UI"/>
              </a:rPr>
              <a:t> </a:t>
            </a:r>
            <a:r>
              <a:rPr sz="2000" b="1" i="1" spc="-10" dirty="0">
                <a:latin typeface="Segoe UI"/>
                <a:cs typeface="Segoe UI"/>
              </a:rPr>
              <a:t>&lt;files&gt;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i="1" spc="-10" dirty="0">
                <a:latin typeface="Segoe UI"/>
                <a:cs typeface="Segoe UI"/>
              </a:rPr>
              <a:t>git</a:t>
            </a:r>
            <a:r>
              <a:rPr sz="2000" b="1" i="1" spc="-20" dirty="0">
                <a:latin typeface="Segoe UI"/>
                <a:cs typeface="Segoe UI"/>
              </a:rPr>
              <a:t> </a:t>
            </a:r>
            <a:r>
              <a:rPr sz="2000" b="1" i="1" spc="-10" dirty="0">
                <a:latin typeface="Segoe UI"/>
                <a:cs typeface="Segoe UI"/>
              </a:rPr>
              <a:t>commit</a:t>
            </a:r>
            <a:r>
              <a:rPr sz="2000" b="1" i="1" dirty="0">
                <a:latin typeface="Segoe UI"/>
                <a:cs typeface="Segoe UI"/>
              </a:rPr>
              <a:t> </a:t>
            </a:r>
            <a:r>
              <a:rPr sz="2000" b="1" i="1" spc="-10" dirty="0">
                <a:latin typeface="Segoe UI"/>
                <a:cs typeface="Segoe UI"/>
              </a:rPr>
              <a:t>&lt;files&gt;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05696" y="2904489"/>
            <a:ext cx="26593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latin typeface="Segoe UI"/>
                <a:cs typeface="Segoe UI"/>
              </a:rPr>
              <a:t>git</a:t>
            </a:r>
            <a:r>
              <a:rPr sz="2000" b="1" i="1" dirty="0">
                <a:latin typeface="Segoe UI"/>
                <a:cs typeface="Segoe UI"/>
              </a:rPr>
              <a:t> </a:t>
            </a:r>
            <a:r>
              <a:rPr sz="2000" b="1" i="1" spc="-10" dirty="0">
                <a:latin typeface="Segoe UI"/>
                <a:cs typeface="Segoe UI"/>
              </a:rPr>
              <a:t>push</a:t>
            </a:r>
            <a:r>
              <a:rPr sz="2000" b="1" i="1" spc="5" dirty="0">
                <a:latin typeface="Segoe UI"/>
                <a:cs typeface="Segoe UI"/>
              </a:rPr>
              <a:t> </a:t>
            </a:r>
            <a:r>
              <a:rPr sz="2000" b="1" i="1" spc="-10" dirty="0">
                <a:latin typeface="Segoe UI"/>
                <a:cs typeface="Segoe UI"/>
              </a:rPr>
              <a:t>origin</a:t>
            </a:r>
            <a:r>
              <a:rPr sz="2000" b="1" i="1" spc="30" dirty="0">
                <a:latin typeface="Segoe UI"/>
                <a:cs typeface="Segoe UI"/>
              </a:rPr>
              <a:t> </a:t>
            </a:r>
            <a:r>
              <a:rPr sz="2000" b="1" i="1" spc="-10" dirty="0">
                <a:latin typeface="Segoe UI"/>
                <a:cs typeface="Segoe UI"/>
              </a:rPr>
              <a:t>master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1603735" y="3901440"/>
            <a:ext cx="3401695" cy="1283335"/>
            <a:chOff x="11603735" y="3901440"/>
            <a:chExt cx="3401695" cy="1283335"/>
          </a:xfrm>
        </p:grpSpPr>
        <p:sp>
          <p:nvSpPr>
            <p:cNvPr id="47" name="object 47"/>
            <p:cNvSpPr/>
            <p:nvPr/>
          </p:nvSpPr>
          <p:spPr>
            <a:xfrm>
              <a:off x="11609831" y="3907536"/>
              <a:ext cx="3389629" cy="1271270"/>
            </a:xfrm>
            <a:custGeom>
              <a:avLst/>
              <a:gdLst/>
              <a:ahLst/>
              <a:cxnLst/>
              <a:rect l="l" t="t" r="r" b="b"/>
              <a:pathLst>
                <a:path w="3389630" h="1271270">
                  <a:moveTo>
                    <a:pt x="3177539" y="0"/>
                  </a:moveTo>
                  <a:lnTo>
                    <a:pt x="211836" y="0"/>
                  </a:lnTo>
                  <a:lnTo>
                    <a:pt x="163272" y="5596"/>
                  </a:lnTo>
                  <a:lnTo>
                    <a:pt x="118687" y="21535"/>
                  </a:lnTo>
                  <a:lnTo>
                    <a:pt x="79354" y="46546"/>
                  </a:lnTo>
                  <a:lnTo>
                    <a:pt x="46546" y="79354"/>
                  </a:lnTo>
                  <a:lnTo>
                    <a:pt x="21535" y="118687"/>
                  </a:lnTo>
                  <a:lnTo>
                    <a:pt x="5596" y="163272"/>
                  </a:lnTo>
                  <a:lnTo>
                    <a:pt x="0" y="211836"/>
                  </a:lnTo>
                  <a:lnTo>
                    <a:pt x="0" y="1059179"/>
                  </a:lnTo>
                  <a:lnTo>
                    <a:pt x="5596" y="1107743"/>
                  </a:lnTo>
                  <a:lnTo>
                    <a:pt x="21535" y="1152328"/>
                  </a:lnTo>
                  <a:lnTo>
                    <a:pt x="46546" y="1191661"/>
                  </a:lnTo>
                  <a:lnTo>
                    <a:pt x="79354" y="1224469"/>
                  </a:lnTo>
                  <a:lnTo>
                    <a:pt x="118687" y="1249480"/>
                  </a:lnTo>
                  <a:lnTo>
                    <a:pt x="163272" y="1265419"/>
                  </a:lnTo>
                  <a:lnTo>
                    <a:pt x="211836" y="1271015"/>
                  </a:lnTo>
                  <a:lnTo>
                    <a:pt x="3177539" y="1271015"/>
                  </a:lnTo>
                  <a:lnTo>
                    <a:pt x="3226103" y="1265419"/>
                  </a:lnTo>
                  <a:lnTo>
                    <a:pt x="3270688" y="1249480"/>
                  </a:lnTo>
                  <a:lnTo>
                    <a:pt x="3310021" y="1224469"/>
                  </a:lnTo>
                  <a:lnTo>
                    <a:pt x="3342829" y="1191661"/>
                  </a:lnTo>
                  <a:lnTo>
                    <a:pt x="3367840" y="1152328"/>
                  </a:lnTo>
                  <a:lnTo>
                    <a:pt x="3383779" y="1107743"/>
                  </a:lnTo>
                  <a:lnTo>
                    <a:pt x="3389376" y="1059179"/>
                  </a:lnTo>
                  <a:lnTo>
                    <a:pt x="3389376" y="211836"/>
                  </a:lnTo>
                  <a:lnTo>
                    <a:pt x="3383779" y="163272"/>
                  </a:lnTo>
                  <a:lnTo>
                    <a:pt x="3367840" y="118687"/>
                  </a:lnTo>
                  <a:lnTo>
                    <a:pt x="3342829" y="79354"/>
                  </a:lnTo>
                  <a:lnTo>
                    <a:pt x="3310021" y="46546"/>
                  </a:lnTo>
                  <a:lnTo>
                    <a:pt x="3270688" y="21535"/>
                  </a:lnTo>
                  <a:lnTo>
                    <a:pt x="3226103" y="5596"/>
                  </a:lnTo>
                  <a:lnTo>
                    <a:pt x="3177539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609831" y="3907536"/>
              <a:ext cx="3389629" cy="1271270"/>
            </a:xfrm>
            <a:custGeom>
              <a:avLst/>
              <a:gdLst/>
              <a:ahLst/>
              <a:cxnLst/>
              <a:rect l="l" t="t" r="r" b="b"/>
              <a:pathLst>
                <a:path w="3389630" h="1271270">
                  <a:moveTo>
                    <a:pt x="0" y="211836"/>
                  </a:moveTo>
                  <a:lnTo>
                    <a:pt x="5596" y="163272"/>
                  </a:lnTo>
                  <a:lnTo>
                    <a:pt x="21535" y="118687"/>
                  </a:lnTo>
                  <a:lnTo>
                    <a:pt x="46546" y="79354"/>
                  </a:lnTo>
                  <a:lnTo>
                    <a:pt x="79354" y="46546"/>
                  </a:lnTo>
                  <a:lnTo>
                    <a:pt x="118687" y="21535"/>
                  </a:lnTo>
                  <a:lnTo>
                    <a:pt x="163272" y="5596"/>
                  </a:lnTo>
                  <a:lnTo>
                    <a:pt x="211836" y="0"/>
                  </a:lnTo>
                  <a:lnTo>
                    <a:pt x="3177539" y="0"/>
                  </a:lnTo>
                  <a:lnTo>
                    <a:pt x="3226103" y="5596"/>
                  </a:lnTo>
                  <a:lnTo>
                    <a:pt x="3270688" y="21535"/>
                  </a:lnTo>
                  <a:lnTo>
                    <a:pt x="3310021" y="46546"/>
                  </a:lnTo>
                  <a:lnTo>
                    <a:pt x="3342829" y="79354"/>
                  </a:lnTo>
                  <a:lnTo>
                    <a:pt x="3367840" y="118687"/>
                  </a:lnTo>
                  <a:lnTo>
                    <a:pt x="3383779" y="163272"/>
                  </a:lnTo>
                  <a:lnTo>
                    <a:pt x="3389376" y="211836"/>
                  </a:lnTo>
                  <a:lnTo>
                    <a:pt x="3389376" y="1059179"/>
                  </a:lnTo>
                  <a:lnTo>
                    <a:pt x="3383779" y="1107743"/>
                  </a:lnTo>
                  <a:lnTo>
                    <a:pt x="3367840" y="1152328"/>
                  </a:lnTo>
                  <a:lnTo>
                    <a:pt x="3342829" y="1191661"/>
                  </a:lnTo>
                  <a:lnTo>
                    <a:pt x="3310021" y="1224469"/>
                  </a:lnTo>
                  <a:lnTo>
                    <a:pt x="3270688" y="1249480"/>
                  </a:lnTo>
                  <a:lnTo>
                    <a:pt x="3226103" y="1265419"/>
                  </a:lnTo>
                  <a:lnTo>
                    <a:pt x="3177539" y="1271015"/>
                  </a:lnTo>
                  <a:lnTo>
                    <a:pt x="211836" y="1271015"/>
                  </a:lnTo>
                  <a:lnTo>
                    <a:pt x="163272" y="1265419"/>
                  </a:lnTo>
                  <a:lnTo>
                    <a:pt x="118687" y="1249480"/>
                  </a:lnTo>
                  <a:lnTo>
                    <a:pt x="79354" y="1224469"/>
                  </a:lnTo>
                  <a:lnTo>
                    <a:pt x="46546" y="1191661"/>
                  </a:lnTo>
                  <a:lnTo>
                    <a:pt x="21535" y="1152328"/>
                  </a:lnTo>
                  <a:lnTo>
                    <a:pt x="5596" y="1107743"/>
                  </a:lnTo>
                  <a:lnTo>
                    <a:pt x="0" y="1059179"/>
                  </a:lnTo>
                  <a:lnTo>
                    <a:pt x="0" y="2118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1721210" y="4096257"/>
            <a:ext cx="308991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latin typeface="Segoe UI"/>
                <a:cs typeface="Segoe UI"/>
              </a:rPr>
              <a:t>git</a:t>
            </a:r>
            <a:r>
              <a:rPr sz="2000" b="1" i="1" spc="5" dirty="0">
                <a:latin typeface="Segoe UI"/>
                <a:cs typeface="Segoe UI"/>
              </a:rPr>
              <a:t> </a:t>
            </a:r>
            <a:r>
              <a:rPr sz="2000" b="1" i="1" spc="-25" dirty="0">
                <a:latin typeface="Segoe UI"/>
                <a:cs typeface="Segoe UI"/>
              </a:rPr>
              <a:t>rebase</a:t>
            </a:r>
            <a:r>
              <a:rPr sz="2000" b="1" i="1" spc="25" dirty="0">
                <a:latin typeface="Segoe UI"/>
                <a:cs typeface="Segoe UI"/>
              </a:rPr>
              <a:t> </a:t>
            </a:r>
            <a:r>
              <a:rPr sz="2000" b="1" i="1" spc="-10" dirty="0">
                <a:latin typeface="Segoe UI"/>
                <a:cs typeface="Segoe UI"/>
              </a:rPr>
              <a:t>&lt;parameters&gt; </a:t>
            </a:r>
            <a:r>
              <a:rPr sz="2000" b="1" i="1" spc="-5" dirty="0">
                <a:latin typeface="Segoe UI"/>
                <a:cs typeface="Segoe UI"/>
              </a:rPr>
              <a:t> </a:t>
            </a:r>
            <a:r>
              <a:rPr sz="2000" b="1" i="1" spc="-10" dirty="0">
                <a:latin typeface="Segoe UI"/>
                <a:cs typeface="Segoe UI"/>
              </a:rPr>
              <a:t>git</a:t>
            </a:r>
            <a:r>
              <a:rPr sz="2000" b="1" i="1" spc="-5" dirty="0">
                <a:latin typeface="Segoe UI"/>
                <a:cs typeface="Segoe UI"/>
              </a:rPr>
              <a:t> </a:t>
            </a:r>
            <a:r>
              <a:rPr sz="2000" b="1" i="1" spc="-15" dirty="0">
                <a:latin typeface="Segoe UI"/>
                <a:cs typeface="Segoe UI"/>
              </a:rPr>
              <a:t>checkout</a:t>
            </a:r>
            <a:r>
              <a:rPr sz="2000" b="1" i="1" spc="20" dirty="0">
                <a:latin typeface="Segoe UI"/>
                <a:cs typeface="Segoe UI"/>
              </a:rPr>
              <a:t> </a:t>
            </a:r>
            <a:r>
              <a:rPr sz="2000" b="1" i="1" spc="-15" dirty="0">
                <a:latin typeface="Segoe UI"/>
                <a:cs typeface="Segoe UI"/>
              </a:rPr>
              <a:t>&lt;references&gt; </a:t>
            </a:r>
            <a:r>
              <a:rPr sz="2000" b="1" i="1" spc="-535" dirty="0">
                <a:latin typeface="Segoe UI"/>
                <a:cs typeface="Segoe UI"/>
              </a:rPr>
              <a:t> </a:t>
            </a:r>
            <a:r>
              <a:rPr sz="2000" b="1" i="1" spc="-10" dirty="0">
                <a:latin typeface="Segoe UI"/>
                <a:cs typeface="Segoe UI"/>
              </a:rPr>
              <a:t>git</a:t>
            </a:r>
            <a:r>
              <a:rPr sz="2000" b="1" i="1" spc="10" dirty="0">
                <a:latin typeface="Segoe UI"/>
                <a:cs typeface="Segoe UI"/>
              </a:rPr>
              <a:t> </a:t>
            </a:r>
            <a:r>
              <a:rPr sz="2000" b="1" i="1" spc="-15" dirty="0">
                <a:latin typeface="Segoe UI"/>
                <a:cs typeface="Segoe UI"/>
              </a:rPr>
              <a:t>merge</a:t>
            </a:r>
            <a:r>
              <a:rPr sz="2000" b="1" i="1" spc="5" dirty="0">
                <a:latin typeface="Segoe UI"/>
                <a:cs typeface="Segoe UI"/>
              </a:rPr>
              <a:t> </a:t>
            </a:r>
            <a:r>
              <a:rPr sz="2000" b="1" i="1" spc="-15" dirty="0">
                <a:latin typeface="Segoe UI"/>
                <a:cs typeface="Segoe UI"/>
              </a:rPr>
              <a:t>&lt;references&gt;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636" y="1655191"/>
            <a:ext cx="43434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35" dirty="0">
                <a:solidFill>
                  <a:srgbClr val="FFFFFF"/>
                </a:solidFill>
                <a:latin typeface="Segoe UI"/>
                <a:cs typeface="Segoe UI"/>
              </a:rPr>
              <a:t>Version</a:t>
            </a:r>
            <a:r>
              <a:rPr sz="3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Segoe UI"/>
                <a:cs typeface="Segoe UI"/>
              </a:rPr>
              <a:t>Control</a:t>
            </a:r>
            <a:r>
              <a:rPr sz="3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Segoe UI"/>
                <a:cs typeface="Segoe UI"/>
              </a:rPr>
              <a:t>Systems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9036" y="4110026"/>
            <a:ext cx="1375176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0" dirty="0">
                <a:solidFill>
                  <a:srgbClr val="0E537A"/>
                </a:solidFill>
                <a:latin typeface="Segoe UI"/>
                <a:cs typeface="Segoe UI"/>
              </a:rPr>
              <a:t>Overview</a:t>
            </a:r>
            <a:r>
              <a:rPr sz="4400" spc="-5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4400" spc="-20" dirty="0">
                <a:solidFill>
                  <a:srgbClr val="0E537A"/>
                </a:solidFill>
                <a:latin typeface="Segoe UI"/>
                <a:cs typeface="Segoe UI"/>
              </a:rPr>
              <a:t>of </a:t>
            </a:r>
            <a:r>
              <a:rPr sz="4400" spc="-10" dirty="0">
                <a:solidFill>
                  <a:srgbClr val="0E537A"/>
                </a:solidFill>
                <a:latin typeface="Segoe UI"/>
                <a:cs typeface="Segoe UI"/>
              </a:rPr>
              <a:t>Source</a:t>
            </a:r>
            <a:r>
              <a:rPr sz="4400" spc="-5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4400" dirty="0">
                <a:solidFill>
                  <a:srgbClr val="0E537A"/>
                </a:solidFill>
                <a:latin typeface="Segoe UI"/>
                <a:cs typeface="Segoe UI"/>
              </a:rPr>
              <a:t>Code</a:t>
            </a:r>
            <a:r>
              <a:rPr sz="4400" spc="-2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4400" spc="5" dirty="0">
                <a:solidFill>
                  <a:srgbClr val="0E537A"/>
                </a:solidFill>
                <a:latin typeface="Segoe UI"/>
                <a:cs typeface="Segoe UI"/>
              </a:rPr>
              <a:t>and</a:t>
            </a:r>
            <a:r>
              <a:rPr sz="440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4400" spc="-20" dirty="0">
                <a:solidFill>
                  <a:srgbClr val="0E537A"/>
                </a:solidFill>
                <a:latin typeface="Segoe UI"/>
                <a:cs typeface="Segoe UI"/>
              </a:rPr>
              <a:t>Version</a:t>
            </a:r>
            <a:r>
              <a:rPr sz="4400" spc="-7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4400" spc="-5" dirty="0">
                <a:solidFill>
                  <a:srgbClr val="0E537A"/>
                </a:solidFill>
                <a:latin typeface="Segoe UI"/>
                <a:cs typeface="Segoe UI"/>
              </a:rPr>
              <a:t>Control</a:t>
            </a:r>
            <a:r>
              <a:rPr sz="4400" spc="-5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4400" spc="5" dirty="0">
                <a:solidFill>
                  <a:srgbClr val="0E537A"/>
                </a:solidFill>
                <a:latin typeface="Segoe UI"/>
                <a:cs typeface="Segoe UI"/>
              </a:rPr>
              <a:t>Hosts</a:t>
            </a:r>
            <a:endParaRPr sz="4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9306" y="3485522"/>
            <a:ext cx="1372307" cy="137637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97499" y="4175569"/>
            <a:ext cx="10864215" cy="4526915"/>
            <a:chOff x="1497499" y="4175569"/>
            <a:chExt cx="10864215" cy="45269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7499" y="5431577"/>
              <a:ext cx="2570241" cy="8361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85487" y="5673981"/>
              <a:ext cx="7432675" cy="2646680"/>
            </a:xfrm>
            <a:custGeom>
              <a:avLst/>
              <a:gdLst/>
              <a:ahLst/>
              <a:cxnLst/>
              <a:rect l="l" t="t" r="r" b="b"/>
              <a:pathLst>
                <a:path w="7432675" h="2646679">
                  <a:moveTo>
                    <a:pt x="0" y="2640479"/>
                  </a:moveTo>
                  <a:lnTo>
                    <a:pt x="16046" y="2595377"/>
                  </a:lnTo>
                  <a:lnTo>
                    <a:pt x="32612" y="2550582"/>
                  </a:lnTo>
                  <a:lnTo>
                    <a:pt x="49693" y="2506099"/>
                  </a:lnTo>
                  <a:lnTo>
                    <a:pt x="67284" y="2461927"/>
                  </a:lnTo>
                  <a:lnTo>
                    <a:pt x="85381" y="2418071"/>
                  </a:lnTo>
                  <a:lnTo>
                    <a:pt x="103979" y="2374532"/>
                  </a:lnTo>
                  <a:lnTo>
                    <a:pt x="123075" y="2331311"/>
                  </a:lnTo>
                  <a:lnTo>
                    <a:pt x="142663" y="2288413"/>
                  </a:lnTo>
                  <a:lnTo>
                    <a:pt x="162739" y="2245838"/>
                  </a:lnTo>
                  <a:lnTo>
                    <a:pt x="183299" y="2203588"/>
                  </a:lnTo>
                  <a:lnTo>
                    <a:pt x="204339" y="2161667"/>
                  </a:lnTo>
                  <a:lnTo>
                    <a:pt x="225853" y="2120076"/>
                  </a:lnTo>
                  <a:lnTo>
                    <a:pt x="247838" y="2078818"/>
                  </a:lnTo>
                  <a:lnTo>
                    <a:pt x="270289" y="2037894"/>
                  </a:lnTo>
                  <a:lnTo>
                    <a:pt x="293202" y="1997307"/>
                  </a:lnTo>
                  <a:lnTo>
                    <a:pt x="316572" y="1957059"/>
                  </a:lnTo>
                  <a:lnTo>
                    <a:pt x="340395" y="1917153"/>
                  </a:lnTo>
                  <a:lnTo>
                    <a:pt x="364666" y="1877590"/>
                  </a:lnTo>
                  <a:lnTo>
                    <a:pt x="389381" y="1838372"/>
                  </a:lnTo>
                  <a:lnTo>
                    <a:pt x="414535" y="1799503"/>
                  </a:lnTo>
                  <a:lnTo>
                    <a:pt x="440125" y="1760984"/>
                  </a:lnTo>
                  <a:lnTo>
                    <a:pt x="466145" y="1722817"/>
                  </a:lnTo>
                  <a:lnTo>
                    <a:pt x="492591" y="1685004"/>
                  </a:lnTo>
                  <a:lnTo>
                    <a:pt x="519459" y="1647548"/>
                  </a:lnTo>
                  <a:lnTo>
                    <a:pt x="546745" y="1610451"/>
                  </a:lnTo>
                  <a:lnTo>
                    <a:pt x="574443" y="1573716"/>
                  </a:lnTo>
                  <a:lnTo>
                    <a:pt x="602550" y="1537343"/>
                  </a:lnTo>
                  <a:lnTo>
                    <a:pt x="631061" y="1501336"/>
                  </a:lnTo>
                  <a:lnTo>
                    <a:pt x="659972" y="1465697"/>
                  </a:lnTo>
                  <a:lnTo>
                    <a:pt x="689277" y="1430428"/>
                  </a:lnTo>
                  <a:lnTo>
                    <a:pt x="718974" y="1395531"/>
                  </a:lnTo>
                  <a:lnTo>
                    <a:pt x="749057" y="1361008"/>
                  </a:lnTo>
                  <a:lnTo>
                    <a:pt x="779522" y="1326862"/>
                  </a:lnTo>
                  <a:lnTo>
                    <a:pt x="810364" y="1293095"/>
                  </a:lnTo>
                  <a:lnTo>
                    <a:pt x="841579" y="1259708"/>
                  </a:lnTo>
                  <a:lnTo>
                    <a:pt x="873163" y="1226705"/>
                  </a:lnTo>
                  <a:lnTo>
                    <a:pt x="905111" y="1194087"/>
                  </a:lnTo>
                  <a:lnTo>
                    <a:pt x="937419" y="1161857"/>
                  </a:lnTo>
                  <a:lnTo>
                    <a:pt x="970082" y="1130016"/>
                  </a:lnTo>
                  <a:lnTo>
                    <a:pt x="1003096" y="1098568"/>
                  </a:lnTo>
                  <a:lnTo>
                    <a:pt x="1036457" y="1067513"/>
                  </a:lnTo>
                  <a:lnTo>
                    <a:pt x="1070160" y="1036856"/>
                  </a:lnTo>
                  <a:lnTo>
                    <a:pt x="1104200" y="1006596"/>
                  </a:lnTo>
                  <a:lnTo>
                    <a:pt x="1138573" y="976738"/>
                  </a:lnTo>
                  <a:lnTo>
                    <a:pt x="1173276" y="947282"/>
                  </a:lnTo>
                  <a:lnTo>
                    <a:pt x="1208302" y="918232"/>
                  </a:lnTo>
                  <a:lnTo>
                    <a:pt x="1243648" y="889589"/>
                  </a:lnTo>
                  <a:lnTo>
                    <a:pt x="1279310" y="861356"/>
                  </a:lnTo>
                  <a:lnTo>
                    <a:pt x="1315283" y="833535"/>
                  </a:lnTo>
                  <a:lnTo>
                    <a:pt x="1351563" y="806128"/>
                  </a:lnTo>
                  <a:lnTo>
                    <a:pt x="1388144" y="779137"/>
                  </a:lnTo>
                  <a:lnTo>
                    <a:pt x="1425024" y="752564"/>
                  </a:lnTo>
                  <a:lnTo>
                    <a:pt x="1462197" y="726412"/>
                  </a:lnTo>
                  <a:lnTo>
                    <a:pt x="1499658" y="700683"/>
                  </a:lnTo>
                  <a:lnTo>
                    <a:pt x="1537404" y="675379"/>
                  </a:lnTo>
                  <a:lnTo>
                    <a:pt x="1575430" y="650502"/>
                  </a:lnTo>
                  <a:lnTo>
                    <a:pt x="1613732" y="626055"/>
                  </a:lnTo>
                  <a:lnTo>
                    <a:pt x="1652305" y="602039"/>
                  </a:lnTo>
                  <a:lnTo>
                    <a:pt x="1691145" y="578458"/>
                  </a:lnTo>
                  <a:lnTo>
                    <a:pt x="1730247" y="555312"/>
                  </a:lnTo>
                  <a:lnTo>
                    <a:pt x="1769606" y="532605"/>
                  </a:lnTo>
                  <a:lnTo>
                    <a:pt x="1809220" y="510338"/>
                  </a:lnTo>
                  <a:lnTo>
                    <a:pt x="1849082" y="488514"/>
                  </a:lnTo>
                  <a:lnTo>
                    <a:pt x="1889189" y="467135"/>
                  </a:lnTo>
                  <a:lnTo>
                    <a:pt x="1929536" y="446203"/>
                  </a:lnTo>
                  <a:lnTo>
                    <a:pt x="1970119" y="425720"/>
                  </a:lnTo>
                  <a:lnTo>
                    <a:pt x="2010933" y="405689"/>
                  </a:lnTo>
                  <a:lnTo>
                    <a:pt x="2051974" y="386111"/>
                  </a:lnTo>
                  <a:lnTo>
                    <a:pt x="2093237" y="366990"/>
                  </a:lnTo>
                  <a:lnTo>
                    <a:pt x="2134719" y="348326"/>
                  </a:lnTo>
                  <a:lnTo>
                    <a:pt x="2176414" y="330123"/>
                  </a:lnTo>
                  <a:lnTo>
                    <a:pt x="2218318" y="312383"/>
                  </a:lnTo>
                  <a:lnTo>
                    <a:pt x="2260427" y="295107"/>
                  </a:lnTo>
                  <a:lnTo>
                    <a:pt x="2302736" y="278298"/>
                  </a:lnTo>
                  <a:lnTo>
                    <a:pt x="2345241" y="261958"/>
                  </a:lnTo>
                  <a:lnTo>
                    <a:pt x="2387937" y="246090"/>
                  </a:lnTo>
                  <a:lnTo>
                    <a:pt x="2430821" y="230695"/>
                  </a:lnTo>
                  <a:lnTo>
                    <a:pt x="2473887" y="215776"/>
                  </a:lnTo>
                  <a:lnTo>
                    <a:pt x="2517131" y="201335"/>
                  </a:lnTo>
                  <a:lnTo>
                    <a:pt x="2560549" y="187374"/>
                  </a:lnTo>
                  <a:lnTo>
                    <a:pt x="2604136" y="173896"/>
                  </a:lnTo>
                  <a:lnTo>
                    <a:pt x="2647888" y="160902"/>
                  </a:lnTo>
                  <a:lnTo>
                    <a:pt x="2691801" y="148395"/>
                  </a:lnTo>
                  <a:lnTo>
                    <a:pt x="2735869" y="136377"/>
                  </a:lnTo>
                  <a:lnTo>
                    <a:pt x="2780089" y="124850"/>
                  </a:lnTo>
                  <a:lnTo>
                    <a:pt x="2824457" y="113817"/>
                  </a:lnTo>
                  <a:lnTo>
                    <a:pt x="2868966" y="103279"/>
                  </a:lnTo>
                  <a:lnTo>
                    <a:pt x="2913615" y="93239"/>
                  </a:lnTo>
                  <a:lnTo>
                    <a:pt x="2958397" y="83699"/>
                  </a:lnTo>
                  <a:lnTo>
                    <a:pt x="3003308" y="74662"/>
                  </a:lnTo>
                  <a:lnTo>
                    <a:pt x="3048345" y="66128"/>
                  </a:lnTo>
                  <a:lnTo>
                    <a:pt x="3093502" y="58102"/>
                  </a:lnTo>
                  <a:lnTo>
                    <a:pt x="3138775" y="50584"/>
                  </a:lnTo>
                  <a:lnTo>
                    <a:pt x="3184160" y="43577"/>
                  </a:lnTo>
                  <a:lnTo>
                    <a:pt x="3229652" y="37084"/>
                  </a:lnTo>
                  <a:lnTo>
                    <a:pt x="3275247" y="31106"/>
                  </a:lnTo>
                  <a:lnTo>
                    <a:pt x="3320940" y="25646"/>
                  </a:lnTo>
                  <a:lnTo>
                    <a:pt x="3366728" y="20705"/>
                  </a:lnTo>
                  <a:lnTo>
                    <a:pt x="3412605" y="16287"/>
                  </a:lnTo>
                  <a:lnTo>
                    <a:pt x="3458567" y="12393"/>
                  </a:lnTo>
                  <a:lnTo>
                    <a:pt x="3504609" y="9025"/>
                  </a:lnTo>
                  <a:lnTo>
                    <a:pt x="3550728" y="6186"/>
                  </a:lnTo>
                  <a:lnTo>
                    <a:pt x="3596919" y="3878"/>
                  </a:lnTo>
                  <a:lnTo>
                    <a:pt x="3643178" y="2104"/>
                  </a:lnTo>
                  <a:lnTo>
                    <a:pt x="3689499" y="864"/>
                  </a:lnTo>
                  <a:lnTo>
                    <a:pt x="3735879" y="162"/>
                  </a:lnTo>
                  <a:lnTo>
                    <a:pt x="3782313" y="0"/>
                  </a:lnTo>
                  <a:lnTo>
                    <a:pt x="3828796" y="379"/>
                  </a:lnTo>
                  <a:lnTo>
                    <a:pt x="3875325" y="1303"/>
                  </a:lnTo>
                  <a:lnTo>
                    <a:pt x="3921895" y="2773"/>
                  </a:lnTo>
                  <a:lnTo>
                    <a:pt x="3968501" y="4791"/>
                  </a:lnTo>
                  <a:lnTo>
                    <a:pt x="4015139" y="7361"/>
                  </a:lnTo>
                  <a:lnTo>
                    <a:pt x="4061805" y="10483"/>
                  </a:lnTo>
                  <a:lnTo>
                    <a:pt x="4108493" y="14160"/>
                  </a:lnTo>
                  <a:lnTo>
                    <a:pt x="4155201" y="18395"/>
                  </a:lnTo>
                  <a:lnTo>
                    <a:pt x="4201922" y="23189"/>
                  </a:lnTo>
                  <a:lnTo>
                    <a:pt x="4248654" y="28545"/>
                  </a:lnTo>
                  <a:lnTo>
                    <a:pt x="4295391" y="34465"/>
                  </a:lnTo>
                  <a:lnTo>
                    <a:pt x="4342128" y="40951"/>
                  </a:lnTo>
                  <a:lnTo>
                    <a:pt x="4388863" y="48006"/>
                  </a:lnTo>
                  <a:lnTo>
                    <a:pt x="4435589" y="55631"/>
                  </a:lnTo>
                  <a:lnTo>
                    <a:pt x="4482303" y="63829"/>
                  </a:lnTo>
                  <a:lnTo>
                    <a:pt x="4529001" y="72602"/>
                  </a:lnTo>
                  <a:lnTo>
                    <a:pt x="4575677" y="81952"/>
                  </a:lnTo>
                  <a:lnTo>
                    <a:pt x="4622328" y="91882"/>
                  </a:lnTo>
                  <a:lnTo>
                    <a:pt x="4668948" y="102393"/>
                  </a:lnTo>
                  <a:lnTo>
                    <a:pt x="4715534" y="113488"/>
                  </a:lnTo>
                  <a:lnTo>
                    <a:pt x="4762081" y="125169"/>
                  </a:lnTo>
                  <a:lnTo>
                    <a:pt x="4808585" y="137438"/>
                  </a:lnTo>
                  <a:lnTo>
                    <a:pt x="4855041" y="150298"/>
                  </a:lnTo>
                  <a:lnTo>
                    <a:pt x="4901445" y="163750"/>
                  </a:lnTo>
                  <a:lnTo>
                    <a:pt x="4947793" y="177797"/>
                  </a:lnTo>
                  <a:lnTo>
                    <a:pt x="4995727" y="192983"/>
                  </a:lnTo>
                  <a:lnTo>
                    <a:pt x="5043365" y="208751"/>
                  </a:lnTo>
                  <a:lnTo>
                    <a:pt x="5090700" y="225095"/>
                  </a:lnTo>
                  <a:lnTo>
                    <a:pt x="5137730" y="242011"/>
                  </a:lnTo>
                  <a:lnTo>
                    <a:pt x="5184450" y="259496"/>
                  </a:lnTo>
                  <a:lnTo>
                    <a:pt x="5230855" y="277545"/>
                  </a:lnTo>
                  <a:lnTo>
                    <a:pt x="5276941" y="296154"/>
                  </a:lnTo>
                  <a:lnTo>
                    <a:pt x="5322705" y="315319"/>
                  </a:lnTo>
                  <a:lnTo>
                    <a:pt x="5368142" y="335035"/>
                  </a:lnTo>
                  <a:lnTo>
                    <a:pt x="5413248" y="355299"/>
                  </a:lnTo>
                  <a:lnTo>
                    <a:pt x="5458018" y="376106"/>
                  </a:lnTo>
                  <a:lnTo>
                    <a:pt x="5502448" y="397452"/>
                  </a:lnTo>
                  <a:lnTo>
                    <a:pt x="5546535" y="419333"/>
                  </a:lnTo>
                  <a:lnTo>
                    <a:pt x="5590273" y="441744"/>
                  </a:lnTo>
                  <a:lnTo>
                    <a:pt x="5633660" y="464682"/>
                  </a:lnTo>
                  <a:lnTo>
                    <a:pt x="5676689" y="488143"/>
                  </a:lnTo>
                  <a:lnTo>
                    <a:pt x="5719358" y="512121"/>
                  </a:lnTo>
                  <a:lnTo>
                    <a:pt x="5761662" y="536614"/>
                  </a:lnTo>
                  <a:lnTo>
                    <a:pt x="5803597" y="561616"/>
                  </a:lnTo>
                  <a:lnTo>
                    <a:pt x="5845158" y="587123"/>
                  </a:lnTo>
                  <a:lnTo>
                    <a:pt x="5886342" y="613132"/>
                  </a:lnTo>
                  <a:lnTo>
                    <a:pt x="5927144" y="639639"/>
                  </a:lnTo>
                  <a:lnTo>
                    <a:pt x="5967560" y="666638"/>
                  </a:lnTo>
                  <a:lnTo>
                    <a:pt x="6007586" y="694126"/>
                  </a:lnTo>
                  <a:lnTo>
                    <a:pt x="6047217" y="722099"/>
                  </a:lnTo>
                  <a:lnTo>
                    <a:pt x="6086450" y="750552"/>
                  </a:lnTo>
                  <a:lnTo>
                    <a:pt x="6125280" y="779481"/>
                  </a:lnTo>
                  <a:lnTo>
                    <a:pt x="6163702" y="808883"/>
                  </a:lnTo>
                  <a:lnTo>
                    <a:pt x="6201714" y="838752"/>
                  </a:lnTo>
                  <a:lnTo>
                    <a:pt x="6239309" y="869085"/>
                  </a:lnTo>
                  <a:lnTo>
                    <a:pt x="6276485" y="899877"/>
                  </a:lnTo>
                  <a:lnTo>
                    <a:pt x="6313237" y="931125"/>
                  </a:lnTo>
                  <a:lnTo>
                    <a:pt x="6349561" y="962824"/>
                  </a:lnTo>
                  <a:lnTo>
                    <a:pt x="6385453" y="994970"/>
                  </a:lnTo>
                  <a:lnTo>
                    <a:pt x="6420907" y="1027559"/>
                  </a:lnTo>
                  <a:lnTo>
                    <a:pt x="6455921" y="1060586"/>
                  </a:lnTo>
                  <a:lnTo>
                    <a:pt x="6490490" y="1094048"/>
                  </a:lnTo>
                  <a:lnTo>
                    <a:pt x="6524610" y="1127940"/>
                  </a:lnTo>
                  <a:lnTo>
                    <a:pt x="6558276" y="1162258"/>
                  </a:lnTo>
                  <a:lnTo>
                    <a:pt x="6591485" y="1196998"/>
                  </a:lnTo>
                  <a:lnTo>
                    <a:pt x="6624231" y="1232155"/>
                  </a:lnTo>
                  <a:lnTo>
                    <a:pt x="6656511" y="1267726"/>
                  </a:lnTo>
                  <a:lnTo>
                    <a:pt x="6688322" y="1303706"/>
                  </a:lnTo>
                  <a:lnTo>
                    <a:pt x="6719657" y="1340092"/>
                  </a:lnTo>
                  <a:lnTo>
                    <a:pt x="6750514" y="1376878"/>
                  </a:lnTo>
                  <a:lnTo>
                    <a:pt x="6780888" y="1414061"/>
                  </a:lnTo>
                  <a:lnTo>
                    <a:pt x="6810774" y="1451636"/>
                  </a:lnTo>
                  <a:lnTo>
                    <a:pt x="6840169" y="1489600"/>
                  </a:lnTo>
                  <a:lnTo>
                    <a:pt x="6869069" y="1527948"/>
                  </a:lnTo>
                  <a:lnTo>
                    <a:pt x="6897468" y="1566676"/>
                  </a:lnTo>
                  <a:lnTo>
                    <a:pt x="6925364" y="1605780"/>
                  </a:lnTo>
                  <a:lnTo>
                    <a:pt x="6952751" y="1645256"/>
                  </a:lnTo>
                  <a:lnTo>
                    <a:pt x="6979626" y="1685099"/>
                  </a:lnTo>
                  <a:lnTo>
                    <a:pt x="7005984" y="1725305"/>
                  </a:lnTo>
                  <a:lnTo>
                    <a:pt x="7031821" y="1765870"/>
                  </a:lnTo>
                  <a:lnTo>
                    <a:pt x="7057133" y="1806790"/>
                  </a:lnTo>
                  <a:lnTo>
                    <a:pt x="7081915" y="1848061"/>
                  </a:lnTo>
                  <a:lnTo>
                    <a:pt x="7106164" y="1889678"/>
                  </a:lnTo>
                  <a:lnTo>
                    <a:pt x="7129876" y="1931638"/>
                  </a:lnTo>
                  <a:lnTo>
                    <a:pt x="7153045" y="1973935"/>
                  </a:lnTo>
                  <a:lnTo>
                    <a:pt x="7175668" y="2016567"/>
                  </a:lnTo>
                  <a:lnTo>
                    <a:pt x="7197740" y="2059528"/>
                  </a:lnTo>
                  <a:lnTo>
                    <a:pt x="7219258" y="2102815"/>
                  </a:lnTo>
                  <a:lnTo>
                    <a:pt x="7240217" y="2146424"/>
                  </a:lnTo>
                  <a:lnTo>
                    <a:pt x="7260613" y="2190349"/>
                  </a:lnTo>
                  <a:lnTo>
                    <a:pt x="7280442" y="2234588"/>
                  </a:lnTo>
                  <a:lnTo>
                    <a:pt x="7299699" y="2279135"/>
                  </a:lnTo>
                  <a:lnTo>
                    <a:pt x="7318380" y="2323988"/>
                  </a:lnTo>
                  <a:lnTo>
                    <a:pt x="7336481" y="2369140"/>
                  </a:lnTo>
                  <a:lnTo>
                    <a:pt x="7353999" y="2414589"/>
                  </a:lnTo>
                  <a:lnTo>
                    <a:pt x="7370927" y="2460330"/>
                  </a:lnTo>
                  <a:lnTo>
                    <a:pt x="7387264" y="2506359"/>
                  </a:lnTo>
                  <a:lnTo>
                    <a:pt x="7403003" y="2552671"/>
                  </a:lnTo>
                  <a:lnTo>
                    <a:pt x="7418141" y="2599263"/>
                  </a:lnTo>
                  <a:lnTo>
                    <a:pt x="7432675" y="2646131"/>
                  </a:lnTo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39083" y="4195572"/>
              <a:ext cx="9002395" cy="3024505"/>
            </a:xfrm>
            <a:custGeom>
              <a:avLst/>
              <a:gdLst/>
              <a:ahLst/>
              <a:cxnLst/>
              <a:rect l="l" t="t" r="r" b="b"/>
              <a:pathLst>
                <a:path w="9002395" h="3024504">
                  <a:moveTo>
                    <a:pt x="1517141" y="3006090"/>
                  </a:moveTo>
                  <a:lnTo>
                    <a:pt x="0" y="2087879"/>
                  </a:lnTo>
                </a:path>
                <a:path w="9002395" h="3024504">
                  <a:moveTo>
                    <a:pt x="2876550" y="1916810"/>
                  </a:moveTo>
                  <a:lnTo>
                    <a:pt x="1795271" y="576072"/>
                  </a:lnTo>
                </a:path>
                <a:path w="9002395" h="3024504">
                  <a:moveTo>
                    <a:pt x="4640452" y="1478406"/>
                  </a:moveTo>
                  <a:lnTo>
                    <a:pt x="4639056" y="0"/>
                  </a:lnTo>
                </a:path>
                <a:path w="9002395" h="3024504">
                  <a:moveTo>
                    <a:pt x="6446520" y="1878838"/>
                  </a:moveTo>
                  <a:lnTo>
                    <a:pt x="7366000" y="484631"/>
                  </a:lnTo>
                </a:path>
                <a:path w="9002395" h="3024504">
                  <a:moveTo>
                    <a:pt x="7836408" y="3023997"/>
                  </a:moveTo>
                  <a:lnTo>
                    <a:pt x="9002394" y="2014727"/>
                  </a:lnTo>
                </a:path>
              </a:pathLst>
            </a:custGeom>
            <a:ln w="396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21424" y="6281927"/>
              <a:ext cx="2420620" cy="2420620"/>
            </a:xfrm>
            <a:custGeom>
              <a:avLst/>
              <a:gdLst/>
              <a:ahLst/>
              <a:cxnLst/>
              <a:rect l="l" t="t" r="r" b="b"/>
              <a:pathLst>
                <a:path w="2420620" h="2420620">
                  <a:moveTo>
                    <a:pt x="1210055" y="0"/>
                  </a:moveTo>
                  <a:lnTo>
                    <a:pt x="1161389" y="960"/>
                  </a:lnTo>
                  <a:lnTo>
                    <a:pt x="1113210" y="3819"/>
                  </a:lnTo>
                  <a:lnTo>
                    <a:pt x="1065556" y="8539"/>
                  </a:lnTo>
                  <a:lnTo>
                    <a:pt x="1018461" y="15084"/>
                  </a:lnTo>
                  <a:lnTo>
                    <a:pt x="971962" y="23419"/>
                  </a:lnTo>
                  <a:lnTo>
                    <a:pt x="926095" y="33506"/>
                  </a:lnTo>
                  <a:lnTo>
                    <a:pt x="880897" y="45310"/>
                  </a:lnTo>
                  <a:lnTo>
                    <a:pt x="836403" y="58796"/>
                  </a:lnTo>
                  <a:lnTo>
                    <a:pt x="792651" y="73925"/>
                  </a:lnTo>
                  <a:lnTo>
                    <a:pt x="749675" y="90663"/>
                  </a:lnTo>
                  <a:lnTo>
                    <a:pt x="707512" y="108973"/>
                  </a:lnTo>
                  <a:lnTo>
                    <a:pt x="666198" y="128820"/>
                  </a:lnTo>
                  <a:lnTo>
                    <a:pt x="625769" y="150166"/>
                  </a:lnTo>
                  <a:lnTo>
                    <a:pt x="586262" y="172976"/>
                  </a:lnTo>
                  <a:lnTo>
                    <a:pt x="547713" y="197214"/>
                  </a:lnTo>
                  <a:lnTo>
                    <a:pt x="510157" y="222843"/>
                  </a:lnTo>
                  <a:lnTo>
                    <a:pt x="473632" y="249828"/>
                  </a:lnTo>
                  <a:lnTo>
                    <a:pt x="438172" y="278131"/>
                  </a:lnTo>
                  <a:lnTo>
                    <a:pt x="403815" y="307718"/>
                  </a:lnTo>
                  <a:lnTo>
                    <a:pt x="370596" y="338552"/>
                  </a:lnTo>
                  <a:lnTo>
                    <a:pt x="338552" y="370596"/>
                  </a:lnTo>
                  <a:lnTo>
                    <a:pt x="307718" y="403815"/>
                  </a:lnTo>
                  <a:lnTo>
                    <a:pt x="278131" y="438172"/>
                  </a:lnTo>
                  <a:lnTo>
                    <a:pt x="249828" y="473632"/>
                  </a:lnTo>
                  <a:lnTo>
                    <a:pt x="222843" y="510157"/>
                  </a:lnTo>
                  <a:lnTo>
                    <a:pt x="197214" y="547713"/>
                  </a:lnTo>
                  <a:lnTo>
                    <a:pt x="172976" y="586262"/>
                  </a:lnTo>
                  <a:lnTo>
                    <a:pt x="150166" y="625769"/>
                  </a:lnTo>
                  <a:lnTo>
                    <a:pt x="128820" y="666198"/>
                  </a:lnTo>
                  <a:lnTo>
                    <a:pt x="108973" y="707512"/>
                  </a:lnTo>
                  <a:lnTo>
                    <a:pt x="90663" y="749675"/>
                  </a:lnTo>
                  <a:lnTo>
                    <a:pt x="73925" y="792651"/>
                  </a:lnTo>
                  <a:lnTo>
                    <a:pt x="58796" y="836403"/>
                  </a:lnTo>
                  <a:lnTo>
                    <a:pt x="45310" y="880897"/>
                  </a:lnTo>
                  <a:lnTo>
                    <a:pt x="33506" y="926095"/>
                  </a:lnTo>
                  <a:lnTo>
                    <a:pt x="23419" y="971962"/>
                  </a:lnTo>
                  <a:lnTo>
                    <a:pt x="15084" y="1018461"/>
                  </a:lnTo>
                  <a:lnTo>
                    <a:pt x="8539" y="1065556"/>
                  </a:lnTo>
                  <a:lnTo>
                    <a:pt x="3819" y="1113210"/>
                  </a:lnTo>
                  <a:lnTo>
                    <a:pt x="960" y="1161389"/>
                  </a:lnTo>
                  <a:lnTo>
                    <a:pt x="0" y="1210056"/>
                  </a:lnTo>
                  <a:lnTo>
                    <a:pt x="960" y="1258724"/>
                  </a:lnTo>
                  <a:lnTo>
                    <a:pt x="3819" y="1306904"/>
                  </a:lnTo>
                  <a:lnTo>
                    <a:pt x="8539" y="1354560"/>
                  </a:lnTo>
                  <a:lnTo>
                    <a:pt x="15084" y="1401656"/>
                  </a:lnTo>
                  <a:lnTo>
                    <a:pt x="23419" y="1448156"/>
                  </a:lnTo>
                  <a:lnTo>
                    <a:pt x="33506" y="1494024"/>
                  </a:lnTo>
                  <a:lnTo>
                    <a:pt x="45310" y="1539223"/>
                  </a:lnTo>
                  <a:lnTo>
                    <a:pt x="58796" y="1583717"/>
                  </a:lnTo>
                  <a:lnTo>
                    <a:pt x="73925" y="1627471"/>
                  </a:lnTo>
                  <a:lnTo>
                    <a:pt x="90663" y="1670447"/>
                  </a:lnTo>
                  <a:lnTo>
                    <a:pt x="108973" y="1712610"/>
                  </a:lnTo>
                  <a:lnTo>
                    <a:pt x="128820" y="1753924"/>
                  </a:lnTo>
                  <a:lnTo>
                    <a:pt x="150166" y="1794353"/>
                  </a:lnTo>
                  <a:lnTo>
                    <a:pt x="172976" y="1833860"/>
                  </a:lnTo>
                  <a:lnTo>
                    <a:pt x="197214" y="1872409"/>
                  </a:lnTo>
                  <a:lnTo>
                    <a:pt x="222843" y="1909965"/>
                  </a:lnTo>
                  <a:lnTo>
                    <a:pt x="249828" y="1946490"/>
                  </a:lnTo>
                  <a:lnTo>
                    <a:pt x="278131" y="1981949"/>
                  </a:lnTo>
                  <a:lnTo>
                    <a:pt x="307718" y="2016306"/>
                  </a:lnTo>
                  <a:lnTo>
                    <a:pt x="338552" y="2049525"/>
                  </a:lnTo>
                  <a:lnTo>
                    <a:pt x="370596" y="2081569"/>
                  </a:lnTo>
                  <a:lnTo>
                    <a:pt x="403815" y="2112402"/>
                  </a:lnTo>
                  <a:lnTo>
                    <a:pt x="438172" y="2141988"/>
                  </a:lnTo>
                  <a:lnTo>
                    <a:pt x="473632" y="2170291"/>
                  </a:lnTo>
                  <a:lnTo>
                    <a:pt x="510157" y="2197275"/>
                  </a:lnTo>
                  <a:lnTo>
                    <a:pt x="547713" y="2222904"/>
                  </a:lnTo>
                  <a:lnTo>
                    <a:pt x="586262" y="2247141"/>
                  </a:lnTo>
                  <a:lnTo>
                    <a:pt x="625769" y="2269950"/>
                  </a:lnTo>
                  <a:lnTo>
                    <a:pt x="666198" y="2291296"/>
                  </a:lnTo>
                  <a:lnTo>
                    <a:pt x="707512" y="2311142"/>
                  </a:lnTo>
                  <a:lnTo>
                    <a:pt x="749675" y="2329451"/>
                  </a:lnTo>
                  <a:lnTo>
                    <a:pt x="792651" y="2346189"/>
                  </a:lnTo>
                  <a:lnTo>
                    <a:pt x="836403" y="2361318"/>
                  </a:lnTo>
                  <a:lnTo>
                    <a:pt x="880897" y="2374802"/>
                  </a:lnTo>
                  <a:lnTo>
                    <a:pt x="926095" y="2386606"/>
                  </a:lnTo>
                  <a:lnTo>
                    <a:pt x="971962" y="2396693"/>
                  </a:lnTo>
                  <a:lnTo>
                    <a:pt x="1018461" y="2405028"/>
                  </a:lnTo>
                  <a:lnTo>
                    <a:pt x="1065556" y="2411573"/>
                  </a:lnTo>
                  <a:lnTo>
                    <a:pt x="1113210" y="2416292"/>
                  </a:lnTo>
                  <a:lnTo>
                    <a:pt x="1161389" y="2419151"/>
                  </a:lnTo>
                  <a:lnTo>
                    <a:pt x="1210055" y="2420112"/>
                  </a:lnTo>
                  <a:lnTo>
                    <a:pt x="1258722" y="2419151"/>
                  </a:lnTo>
                  <a:lnTo>
                    <a:pt x="1306901" y="2416292"/>
                  </a:lnTo>
                  <a:lnTo>
                    <a:pt x="1354555" y="2411573"/>
                  </a:lnTo>
                  <a:lnTo>
                    <a:pt x="1401650" y="2405028"/>
                  </a:lnTo>
                  <a:lnTo>
                    <a:pt x="1448149" y="2396693"/>
                  </a:lnTo>
                  <a:lnTo>
                    <a:pt x="1494016" y="2386606"/>
                  </a:lnTo>
                  <a:lnTo>
                    <a:pt x="1539214" y="2374802"/>
                  </a:lnTo>
                  <a:lnTo>
                    <a:pt x="1583708" y="2361318"/>
                  </a:lnTo>
                  <a:lnTo>
                    <a:pt x="1627460" y="2346189"/>
                  </a:lnTo>
                  <a:lnTo>
                    <a:pt x="1670436" y="2329451"/>
                  </a:lnTo>
                  <a:lnTo>
                    <a:pt x="1712599" y="2311142"/>
                  </a:lnTo>
                  <a:lnTo>
                    <a:pt x="1753913" y="2291296"/>
                  </a:lnTo>
                  <a:lnTo>
                    <a:pt x="1794342" y="2269950"/>
                  </a:lnTo>
                  <a:lnTo>
                    <a:pt x="1833849" y="2247141"/>
                  </a:lnTo>
                  <a:lnTo>
                    <a:pt x="1872398" y="2222904"/>
                  </a:lnTo>
                  <a:lnTo>
                    <a:pt x="1909954" y="2197275"/>
                  </a:lnTo>
                  <a:lnTo>
                    <a:pt x="1946479" y="2170291"/>
                  </a:lnTo>
                  <a:lnTo>
                    <a:pt x="1981939" y="2141988"/>
                  </a:lnTo>
                  <a:lnTo>
                    <a:pt x="2016296" y="2112402"/>
                  </a:lnTo>
                  <a:lnTo>
                    <a:pt x="2049515" y="2081569"/>
                  </a:lnTo>
                  <a:lnTo>
                    <a:pt x="2081559" y="2049525"/>
                  </a:lnTo>
                  <a:lnTo>
                    <a:pt x="2112393" y="2016306"/>
                  </a:lnTo>
                  <a:lnTo>
                    <a:pt x="2141980" y="1981949"/>
                  </a:lnTo>
                  <a:lnTo>
                    <a:pt x="2170283" y="1946490"/>
                  </a:lnTo>
                  <a:lnTo>
                    <a:pt x="2197268" y="1909965"/>
                  </a:lnTo>
                  <a:lnTo>
                    <a:pt x="2222897" y="1872409"/>
                  </a:lnTo>
                  <a:lnTo>
                    <a:pt x="2247135" y="1833860"/>
                  </a:lnTo>
                  <a:lnTo>
                    <a:pt x="2269945" y="1794353"/>
                  </a:lnTo>
                  <a:lnTo>
                    <a:pt x="2291291" y="1753924"/>
                  </a:lnTo>
                  <a:lnTo>
                    <a:pt x="2311138" y="1712610"/>
                  </a:lnTo>
                  <a:lnTo>
                    <a:pt x="2329448" y="1670447"/>
                  </a:lnTo>
                  <a:lnTo>
                    <a:pt x="2346186" y="1627471"/>
                  </a:lnTo>
                  <a:lnTo>
                    <a:pt x="2361315" y="1583717"/>
                  </a:lnTo>
                  <a:lnTo>
                    <a:pt x="2374801" y="1539223"/>
                  </a:lnTo>
                  <a:lnTo>
                    <a:pt x="2386605" y="1494024"/>
                  </a:lnTo>
                  <a:lnTo>
                    <a:pt x="2396692" y="1448156"/>
                  </a:lnTo>
                  <a:lnTo>
                    <a:pt x="2405027" y="1401656"/>
                  </a:lnTo>
                  <a:lnTo>
                    <a:pt x="2411572" y="1354560"/>
                  </a:lnTo>
                  <a:lnTo>
                    <a:pt x="2416292" y="1306904"/>
                  </a:lnTo>
                  <a:lnTo>
                    <a:pt x="2419151" y="1258724"/>
                  </a:lnTo>
                  <a:lnTo>
                    <a:pt x="2420111" y="1210056"/>
                  </a:lnTo>
                  <a:lnTo>
                    <a:pt x="2419151" y="1161389"/>
                  </a:lnTo>
                  <a:lnTo>
                    <a:pt x="2416292" y="1113210"/>
                  </a:lnTo>
                  <a:lnTo>
                    <a:pt x="2411572" y="1065556"/>
                  </a:lnTo>
                  <a:lnTo>
                    <a:pt x="2405027" y="1018461"/>
                  </a:lnTo>
                  <a:lnTo>
                    <a:pt x="2396692" y="971962"/>
                  </a:lnTo>
                  <a:lnTo>
                    <a:pt x="2386605" y="926095"/>
                  </a:lnTo>
                  <a:lnTo>
                    <a:pt x="2374801" y="880897"/>
                  </a:lnTo>
                  <a:lnTo>
                    <a:pt x="2361315" y="836403"/>
                  </a:lnTo>
                  <a:lnTo>
                    <a:pt x="2346186" y="792651"/>
                  </a:lnTo>
                  <a:lnTo>
                    <a:pt x="2329448" y="749675"/>
                  </a:lnTo>
                  <a:lnTo>
                    <a:pt x="2311138" y="707512"/>
                  </a:lnTo>
                  <a:lnTo>
                    <a:pt x="2291291" y="666198"/>
                  </a:lnTo>
                  <a:lnTo>
                    <a:pt x="2269945" y="625769"/>
                  </a:lnTo>
                  <a:lnTo>
                    <a:pt x="2247135" y="586262"/>
                  </a:lnTo>
                  <a:lnTo>
                    <a:pt x="2222897" y="547713"/>
                  </a:lnTo>
                  <a:lnTo>
                    <a:pt x="2197268" y="510157"/>
                  </a:lnTo>
                  <a:lnTo>
                    <a:pt x="2170283" y="473632"/>
                  </a:lnTo>
                  <a:lnTo>
                    <a:pt x="2141980" y="438172"/>
                  </a:lnTo>
                  <a:lnTo>
                    <a:pt x="2112393" y="403815"/>
                  </a:lnTo>
                  <a:lnTo>
                    <a:pt x="2081559" y="370596"/>
                  </a:lnTo>
                  <a:lnTo>
                    <a:pt x="2049515" y="338552"/>
                  </a:lnTo>
                  <a:lnTo>
                    <a:pt x="2016296" y="307718"/>
                  </a:lnTo>
                  <a:lnTo>
                    <a:pt x="1981939" y="278131"/>
                  </a:lnTo>
                  <a:lnTo>
                    <a:pt x="1946479" y="249828"/>
                  </a:lnTo>
                  <a:lnTo>
                    <a:pt x="1909954" y="222843"/>
                  </a:lnTo>
                  <a:lnTo>
                    <a:pt x="1872398" y="197214"/>
                  </a:lnTo>
                  <a:lnTo>
                    <a:pt x="1833849" y="172976"/>
                  </a:lnTo>
                  <a:lnTo>
                    <a:pt x="1794342" y="150166"/>
                  </a:lnTo>
                  <a:lnTo>
                    <a:pt x="1753913" y="128820"/>
                  </a:lnTo>
                  <a:lnTo>
                    <a:pt x="1712599" y="108973"/>
                  </a:lnTo>
                  <a:lnTo>
                    <a:pt x="1670436" y="90663"/>
                  </a:lnTo>
                  <a:lnTo>
                    <a:pt x="1627460" y="73925"/>
                  </a:lnTo>
                  <a:lnTo>
                    <a:pt x="1583708" y="58796"/>
                  </a:lnTo>
                  <a:lnTo>
                    <a:pt x="1539214" y="45310"/>
                  </a:lnTo>
                  <a:lnTo>
                    <a:pt x="1494016" y="33506"/>
                  </a:lnTo>
                  <a:lnTo>
                    <a:pt x="1448149" y="23419"/>
                  </a:lnTo>
                  <a:lnTo>
                    <a:pt x="1401650" y="15084"/>
                  </a:lnTo>
                  <a:lnTo>
                    <a:pt x="1354555" y="8539"/>
                  </a:lnTo>
                  <a:lnTo>
                    <a:pt x="1306901" y="3819"/>
                  </a:lnTo>
                  <a:lnTo>
                    <a:pt x="1258722" y="960"/>
                  </a:lnTo>
                  <a:lnTo>
                    <a:pt x="1210055" y="0"/>
                  </a:lnTo>
                  <a:close/>
                </a:path>
              </a:pathLst>
            </a:custGeom>
            <a:solidFill>
              <a:srgbClr val="96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13200" y="133236"/>
            <a:ext cx="8751698" cy="9144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Source</a:t>
            </a:r>
            <a:r>
              <a:rPr spc="20" dirty="0"/>
              <a:t> </a:t>
            </a:r>
            <a:r>
              <a:rPr spc="-15" dirty="0"/>
              <a:t>Code</a:t>
            </a:r>
            <a:r>
              <a:rPr spc="25" dirty="0"/>
              <a:t> </a:t>
            </a:r>
            <a:r>
              <a:rPr spc="-10" dirty="0"/>
              <a:t>Hosting</a:t>
            </a:r>
            <a:r>
              <a:rPr spc="55" dirty="0"/>
              <a:t> </a:t>
            </a:r>
            <a:r>
              <a:rPr spc="-25" dirty="0"/>
              <a:t>Facility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1471" y="1091483"/>
            <a:ext cx="4879848" cy="319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881632" y="1446357"/>
            <a:ext cx="1243647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source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code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repository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is</a:t>
            </a:r>
            <a:r>
              <a:rPr sz="2400" spc="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web</a:t>
            </a:r>
            <a:r>
              <a:rPr sz="2400" spc="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hosting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and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file</a:t>
            </a:r>
            <a:r>
              <a:rPr sz="2400" spc="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archive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facility</a:t>
            </a:r>
            <a:r>
              <a:rPr sz="2400" spc="5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where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larger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data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such</a:t>
            </a:r>
            <a:r>
              <a:rPr sz="2400" spc="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as 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source</a:t>
            </a:r>
            <a:r>
              <a:rPr sz="2400" spc="-3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code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is 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stored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either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privately</a:t>
            </a:r>
            <a:r>
              <a:rPr sz="2400" spc="4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or 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publicly.</a:t>
            </a:r>
            <a:r>
              <a:rPr sz="2400" spc="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most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popular</a:t>
            </a:r>
            <a:r>
              <a:rPr sz="2400" spc="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source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code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hosting 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sites </a:t>
            </a:r>
            <a:r>
              <a:rPr sz="2400" spc="-64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are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listed: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1489" y="6896480"/>
            <a:ext cx="1379220" cy="11525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1905" algn="ctr">
              <a:lnSpc>
                <a:spcPts val="2160"/>
              </a:lnSpc>
              <a:spcBef>
                <a:spcPts val="365"/>
              </a:spcBef>
            </a:pPr>
            <a:r>
              <a:rPr sz="2000" spc="-35" dirty="0">
                <a:latin typeface="Segoe UI"/>
                <a:cs typeface="Segoe UI"/>
              </a:rPr>
              <a:t>Types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 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source </a:t>
            </a:r>
            <a:r>
              <a:rPr sz="2000" spc="-10" dirty="0">
                <a:latin typeface="Segoe UI"/>
                <a:cs typeface="Segoe UI"/>
              </a:rPr>
              <a:t>code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hosting 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facilities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70632" y="3560064"/>
            <a:ext cx="13067030" cy="4587240"/>
            <a:chOff x="2770632" y="3560064"/>
            <a:chExt cx="13067030" cy="458724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0632" y="3581400"/>
              <a:ext cx="3285744" cy="12222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1396" y="3560064"/>
              <a:ext cx="3404798" cy="5303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566648" y="5876544"/>
              <a:ext cx="2265045" cy="2265045"/>
            </a:xfrm>
            <a:custGeom>
              <a:avLst/>
              <a:gdLst/>
              <a:ahLst/>
              <a:cxnLst/>
              <a:rect l="l" t="t" r="r" b="b"/>
              <a:pathLst>
                <a:path w="2265044" h="2265045">
                  <a:moveTo>
                    <a:pt x="0" y="1132331"/>
                  </a:moveTo>
                  <a:lnTo>
                    <a:pt x="993" y="1084468"/>
                  </a:lnTo>
                  <a:lnTo>
                    <a:pt x="3947" y="1037110"/>
                  </a:lnTo>
                  <a:lnTo>
                    <a:pt x="8822" y="990298"/>
                  </a:lnTo>
                  <a:lnTo>
                    <a:pt x="15580" y="944071"/>
                  </a:lnTo>
                  <a:lnTo>
                    <a:pt x="24180" y="898468"/>
                  </a:lnTo>
                  <a:lnTo>
                    <a:pt x="34583" y="853529"/>
                  </a:lnTo>
                  <a:lnTo>
                    <a:pt x="46751" y="809292"/>
                  </a:lnTo>
                  <a:lnTo>
                    <a:pt x="60643" y="765798"/>
                  </a:lnTo>
                  <a:lnTo>
                    <a:pt x="76221" y="723084"/>
                  </a:lnTo>
                  <a:lnTo>
                    <a:pt x="93445" y="681192"/>
                  </a:lnTo>
                  <a:lnTo>
                    <a:pt x="112276" y="640159"/>
                  </a:lnTo>
                  <a:lnTo>
                    <a:pt x="132674" y="600026"/>
                  </a:lnTo>
                  <a:lnTo>
                    <a:pt x="154601" y="560831"/>
                  </a:lnTo>
                  <a:lnTo>
                    <a:pt x="178016" y="522615"/>
                  </a:lnTo>
                  <a:lnTo>
                    <a:pt x="202882" y="485415"/>
                  </a:lnTo>
                  <a:lnTo>
                    <a:pt x="229157" y="449272"/>
                  </a:lnTo>
                  <a:lnTo>
                    <a:pt x="256804" y="414225"/>
                  </a:lnTo>
                  <a:lnTo>
                    <a:pt x="285782" y="380313"/>
                  </a:lnTo>
                  <a:lnTo>
                    <a:pt x="316052" y="347576"/>
                  </a:lnTo>
                  <a:lnTo>
                    <a:pt x="347576" y="316052"/>
                  </a:lnTo>
                  <a:lnTo>
                    <a:pt x="380313" y="285782"/>
                  </a:lnTo>
                  <a:lnTo>
                    <a:pt x="414225" y="256804"/>
                  </a:lnTo>
                  <a:lnTo>
                    <a:pt x="449272" y="229157"/>
                  </a:lnTo>
                  <a:lnTo>
                    <a:pt x="485415" y="202882"/>
                  </a:lnTo>
                  <a:lnTo>
                    <a:pt x="522615" y="178016"/>
                  </a:lnTo>
                  <a:lnTo>
                    <a:pt x="560832" y="154601"/>
                  </a:lnTo>
                  <a:lnTo>
                    <a:pt x="600026" y="132674"/>
                  </a:lnTo>
                  <a:lnTo>
                    <a:pt x="640159" y="112276"/>
                  </a:lnTo>
                  <a:lnTo>
                    <a:pt x="681192" y="93445"/>
                  </a:lnTo>
                  <a:lnTo>
                    <a:pt x="723084" y="76221"/>
                  </a:lnTo>
                  <a:lnTo>
                    <a:pt x="765798" y="60643"/>
                  </a:lnTo>
                  <a:lnTo>
                    <a:pt x="809292" y="46751"/>
                  </a:lnTo>
                  <a:lnTo>
                    <a:pt x="853529" y="34583"/>
                  </a:lnTo>
                  <a:lnTo>
                    <a:pt x="898468" y="24180"/>
                  </a:lnTo>
                  <a:lnTo>
                    <a:pt x="944071" y="15580"/>
                  </a:lnTo>
                  <a:lnTo>
                    <a:pt x="990298" y="8822"/>
                  </a:lnTo>
                  <a:lnTo>
                    <a:pt x="1037110" y="3947"/>
                  </a:lnTo>
                  <a:lnTo>
                    <a:pt x="1084468" y="993"/>
                  </a:lnTo>
                  <a:lnTo>
                    <a:pt x="1132332" y="0"/>
                  </a:lnTo>
                  <a:lnTo>
                    <a:pt x="1180195" y="993"/>
                  </a:lnTo>
                  <a:lnTo>
                    <a:pt x="1227553" y="3947"/>
                  </a:lnTo>
                  <a:lnTo>
                    <a:pt x="1274365" y="8822"/>
                  </a:lnTo>
                  <a:lnTo>
                    <a:pt x="1320592" y="15580"/>
                  </a:lnTo>
                  <a:lnTo>
                    <a:pt x="1366195" y="24180"/>
                  </a:lnTo>
                  <a:lnTo>
                    <a:pt x="1411134" y="34583"/>
                  </a:lnTo>
                  <a:lnTo>
                    <a:pt x="1455371" y="46751"/>
                  </a:lnTo>
                  <a:lnTo>
                    <a:pt x="1498865" y="60643"/>
                  </a:lnTo>
                  <a:lnTo>
                    <a:pt x="1541579" y="76221"/>
                  </a:lnTo>
                  <a:lnTo>
                    <a:pt x="1583471" y="93445"/>
                  </a:lnTo>
                  <a:lnTo>
                    <a:pt x="1624504" y="112276"/>
                  </a:lnTo>
                  <a:lnTo>
                    <a:pt x="1664637" y="132674"/>
                  </a:lnTo>
                  <a:lnTo>
                    <a:pt x="1703831" y="154601"/>
                  </a:lnTo>
                  <a:lnTo>
                    <a:pt x="1742048" y="178016"/>
                  </a:lnTo>
                  <a:lnTo>
                    <a:pt x="1779248" y="202882"/>
                  </a:lnTo>
                  <a:lnTo>
                    <a:pt x="1815391" y="229157"/>
                  </a:lnTo>
                  <a:lnTo>
                    <a:pt x="1850438" y="256804"/>
                  </a:lnTo>
                  <a:lnTo>
                    <a:pt x="1884350" y="285782"/>
                  </a:lnTo>
                  <a:lnTo>
                    <a:pt x="1917087" y="316052"/>
                  </a:lnTo>
                  <a:lnTo>
                    <a:pt x="1948611" y="347576"/>
                  </a:lnTo>
                  <a:lnTo>
                    <a:pt x="1978881" y="380313"/>
                  </a:lnTo>
                  <a:lnTo>
                    <a:pt x="2007859" y="414225"/>
                  </a:lnTo>
                  <a:lnTo>
                    <a:pt x="2035506" y="449272"/>
                  </a:lnTo>
                  <a:lnTo>
                    <a:pt x="2061781" y="485415"/>
                  </a:lnTo>
                  <a:lnTo>
                    <a:pt x="2086647" y="522615"/>
                  </a:lnTo>
                  <a:lnTo>
                    <a:pt x="2110062" y="560831"/>
                  </a:lnTo>
                  <a:lnTo>
                    <a:pt x="2131989" y="600026"/>
                  </a:lnTo>
                  <a:lnTo>
                    <a:pt x="2152387" y="640159"/>
                  </a:lnTo>
                  <a:lnTo>
                    <a:pt x="2171218" y="681192"/>
                  </a:lnTo>
                  <a:lnTo>
                    <a:pt x="2188442" y="723084"/>
                  </a:lnTo>
                  <a:lnTo>
                    <a:pt x="2204020" y="765798"/>
                  </a:lnTo>
                  <a:lnTo>
                    <a:pt x="2217912" y="809292"/>
                  </a:lnTo>
                  <a:lnTo>
                    <a:pt x="2230080" y="853529"/>
                  </a:lnTo>
                  <a:lnTo>
                    <a:pt x="2240483" y="898468"/>
                  </a:lnTo>
                  <a:lnTo>
                    <a:pt x="2249083" y="944071"/>
                  </a:lnTo>
                  <a:lnTo>
                    <a:pt x="2255841" y="990298"/>
                  </a:lnTo>
                  <a:lnTo>
                    <a:pt x="2260716" y="1037110"/>
                  </a:lnTo>
                  <a:lnTo>
                    <a:pt x="2263670" y="1084468"/>
                  </a:lnTo>
                  <a:lnTo>
                    <a:pt x="2264663" y="1132331"/>
                  </a:lnTo>
                  <a:lnTo>
                    <a:pt x="2263670" y="1180195"/>
                  </a:lnTo>
                  <a:lnTo>
                    <a:pt x="2260716" y="1227553"/>
                  </a:lnTo>
                  <a:lnTo>
                    <a:pt x="2255841" y="1274365"/>
                  </a:lnTo>
                  <a:lnTo>
                    <a:pt x="2249083" y="1320592"/>
                  </a:lnTo>
                  <a:lnTo>
                    <a:pt x="2240483" y="1366195"/>
                  </a:lnTo>
                  <a:lnTo>
                    <a:pt x="2230080" y="1411134"/>
                  </a:lnTo>
                  <a:lnTo>
                    <a:pt x="2217912" y="1455371"/>
                  </a:lnTo>
                  <a:lnTo>
                    <a:pt x="2204020" y="1498865"/>
                  </a:lnTo>
                  <a:lnTo>
                    <a:pt x="2188442" y="1541579"/>
                  </a:lnTo>
                  <a:lnTo>
                    <a:pt x="2171218" y="1583471"/>
                  </a:lnTo>
                  <a:lnTo>
                    <a:pt x="2152387" y="1624504"/>
                  </a:lnTo>
                  <a:lnTo>
                    <a:pt x="2131989" y="1664637"/>
                  </a:lnTo>
                  <a:lnTo>
                    <a:pt x="2110062" y="1703831"/>
                  </a:lnTo>
                  <a:lnTo>
                    <a:pt x="2086647" y="1742048"/>
                  </a:lnTo>
                  <a:lnTo>
                    <a:pt x="2061781" y="1779248"/>
                  </a:lnTo>
                  <a:lnTo>
                    <a:pt x="2035506" y="1815391"/>
                  </a:lnTo>
                  <a:lnTo>
                    <a:pt x="2007859" y="1850438"/>
                  </a:lnTo>
                  <a:lnTo>
                    <a:pt x="1978881" y="1884350"/>
                  </a:lnTo>
                  <a:lnTo>
                    <a:pt x="1948611" y="1917087"/>
                  </a:lnTo>
                  <a:lnTo>
                    <a:pt x="1917087" y="1948611"/>
                  </a:lnTo>
                  <a:lnTo>
                    <a:pt x="1884350" y="1978881"/>
                  </a:lnTo>
                  <a:lnTo>
                    <a:pt x="1850438" y="2007859"/>
                  </a:lnTo>
                  <a:lnTo>
                    <a:pt x="1815391" y="2035506"/>
                  </a:lnTo>
                  <a:lnTo>
                    <a:pt x="1779248" y="2061781"/>
                  </a:lnTo>
                  <a:lnTo>
                    <a:pt x="1742048" y="2086647"/>
                  </a:lnTo>
                  <a:lnTo>
                    <a:pt x="1703831" y="2110062"/>
                  </a:lnTo>
                  <a:lnTo>
                    <a:pt x="1664637" y="2131989"/>
                  </a:lnTo>
                  <a:lnTo>
                    <a:pt x="1624504" y="2152387"/>
                  </a:lnTo>
                  <a:lnTo>
                    <a:pt x="1583471" y="2171218"/>
                  </a:lnTo>
                  <a:lnTo>
                    <a:pt x="1541579" y="2188442"/>
                  </a:lnTo>
                  <a:lnTo>
                    <a:pt x="1498865" y="2204020"/>
                  </a:lnTo>
                  <a:lnTo>
                    <a:pt x="1455371" y="2217912"/>
                  </a:lnTo>
                  <a:lnTo>
                    <a:pt x="1411134" y="2230080"/>
                  </a:lnTo>
                  <a:lnTo>
                    <a:pt x="1366195" y="2240483"/>
                  </a:lnTo>
                  <a:lnTo>
                    <a:pt x="1320592" y="2249083"/>
                  </a:lnTo>
                  <a:lnTo>
                    <a:pt x="1274365" y="2255841"/>
                  </a:lnTo>
                  <a:lnTo>
                    <a:pt x="1227553" y="2260716"/>
                  </a:lnTo>
                  <a:lnTo>
                    <a:pt x="1180195" y="2263670"/>
                  </a:lnTo>
                  <a:lnTo>
                    <a:pt x="1132332" y="2264664"/>
                  </a:lnTo>
                  <a:lnTo>
                    <a:pt x="1084468" y="2263670"/>
                  </a:lnTo>
                  <a:lnTo>
                    <a:pt x="1037110" y="2260716"/>
                  </a:lnTo>
                  <a:lnTo>
                    <a:pt x="990298" y="2255841"/>
                  </a:lnTo>
                  <a:lnTo>
                    <a:pt x="944071" y="2249083"/>
                  </a:lnTo>
                  <a:lnTo>
                    <a:pt x="898468" y="2240483"/>
                  </a:lnTo>
                  <a:lnTo>
                    <a:pt x="853529" y="2230080"/>
                  </a:lnTo>
                  <a:lnTo>
                    <a:pt x="809292" y="2217912"/>
                  </a:lnTo>
                  <a:lnTo>
                    <a:pt x="765798" y="2204020"/>
                  </a:lnTo>
                  <a:lnTo>
                    <a:pt x="723084" y="2188442"/>
                  </a:lnTo>
                  <a:lnTo>
                    <a:pt x="681192" y="2171218"/>
                  </a:lnTo>
                  <a:lnTo>
                    <a:pt x="640159" y="2152387"/>
                  </a:lnTo>
                  <a:lnTo>
                    <a:pt x="600026" y="2131989"/>
                  </a:lnTo>
                  <a:lnTo>
                    <a:pt x="560832" y="2110062"/>
                  </a:lnTo>
                  <a:lnTo>
                    <a:pt x="522615" y="2086647"/>
                  </a:lnTo>
                  <a:lnTo>
                    <a:pt x="485415" y="2061781"/>
                  </a:lnTo>
                  <a:lnTo>
                    <a:pt x="449272" y="2035506"/>
                  </a:lnTo>
                  <a:lnTo>
                    <a:pt x="414225" y="2007859"/>
                  </a:lnTo>
                  <a:lnTo>
                    <a:pt x="380313" y="1978881"/>
                  </a:lnTo>
                  <a:lnTo>
                    <a:pt x="347576" y="1948611"/>
                  </a:lnTo>
                  <a:lnTo>
                    <a:pt x="316052" y="1917087"/>
                  </a:lnTo>
                  <a:lnTo>
                    <a:pt x="285782" y="1884350"/>
                  </a:lnTo>
                  <a:lnTo>
                    <a:pt x="256804" y="1850438"/>
                  </a:lnTo>
                  <a:lnTo>
                    <a:pt x="229157" y="1815391"/>
                  </a:lnTo>
                  <a:lnTo>
                    <a:pt x="202882" y="1779248"/>
                  </a:lnTo>
                  <a:lnTo>
                    <a:pt x="178016" y="1742048"/>
                  </a:lnTo>
                  <a:lnTo>
                    <a:pt x="154601" y="1703831"/>
                  </a:lnTo>
                  <a:lnTo>
                    <a:pt x="132674" y="1664637"/>
                  </a:lnTo>
                  <a:lnTo>
                    <a:pt x="112276" y="1624504"/>
                  </a:lnTo>
                  <a:lnTo>
                    <a:pt x="93445" y="1583471"/>
                  </a:lnTo>
                  <a:lnTo>
                    <a:pt x="76221" y="1541579"/>
                  </a:lnTo>
                  <a:lnTo>
                    <a:pt x="60643" y="1498865"/>
                  </a:lnTo>
                  <a:lnTo>
                    <a:pt x="46751" y="1455371"/>
                  </a:lnTo>
                  <a:lnTo>
                    <a:pt x="34583" y="1411134"/>
                  </a:lnTo>
                  <a:lnTo>
                    <a:pt x="24180" y="1366195"/>
                  </a:lnTo>
                  <a:lnTo>
                    <a:pt x="15580" y="1320592"/>
                  </a:lnTo>
                  <a:lnTo>
                    <a:pt x="8822" y="1274365"/>
                  </a:lnTo>
                  <a:lnTo>
                    <a:pt x="3947" y="1227553"/>
                  </a:lnTo>
                  <a:lnTo>
                    <a:pt x="993" y="1180195"/>
                  </a:lnTo>
                  <a:lnTo>
                    <a:pt x="0" y="113233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26112" y="5672328"/>
              <a:ext cx="3185159" cy="1057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6200" y="272011"/>
            <a:ext cx="6338062" cy="9144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Supported</a:t>
            </a:r>
            <a:r>
              <a:rPr spc="20" dirty="0"/>
              <a:t> </a:t>
            </a:r>
            <a:r>
              <a:rPr spc="-15" dirty="0"/>
              <a:t>Features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8023" y="1095980"/>
            <a:ext cx="3666744" cy="239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56" y="1812031"/>
            <a:ext cx="14932925" cy="655397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9450" y="1927986"/>
          <a:ext cx="14525625" cy="6312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2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Name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46150" marR="938530" indent="14351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Code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b="1" spc="-8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ev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ew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45819" marR="835025" indent="32258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Bug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b="1" spc="-18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ck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g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0" marR="876300" indent="24066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400" b="1" spc="-3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Web 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H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g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41705" marR="932180" indent="14287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Build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b="1" spc="-7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ys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tem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Segoe UI"/>
                          <a:cs typeface="Segoe UI"/>
                        </a:rPr>
                        <a:t>GitLab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40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35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40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35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40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35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40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35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Segoe UI"/>
                          <a:cs typeface="Segoe UI"/>
                        </a:rPr>
                        <a:t>Bitbucket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0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latin typeface="Segoe UI"/>
                          <a:cs typeface="Segoe UI"/>
                        </a:rPr>
                        <a:t>SourceForge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45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35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45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35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45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35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45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No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35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Segoe UI"/>
                          <a:cs typeface="Segoe UI"/>
                        </a:rPr>
                        <a:t>launchpad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45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35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45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35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45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No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35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45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r>
                        <a:rPr sz="24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latin typeface="Segoe UI"/>
                          <a:cs typeface="Segoe UI"/>
                        </a:rPr>
                        <a:t>(Only</a:t>
                      </a:r>
                      <a:r>
                        <a:rPr sz="14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400" spc="-5" dirty="0">
                          <a:latin typeface="Segoe UI"/>
                          <a:cs typeface="Segoe UI"/>
                        </a:rPr>
                        <a:t>Ubuntu)</a:t>
                      </a:r>
                      <a:endParaRPr sz="1400">
                        <a:latin typeface="Segoe UI"/>
                        <a:cs typeface="Segoe UI"/>
                      </a:endParaRPr>
                    </a:p>
                  </a:txBody>
                  <a:tcPr marL="0" marR="0" marT="335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1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Segoe UI"/>
                          <a:cs typeface="Segoe UI"/>
                        </a:rPr>
                        <a:t>GitHub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0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36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0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36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0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36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0"/>
                        </a:spcBef>
                      </a:pPr>
                      <a:r>
                        <a:rPr sz="2400" spc="-5" dirty="0">
                          <a:latin typeface="Segoe UI"/>
                          <a:cs typeface="Segoe UI"/>
                        </a:rPr>
                        <a:t>Via</a:t>
                      </a:r>
                      <a:r>
                        <a:rPr sz="24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latin typeface="Segoe UI"/>
                          <a:cs typeface="Segoe UI"/>
                        </a:rPr>
                        <a:t>third</a:t>
                      </a:r>
                      <a:r>
                        <a:rPr sz="24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latin typeface="Segoe UI"/>
                          <a:cs typeface="Segoe UI"/>
                        </a:rPr>
                        <a:t>party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36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200" y="146885"/>
            <a:ext cx="12039600" cy="9144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Supported</a:t>
            </a:r>
            <a:r>
              <a:rPr spc="45" dirty="0"/>
              <a:t> </a:t>
            </a:r>
            <a:r>
              <a:rPr spc="-35" dirty="0"/>
              <a:t>Version</a:t>
            </a:r>
            <a:r>
              <a:rPr spc="25" dirty="0"/>
              <a:t> </a:t>
            </a:r>
            <a:r>
              <a:rPr spc="-20" dirty="0"/>
              <a:t>Control</a:t>
            </a:r>
            <a:r>
              <a:rPr spc="50" dirty="0"/>
              <a:t> </a:t>
            </a:r>
            <a:r>
              <a:rPr spc="-20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328" y="1085637"/>
            <a:ext cx="6492239" cy="423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775" y="1793743"/>
            <a:ext cx="14926820" cy="6617982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9216" y="1910333"/>
          <a:ext cx="14525625" cy="6376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056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Name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CVS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Git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SVN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Perforce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Segoe UI"/>
                          <a:cs typeface="Segoe UI"/>
                        </a:rPr>
                        <a:t>GitLab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70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No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6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70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6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70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No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6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70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No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6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42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Segoe UI"/>
                          <a:cs typeface="Segoe UI"/>
                        </a:rPr>
                        <a:t>Bitbucket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70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No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6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70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6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70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No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6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70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No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6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4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latin typeface="Segoe UI"/>
                          <a:cs typeface="Segoe UI"/>
                        </a:rPr>
                        <a:t>SourceForge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75"/>
                        </a:spcBef>
                      </a:pPr>
                      <a:r>
                        <a:rPr sz="2400" spc="-5" dirty="0">
                          <a:latin typeface="Segoe UI"/>
                          <a:cs typeface="Segoe UI"/>
                        </a:rPr>
                        <a:t>Dropped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7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75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7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75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7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75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-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7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4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Segoe UI"/>
                          <a:cs typeface="Segoe UI"/>
                        </a:rPr>
                        <a:t>launchpad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75"/>
                        </a:spcBef>
                      </a:pPr>
                      <a:r>
                        <a:rPr sz="2400" spc="10" dirty="0">
                          <a:latin typeface="Segoe UI"/>
                          <a:cs typeface="Segoe UI"/>
                        </a:rPr>
                        <a:t>Import</a:t>
                      </a:r>
                      <a:r>
                        <a:rPr sz="2400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latin typeface="Segoe UI"/>
                          <a:cs typeface="Segoe UI"/>
                        </a:rPr>
                        <a:t>Only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7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75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7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75"/>
                        </a:spcBef>
                      </a:pPr>
                      <a:r>
                        <a:rPr sz="2400" spc="10" dirty="0">
                          <a:latin typeface="Segoe UI"/>
                          <a:cs typeface="Segoe UI"/>
                        </a:rPr>
                        <a:t>Import</a:t>
                      </a:r>
                      <a:r>
                        <a:rPr sz="2400" spc="-7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latin typeface="Segoe UI"/>
                          <a:cs typeface="Segoe UI"/>
                        </a:rPr>
                        <a:t>Only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7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75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No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7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Segoe UI"/>
                          <a:cs typeface="Segoe UI"/>
                        </a:rPr>
                        <a:t>GitHub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No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2400" spc="-80" dirty="0">
                          <a:latin typeface="Segoe UI"/>
                          <a:cs typeface="Segoe UI"/>
                        </a:rPr>
                        <a:t>Yes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Partial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No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636" y="1655191"/>
            <a:ext cx="43434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35" dirty="0">
                <a:solidFill>
                  <a:srgbClr val="FFFFFF"/>
                </a:solidFill>
                <a:latin typeface="Segoe UI"/>
                <a:cs typeface="Segoe UI"/>
              </a:rPr>
              <a:t>Version</a:t>
            </a:r>
            <a:r>
              <a:rPr sz="3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Segoe UI"/>
                <a:cs typeface="Segoe UI"/>
              </a:rPr>
              <a:t>Control</a:t>
            </a:r>
            <a:r>
              <a:rPr sz="3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Segoe UI"/>
                <a:cs typeface="Segoe UI"/>
              </a:rPr>
              <a:t>Systems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636" y="4076272"/>
            <a:ext cx="14132764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10" dirty="0">
                <a:solidFill>
                  <a:srgbClr val="0E537A"/>
                </a:solidFill>
                <a:latin typeface="Segoe UI"/>
                <a:cs typeface="Segoe UI"/>
              </a:rPr>
              <a:t>Overview</a:t>
            </a:r>
            <a:r>
              <a:rPr sz="6600" spc="-5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6600" spc="-20" dirty="0">
                <a:solidFill>
                  <a:srgbClr val="0E537A"/>
                </a:solidFill>
                <a:latin typeface="Segoe UI"/>
                <a:cs typeface="Segoe UI"/>
              </a:rPr>
              <a:t>of</a:t>
            </a:r>
            <a:r>
              <a:rPr sz="6600" spc="-3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6600" spc="-20" dirty="0">
                <a:solidFill>
                  <a:srgbClr val="0E537A"/>
                </a:solidFill>
                <a:latin typeface="Segoe UI"/>
                <a:cs typeface="Segoe UI"/>
              </a:rPr>
              <a:t>Version</a:t>
            </a:r>
            <a:r>
              <a:rPr sz="6600" spc="-8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6600" spc="-5" dirty="0">
                <a:solidFill>
                  <a:srgbClr val="0E537A"/>
                </a:solidFill>
                <a:latin typeface="Segoe UI"/>
                <a:cs typeface="Segoe UI"/>
              </a:rPr>
              <a:t>Control</a:t>
            </a:r>
            <a:r>
              <a:rPr sz="6600" spc="-65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6600" spc="-10" dirty="0">
                <a:solidFill>
                  <a:srgbClr val="0E537A"/>
                </a:solidFill>
                <a:latin typeface="Segoe UI"/>
                <a:cs typeface="Segoe UI"/>
              </a:rPr>
              <a:t>Systems</a:t>
            </a:r>
            <a:endParaRPr sz="66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600" y="313217"/>
            <a:ext cx="11050652" cy="8425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00" spc="-25" dirty="0"/>
              <a:t>Popularity</a:t>
            </a:r>
            <a:r>
              <a:rPr sz="5400" spc="60" dirty="0"/>
              <a:t> </a:t>
            </a:r>
            <a:r>
              <a:rPr sz="5400" spc="-5" dirty="0"/>
              <a:t>and</a:t>
            </a:r>
            <a:r>
              <a:rPr sz="5400" spc="-15" dirty="0"/>
              <a:t> </a:t>
            </a:r>
            <a:r>
              <a:rPr sz="5400" spc="-5" dirty="0"/>
              <a:t>the</a:t>
            </a:r>
            <a:r>
              <a:rPr sz="5400" spc="10" dirty="0"/>
              <a:t> </a:t>
            </a:r>
            <a:r>
              <a:rPr sz="5400" spc="-10" dirty="0"/>
              <a:t>Community</a:t>
            </a:r>
            <a:r>
              <a:rPr sz="5400" spc="50" dirty="0"/>
              <a:t> </a:t>
            </a:r>
            <a:r>
              <a:rPr sz="5400" spc="-10" dirty="0"/>
              <a:t>Usage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0664" y="1083389"/>
            <a:ext cx="7141464" cy="463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3558" y="1687060"/>
            <a:ext cx="12041889" cy="6694190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80692" y="1804923"/>
          <a:ext cx="11692887" cy="6449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7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7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Name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Users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Projects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0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Segoe UI"/>
                          <a:cs typeface="Segoe UI"/>
                        </a:rPr>
                        <a:t>GitLab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Segoe UI"/>
                          <a:cs typeface="Segoe UI"/>
                        </a:rPr>
                        <a:t>100,000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Segoe UI"/>
                          <a:cs typeface="Segoe UI"/>
                        </a:rPr>
                        <a:t>546,000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Segoe UI"/>
                          <a:cs typeface="Segoe UI"/>
                        </a:rPr>
                        <a:t>Bitbucket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5,000,000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20"/>
                        </a:spcBef>
                      </a:pPr>
                      <a:r>
                        <a:rPr sz="2400" spc="-15" dirty="0">
                          <a:latin typeface="Segoe UI"/>
                          <a:cs typeface="Segoe UI"/>
                        </a:rPr>
                        <a:t>Private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281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0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latin typeface="Segoe UI"/>
                          <a:cs typeface="Segoe UI"/>
                        </a:rPr>
                        <a:t>SourceForge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3,700,000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latin typeface="Segoe UI"/>
                          <a:cs typeface="Segoe UI"/>
                        </a:rPr>
                        <a:t>500,000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Segoe UI"/>
                          <a:cs typeface="Segoe UI"/>
                        </a:rPr>
                        <a:t>launchpad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3,965,288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Segoe UI"/>
                          <a:cs typeface="Segoe UI"/>
                        </a:rPr>
                        <a:t>40,881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Segoe UI"/>
                          <a:cs typeface="Segoe UI"/>
                        </a:rPr>
                        <a:t>GitHub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24,000,000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Segoe UI"/>
                          <a:cs typeface="Segoe UI"/>
                        </a:rPr>
                        <a:t>69,000,000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288785"/>
            <a:ext cx="148590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5" dirty="0"/>
              <a:t>Assisted</a:t>
            </a:r>
            <a:r>
              <a:rPr sz="4400" spc="65" dirty="0"/>
              <a:t> </a:t>
            </a:r>
            <a:r>
              <a:rPr sz="4400" spc="-10" dirty="0"/>
              <a:t>Practice:</a:t>
            </a:r>
            <a:r>
              <a:rPr sz="4400" spc="35" dirty="0"/>
              <a:t> </a:t>
            </a:r>
            <a:r>
              <a:rPr sz="4400" spc="-10" dirty="0"/>
              <a:t>Guidelines</a:t>
            </a:r>
            <a:r>
              <a:rPr sz="4400" spc="65" dirty="0"/>
              <a:t> </a:t>
            </a:r>
            <a:r>
              <a:rPr sz="4400" spc="-20" dirty="0"/>
              <a:t>to</a:t>
            </a:r>
            <a:r>
              <a:rPr sz="4400" spc="10" dirty="0"/>
              <a:t> </a:t>
            </a:r>
            <a:r>
              <a:rPr sz="4400" spc="-10" dirty="0"/>
              <a:t>Deploy</a:t>
            </a:r>
            <a:r>
              <a:rPr sz="4400" spc="40" dirty="0"/>
              <a:t> </a:t>
            </a:r>
            <a:r>
              <a:rPr sz="4400" spc="-10" dirty="0"/>
              <a:t>Files </a:t>
            </a:r>
            <a:r>
              <a:rPr sz="4400" spc="-15" dirty="0"/>
              <a:t>to</a:t>
            </a:r>
            <a:r>
              <a:rPr sz="4400" spc="10" dirty="0"/>
              <a:t> </a:t>
            </a:r>
            <a:r>
              <a:rPr sz="4400" spc="-10" dirty="0"/>
              <a:t>Hosting</a:t>
            </a:r>
            <a:r>
              <a:rPr sz="4400" spc="70" dirty="0"/>
              <a:t> </a:t>
            </a:r>
            <a:r>
              <a:rPr sz="4400" spc="10" dirty="0"/>
              <a:t>Servers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344" y="829055"/>
            <a:ext cx="11500104" cy="4541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62760" y="2035885"/>
            <a:ext cx="13221335" cy="5057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Segoe UI"/>
                <a:cs typeface="Segoe UI"/>
              </a:rPr>
              <a:t>List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5" dirty="0">
                <a:latin typeface="Segoe UI"/>
                <a:cs typeface="Segoe UI"/>
              </a:rPr>
              <a:t> basic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structure </a:t>
            </a:r>
            <a:r>
              <a:rPr sz="2200" spc="-25" dirty="0">
                <a:latin typeface="Segoe UI"/>
                <a:cs typeface="Segoe UI"/>
              </a:rPr>
              <a:t>of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Git, GitHub,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5" dirty="0">
                <a:latin typeface="Segoe UI"/>
                <a:cs typeface="Segoe UI"/>
              </a:rPr>
              <a:t>and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Bitbucket.</a:t>
            </a:r>
            <a:endParaRPr sz="2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egoe UI"/>
              <a:buAutoNum type="arabicPeriod"/>
            </a:pPr>
            <a:endParaRPr sz="195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latin typeface="Segoe UI"/>
                <a:cs typeface="Segoe UI"/>
              </a:rPr>
              <a:t>Create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files </a:t>
            </a:r>
            <a:r>
              <a:rPr sz="2200" spc="-5" dirty="0">
                <a:latin typeface="Segoe UI"/>
                <a:cs typeface="Segoe UI"/>
              </a:rPr>
              <a:t>with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15" dirty="0">
                <a:latin typeface="Segoe UI"/>
                <a:cs typeface="Segoe UI"/>
              </a:rPr>
              <a:t>every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extension,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add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random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content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 </a:t>
            </a:r>
            <a:r>
              <a:rPr sz="2200" spc="-10" dirty="0">
                <a:latin typeface="Segoe UI"/>
                <a:cs typeface="Segoe UI"/>
              </a:rPr>
              <a:t>it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(.txt,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.html,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.css,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.ts,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.js,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.java,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.c).</a:t>
            </a:r>
            <a:endParaRPr sz="2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egoe UI"/>
              <a:buAutoNum type="arabicPeriod"/>
            </a:pPr>
            <a:endParaRPr sz="195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Segoe UI"/>
                <a:cs typeface="Segoe UI"/>
              </a:rPr>
              <a:t>Initialize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5" dirty="0">
                <a:latin typeface="Segoe UI"/>
                <a:cs typeface="Segoe UI"/>
              </a:rPr>
              <a:t> Git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repo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locally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 </a:t>
            </a:r>
            <a:r>
              <a:rPr sz="2200" spc="-5" dirty="0">
                <a:latin typeface="Segoe UI"/>
                <a:cs typeface="Segoe UI"/>
              </a:rPr>
              <a:t>commit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files.</a:t>
            </a:r>
            <a:endParaRPr sz="2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egoe UI"/>
              <a:buAutoNum type="arabicPeriod"/>
            </a:pPr>
            <a:endParaRPr sz="195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Segoe UI"/>
                <a:cs typeface="Segoe UI"/>
              </a:rPr>
              <a:t>Make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changes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in </a:t>
            </a:r>
            <a:r>
              <a:rPr sz="2200" dirty="0">
                <a:latin typeface="Segoe UI"/>
                <a:cs typeface="Segoe UI"/>
              </a:rPr>
              <a:t>random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files,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5" dirty="0">
                <a:latin typeface="Segoe UI"/>
                <a:cs typeface="Segoe UI"/>
              </a:rPr>
              <a:t>and</a:t>
            </a:r>
            <a:r>
              <a:rPr sz="2200" spc="-5" dirty="0">
                <a:latin typeface="Segoe UI"/>
                <a:cs typeface="Segoe UI"/>
              </a:rPr>
              <a:t> repeat</a:t>
            </a:r>
            <a:r>
              <a:rPr sz="2200" spc="-10" dirty="0">
                <a:latin typeface="Segoe UI"/>
                <a:cs typeface="Segoe UI"/>
              </a:rPr>
              <a:t> step </a:t>
            </a:r>
            <a:r>
              <a:rPr sz="2200" spc="-5" dirty="0">
                <a:latin typeface="Segoe UI"/>
                <a:cs typeface="Segoe UI"/>
              </a:rPr>
              <a:t>2.</a:t>
            </a:r>
            <a:endParaRPr sz="2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egoe UI"/>
              <a:buAutoNum type="arabicPeriod"/>
            </a:pPr>
            <a:endParaRPr sz="195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Segoe UI"/>
                <a:cs typeface="Segoe UI"/>
              </a:rPr>
              <a:t>Sign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to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GitHub </a:t>
            </a:r>
            <a:r>
              <a:rPr sz="2200" dirty="0">
                <a:latin typeface="Segoe UI"/>
                <a:cs typeface="Segoe UI"/>
              </a:rPr>
              <a:t>account.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Create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account if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it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is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not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created.</a:t>
            </a:r>
            <a:endParaRPr sz="2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egoe UI"/>
              <a:buAutoNum type="arabicPeriod"/>
            </a:pPr>
            <a:endParaRPr sz="195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Segoe UI"/>
                <a:cs typeface="Segoe UI"/>
              </a:rPr>
              <a:t>Connect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local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remote </a:t>
            </a:r>
            <a:r>
              <a:rPr sz="2200" spc="-5" dirty="0">
                <a:latin typeface="Segoe UI"/>
                <a:cs typeface="Segoe UI"/>
              </a:rPr>
              <a:t>repositories.</a:t>
            </a:r>
            <a:endParaRPr sz="2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egoe UI"/>
              <a:buAutoNum type="arabicPeriod"/>
            </a:pPr>
            <a:endParaRPr sz="195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latin typeface="Segoe UI"/>
                <a:cs typeface="Segoe UI"/>
              </a:rPr>
              <a:t>Add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codes</a:t>
            </a:r>
            <a:r>
              <a:rPr sz="2200" spc="-15" dirty="0">
                <a:latin typeface="Segoe UI"/>
                <a:cs typeface="Segoe UI"/>
              </a:rPr>
              <a:t> to</a:t>
            </a:r>
            <a:r>
              <a:rPr sz="2200" dirty="0">
                <a:latin typeface="Segoe UI"/>
                <a:cs typeface="Segoe UI"/>
              </a:rPr>
              <a:t> the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repositories </a:t>
            </a:r>
            <a:r>
              <a:rPr sz="2200" spc="-25" dirty="0">
                <a:latin typeface="Segoe UI"/>
                <a:cs typeface="Segoe UI"/>
              </a:rPr>
              <a:t>of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GitHub.</a:t>
            </a:r>
            <a:endParaRPr sz="2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egoe UI"/>
              <a:buAutoNum type="arabicPeriod"/>
            </a:pPr>
            <a:endParaRPr sz="195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latin typeface="Segoe UI"/>
                <a:cs typeface="Segoe UI"/>
              </a:rPr>
              <a:t>Repeat</a:t>
            </a:r>
            <a:r>
              <a:rPr sz="2200" spc="-5" dirty="0">
                <a:latin typeface="Segoe UI"/>
                <a:cs typeface="Segoe UI"/>
              </a:rPr>
              <a:t> this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demonstration </a:t>
            </a:r>
            <a:r>
              <a:rPr sz="2200" spc="-5" dirty="0">
                <a:latin typeface="Segoe UI"/>
                <a:cs typeface="Segoe UI"/>
              </a:rPr>
              <a:t>three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times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where</a:t>
            </a:r>
            <a:r>
              <a:rPr sz="2200" dirty="0">
                <a:latin typeface="Segoe UI"/>
                <a:cs typeface="Segoe UI"/>
              </a:rPr>
              <a:t> each </a:t>
            </a:r>
            <a:r>
              <a:rPr sz="2200" spc="-5" dirty="0">
                <a:latin typeface="Segoe UI"/>
                <a:cs typeface="Segoe UI"/>
              </a:rPr>
              <a:t>time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5" dirty="0">
                <a:latin typeface="Segoe UI"/>
                <a:cs typeface="Segoe UI"/>
              </a:rPr>
              <a:t> commit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should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5" dirty="0">
                <a:latin typeface="Segoe UI"/>
                <a:cs typeface="Segoe UI"/>
              </a:rPr>
              <a:t>be</a:t>
            </a:r>
            <a:r>
              <a:rPr sz="2200" dirty="0">
                <a:latin typeface="Segoe UI"/>
                <a:cs typeface="Segoe UI"/>
              </a:rPr>
              <a:t> for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different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repositories.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0536"/>
            <a:ext cx="3426460" cy="7254240"/>
          </a:xfrm>
          <a:custGeom>
            <a:avLst/>
            <a:gdLst/>
            <a:ahLst/>
            <a:cxnLst/>
            <a:rect l="l" t="t" r="r" b="b"/>
            <a:pathLst>
              <a:path w="3426460" h="7254240">
                <a:moveTo>
                  <a:pt x="3425952" y="0"/>
                </a:moveTo>
                <a:lnTo>
                  <a:pt x="0" y="0"/>
                </a:lnTo>
                <a:lnTo>
                  <a:pt x="0" y="7254240"/>
                </a:lnTo>
                <a:lnTo>
                  <a:pt x="3425952" y="7254240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5365" cy="189230"/>
            <a:chOff x="0" y="0"/>
            <a:chExt cx="16255365" cy="1892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89230"/>
            </a:xfrm>
            <a:custGeom>
              <a:avLst/>
              <a:gdLst/>
              <a:ahLst/>
              <a:cxnLst/>
              <a:rect l="l" t="t" r="r" b="b"/>
              <a:pathLst>
                <a:path w="1463040" h="189230">
                  <a:moveTo>
                    <a:pt x="0" y="188975"/>
                  </a:moveTo>
                  <a:lnTo>
                    <a:pt x="1463040" y="188975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89230"/>
            </a:xfrm>
            <a:custGeom>
              <a:avLst/>
              <a:gdLst/>
              <a:ahLst/>
              <a:cxnLst/>
              <a:rect l="l" t="t" r="r" b="b"/>
              <a:pathLst>
                <a:path w="7101840" h="189230">
                  <a:moveTo>
                    <a:pt x="0" y="188975"/>
                  </a:moveTo>
                  <a:lnTo>
                    <a:pt x="7101840" y="188975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89230"/>
            </a:xfrm>
            <a:custGeom>
              <a:avLst/>
              <a:gdLst/>
              <a:ahLst/>
              <a:cxnLst/>
              <a:rect l="l" t="t" r="r" b="b"/>
              <a:pathLst>
                <a:path w="1405254" h="189230">
                  <a:moveTo>
                    <a:pt x="0" y="188975"/>
                  </a:moveTo>
                  <a:lnTo>
                    <a:pt x="1405127" y="188975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30">
                  <a:moveTo>
                    <a:pt x="0" y="188975"/>
                  </a:moveTo>
                  <a:lnTo>
                    <a:pt x="469392" y="188975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7640" cy="189230"/>
            </a:xfrm>
            <a:custGeom>
              <a:avLst/>
              <a:gdLst/>
              <a:ahLst/>
              <a:cxnLst/>
              <a:rect l="l" t="t" r="r" b="b"/>
              <a:pathLst>
                <a:path w="167640" h="189230">
                  <a:moveTo>
                    <a:pt x="0" y="188975"/>
                  </a:moveTo>
                  <a:lnTo>
                    <a:pt x="167640" y="188975"/>
                  </a:lnTo>
                  <a:lnTo>
                    <a:pt x="167640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7040" y="0"/>
              <a:ext cx="1667510" cy="189230"/>
            </a:xfrm>
            <a:custGeom>
              <a:avLst/>
              <a:gdLst/>
              <a:ahLst/>
              <a:cxnLst/>
              <a:rect l="l" t="t" r="r" b="b"/>
              <a:pathLst>
                <a:path w="1667509" h="189230">
                  <a:moveTo>
                    <a:pt x="0" y="188975"/>
                  </a:moveTo>
                  <a:lnTo>
                    <a:pt x="1667255" y="188975"/>
                  </a:lnTo>
                  <a:lnTo>
                    <a:pt x="1667255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4295" y="0"/>
              <a:ext cx="3980815" cy="189230"/>
            </a:xfrm>
            <a:custGeom>
              <a:avLst/>
              <a:gdLst/>
              <a:ahLst/>
              <a:cxnLst/>
              <a:rect l="l" t="t" r="r" b="b"/>
              <a:pathLst>
                <a:path w="3980815" h="189230">
                  <a:moveTo>
                    <a:pt x="0" y="188975"/>
                  </a:moveTo>
                  <a:lnTo>
                    <a:pt x="3980687" y="188975"/>
                  </a:lnTo>
                  <a:lnTo>
                    <a:pt x="3980687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527" y="2743200"/>
            <a:ext cx="2596896" cy="4642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994797"/>
            <a:ext cx="3358896" cy="331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842000" y="252474"/>
            <a:ext cx="4594098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-25" dirty="0"/>
              <a:t>Key</a:t>
            </a:r>
            <a:r>
              <a:rPr sz="4800" spc="-40" dirty="0"/>
              <a:t> </a:t>
            </a:r>
            <a:r>
              <a:rPr sz="4800" spc="-50" dirty="0"/>
              <a:t>Takeaways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903723" y="3798773"/>
            <a:ext cx="520065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Explain</a:t>
            </a:r>
            <a:r>
              <a:rPr sz="22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role</a:t>
            </a:r>
            <a:r>
              <a:rPr sz="22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version</a:t>
            </a:r>
            <a:r>
              <a:rPr sz="22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control</a:t>
            </a:r>
            <a:r>
              <a:rPr sz="22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systems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3723" y="4992370"/>
            <a:ext cx="76257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Identify</a:t>
            </a:r>
            <a:r>
              <a:rPr sz="2200" spc="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types</a:t>
            </a:r>
            <a:r>
              <a:rPr sz="22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control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systems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 and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Segoe UI"/>
                <a:cs typeface="Segoe UI"/>
              </a:rPr>
              <a:t>supporting</a:t>
            </a:r>
            <a:r>
              <a:rPr sz="22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tools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3723" y="6185408"/>
            <a:ext cx="12452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Set</a:t>
            </a:r>
            <a:r>
              <a:rPr sz="22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up</a:t>
            </a:r>
            <a:r>
              <a:rPr sz="2200" spc="-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Git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7693" y="2678714"/>
            <a:ext cx="412595" cy="39660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783584" y="1656968"/>
            <a:ext cx="9141460" cy="1311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60" dirty="0">
                <a:solidFill>
                  <a:srgbClr val="3E3E3E"/>
                </a:solidFill>
                <a:latin typeface="Segoe UI"/>
                <a:cs typeface="Segoe UI"/>
              </a:rPr>
              <a:t>You</a:t>
            </a:r>
            <a:r>
              <a:rPr sz="2200" spc="-45" dirty="0">
                <a:solidFill>
                  <a:srgbClr val="3E3E3E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Segoe UI"/>
                <a:cs typeface="Segoe UI"/>
              </a:rPr>
              <a:t>are</a:t>
            </a:r>
            <a:r>
              <a:rPr sz="2200" spc="-25" dirty="0">
                <a:solidFill>
                  <a:srgbClr val="3E3E3E"/>
                </a:solidFill>
                <a:latin typeface="Segoe UI"/>
                <a:cs typeface="Segoe UI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Segoe UI"/>
                <a:cs typeface="Segoe UI"/>
              </a:rPr>
              <a:t>now</a:t>
            </a:r>
            <a:r>
              <a:rPr sz="2200" spc="-55" dirty="0">
                <a:solidFill>
                  <a:srgbClr val="3E3E3E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3E3E3E"/>
                </a:solidFill>
                <a:latin typeface="Segoe UI"/>
                <a:cs typeface="Segoe UI"/>
              </a:rPr>
              <a:t>able</a:t>
            </a:r>
            <a:r>
              <a:rPr sz="2200" spc="-15" dirty="0">
                <a:solidFill>
                  <a:srgbClr val="3E3E3E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Segoe UI"/>
                <a:cs typeface="Segoe UI"/>
              </a:rPr>
              <a:t>to:</a:t>
            </a:r>
            <a:endParaRPr sz="2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Segoe UI"/>
              <a:cs typeface="Segoe UI"/>
            </a:endParaRPr>
          </a:p>
          <a:p>
            <a:pPr marL="1132205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Decide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 suitable</a:t>
            </a:r>
            <a:r>
              <a:rPr sz="22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version</a:t>
            </a:r>
            <a:r>
              <a:rPr sz="22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control systems</a:t>
            </a:r>
            <a:r>
              <a:rPr sz="22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for</a:t>
            </a:r>
            <a:r>
              <a:rPr sz="22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Segoe UI"/>
                <a:cs typeface="Segoe UI"/>
              </a:rPr>
              <a:t>your</a:t>
            </a:r>
            <a:r>
              <a:rPr sz="22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organization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7693" y="3806474"/>
            <a:ext cx="412595" cy="39660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7693" y="5001290"/>
            <a:ext cx="412595" cy="39660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7693" y="6193058"/>
            <a:ext cx="412595" cy="396607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903723" y="7378445"/>
            <a:ext cx="722439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Identify</a:t>
            </a:r>
            <a:r>
              <a:rPr sz="2200" spc="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suitable</a:t>
            </a:r>
            <a:r>
              <a:rPr sz="22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source</a:t>
            </a:r>
            <a:r>
              <a:rPr sz="22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code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version</a:t>
            </a:r>
            <a:r>
              <a:rPr sz="22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egoe UI"/>
                <a:cs typeface="Segoe UI"/>
              </a:rPr>
              <a:t>control</a:t>
            </a:r>
            <a:r>
              <a:rPr sz="2200" dirty="0">
                <a:solidFill>
                  <a:srgbClr val="404040"/>
                </a:solidFill>
                <a:latin typeface="Segoe UI"/>
                <a:cs typeface="Segoe UI"/>
              </a:rPr>
              <a:t> hosts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7693" y="7384826"/>
            <a:ext cx="412595" cy="39660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4183" y="2093976"/>
            <a:ext cx="11469623" cy="39075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6129" y="3539693"/>
            <a:ext cx="51149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Segoe UI"/>
                <a:cs typeface="Segoe UI"/>
              </a:rPr>
              <a:t>Knowledge</a:t>
            </a:r>
            <a:r>
              <a:rPr sz="4800" b="1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Segoe UI"/>
                <a:cs typeface="Segoe UI"/>
              </a:rPr>
              <a:t>Check</a:t>
            </a:r>
            <a:endParaRPr sz="48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6255110" cy="125095"/>
            <a:chOff x="0" y="0"/>
            <a:chExt cx="16255110" cy="12509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63040" cy="125095"/>
            </a:xfrm>
            <a:custGeom>
              <a:avLst/>
              <a:gdLst/>
              <a:ahLst/>
              <a:cxnLst/>
              <a:rect l="l" t="t" r="r" b="b"/>
              <a:pathLst>
                <a:path w="1463040" h="125095">
                  <a:moveTo>
                    <a:pt x="0" y="124968"/>
                  </a:moveTo>
                  <a:lnTo>
                    <a:pt x="1463040" y="12496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2496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125095"/>
            </a:xfrm>
            <a:custGeom>
              <a:avLst/>
              <a:gdLst/>
              <a:ahLst/>
              <a:cxnLst/>
              <a:rect l="l" t="t" r="r" b="b"/>
              <a:pathLst>
                <a:path w="7101840" h="125095">
                  <a:moveTo>
                    <a:pt x="0" y="124968"/>
                  </a:moveTo>
                  <a:lnTo>
                    <a:pt x="7101840" y="124968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124968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125095"/>
            </a:xfrm>
            <a:custGeom>
              <a:avLst/>
              <a:gdLst/>
              <a:ahLst/>
              <a:cxnLst/>
              <a:rect l="l" t="t" r="r" b="b"/>
              <a:pathLst>
                <a:path w="1405254" h="125095">
                  <a:moveTo>
                    <a:pt x="0" y="124968"/>
                  </a:moveTo>
                  <a:lnTo>
                    <a:pt x="1405127" y="124968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124968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125095"/>
            </a:xfrm>
            <a:custGeom>
              <a:avLst/>
              <a:gdLst/>
              <a:ahLst/>
              <a:cxnLst/>
              <a:rect l="l" t="t" r="r" b="b"/>
              <a:pathLst>
                <a:path w="469900" h="125095">
                  <a:moveTo>
                    <a:pt x="0" y="124968"/>
                  </a:moveTo>
                  <a:lnTo>
                    <a:pt x="469392" y="124968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2496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7040" y="0"/>
              <a:ext cx="1667510" cy="125095"/>
            </a:xfrm>
            <a:custGeom>
              <a:avLst/>
              <a:gdLst/>
              <a:ahLst/>
              <a:cxnLst/>
              <a:rect l="l" t="t" r="r" b="b"/>
              <a:pathLst>
                <a:path w="1667509" h="125095">
                  <a:moveTo>
                    <a:pt x="0" y="124968"/>
                  </a:moveTo>
                  <a:lnTo>
                    <a:pt x="1667255" y="124968"/>
                  </a:lnTo>
                  <a:lnTo>
                    <a:pt x="1667255" y="0"/>
                  </a:lnTo>
                  <a:lnTo>
                    <a:pt x="0" y="0"/>
                  </a:lnTo>
                  <a:lnTo>
                    <a:pt x="0" y="124968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4295" y="0"/>
              <a:ext cx="3980815" cy="125095"/>
            </a:xfrm>
            <a:custGeom>
              <a:avLst/>
              <a:gdLst/>
              <a:ahLst/>
              <a:cxnLst/>
              <a:rect l="l" t="t" r="r" b="b"/>
              <a:pathLst>
                <a:path w="3980815" h="125095">
                  <a:moveTo>
                    <a:pt x="0" y="124968"/>
                  </a:moveTo>
                  <a:lnTo>
                    <a:pt x="3980687" y="124968"/>
                  </a:lnTo>
                  <a:lnTo>
                    <a:pt x="3980687" y="0"/>
                  </a:lnTo>
                  <a:lnTo>
                    <a:pt x="0" y="0"/>
                  </a:lnTo>
                  <a:lnTo>
                    <a:pt x="0" y="124968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4631" y="673608"/>
            <a:ext cx="15386685" cy="1734820"/>
            <a:chOff x="484631" y="673608"/>
            <a:chExt cx="15386685" cy="1734820"/>
          </a:xfrm>
        </p:grpSpPr>
        <p:sp>
          <p:nvSpPr>
            <p:cNvPr id="3" name="object 3"/>
            <p:cNvSpPr/>
            <p:nvPr/>
          </p:nvSpPr>
          <p:spPr>
            <a:xfrm>
              <a:off x="490727" y="679704"/>
              <a:ext cx="1697989" cy="1722120"/>
            </a:xfrm>
            <a:custGeom>
              <a:avLst/>
              <a:gdLst/>
              <a:ahLst/>
              <a:cxnLst/>
              <a:rect l="l" t="t" r="r" b="b"/>
              <a:pathLst>
                <a:path w="1697989" h="1722120">
                  <a:moveTo>
                    <a:pt x="1697736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1697736" y="1722120"/>
                  </a:lnTo>
                  <a:lnTo>
                    <a:pt x="1697736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0727" y="679704"/>
              <a:ext cx="15374619" cy="1722120"/>
            </a:xfrm>
            <a:custGeom>
              <a:avLst/>
              <a:gdLst/>
              <a:ahLst/>
              <a:cxnLst/>
              <a:rect l="l" t="t" r="r" b="b"/>
              <a:pathLst>
                <a:path w="15374619" h="1722120">
                  <a:moveTo>
                    <a:pt x="0" y="1722120"/>
                  </a:moveTo>
                  <a:lnTo>
                    <a:pt x="15374112" y="1722120"/>
                  </a:lnTo>
                  <a:lnTo>
                    <a:pt x="15374112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88464" y="679704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4495" y="3840479"/>
            <a:ext cx="1969007" cy="16794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43201" y="2890773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3201" y="3712209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3201" y="453364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3201" y="5354523"/>
            <a:ext cx="271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326006"/>
            <a:ext cx="1366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Choose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400" b="1" spc="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software</a:t>
            </a:r>
            <a:r>
              <a:rPr sz="24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tool</a:t>
            </a:r>
            <a:r>
              <a:rPr sz="2400" b="1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that</a:t>
            </a:r>
            <a:r>
              <a:rPr sz="2400" b="1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supports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Segoe UI"/>
                <a:cs typeface="Segoe UI"/>
              </a:rPr>
              <a:t>Version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Control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Segoe UI"/>
                <a:cs typeface="Segoe UI"/>
              </a:rPr>
              <a:t>System.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8935" y="2987167"/>
            <a:ext cx="9436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90" dirty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000" spc="40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935" y="3807967"/>
            <a:ext cx="13188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Plastic</a:t>
            </a:r>
            <a:r>
              <a:rPr sz="20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SCM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935" y="4628464"/>
            <a:ext cx="3467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Git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935" y="5449265"/>
            <a:ext cx="4711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CV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6823" y="890980"/>
            <a:ext cx="1689100" cy="1109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Check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1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6899529"/>
            <a:ext cx="23793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correct</a:t>
            </a:r>
            <a:r>
              <a:rPr sz="20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answer</a:t>
            </a:r>
            <a:r>
              <a:rPr sz="2000" spc="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is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191" y="7354806"/>
            <a:ext cx="15481554" cy="311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0433685" cy="100965"/>
            <a:chOff x="0" y="0"/>
            <a:chExt cx="10433685" cy="10096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57325" cy="100965"/>
            </a:xfrm>
            <a:custGeom>
              <a:avLst/>
              <a:gdLst/>
              <a:ahLst/>
              <a:cxnLst/>
              <a:rect l="l" t="t" r="r" b="b"/>
              <a:pathLst>
                <a:path w="1457325" h="100965">
                  <a:moveTo>
                    <a:pt x="0" y="100583"/>
                  </a:moveTo>
                  <a:lnTo>
                    <a:pt x="1456944" y="100583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6944" y="0"/>
              <a:ext cx="7101840" cy="100965"/>
            </a:xfrm>
            <a:custGeom>
              <a:avLst/>
              <a:gdLst/>
              <a:ahLst/>
              <a:cxnLst/>
              <a:rect l="l" t="t" r="r" b="b"/>
              <a:pathLst>
                <a:path w="7101840" h="100965">
                  <a:moveTo>
                    <a:pt x="0" y="100583"/>
                  </a:moveTo>
                  <a:lnTo>
                    <a:pt x="7101840" y="100583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58783" y="0"/>
              <a:ext cx="1405255" cy="100965"/>
            </a:xfrm>
            <a:custGeom>
              <a:avLst/>
              <a:gdLst/>
              <a:ahLst/>
              <a:cxnLst/>
              <a:rect l="l" t="t" r="r" b="b"/>
              <a:pathLst>
                <a:path w="1405254" h="100965">
                  <a:moveTo>
                    <a:pt x="0" y="100583"/>
                  </a:moveTo>
                  <a:lnTo>
                    <a:pt x="1405127" y="100583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63911" y="0"/>
              <a:ext cx="469900" cy="100965"/>
            </a:xfrm>
            <a:custGeom>
              <a:avLst/>
              <a:gdLst/>
              <a:ahLst/>
              <a:cxnLst/>
              <a:rect l="l" t="t" r="r" b="b"/>
              <a:pathLst>
                <a:path w="469900" h="100965">
                  <a:moveTo>
                    <a:pt x="0" y="100583"/>
                  </a:moveTo>
                  <a:lnTo>
                    <a:pt x="469392" y="100583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600943" y="0"/>
            <a:ext cx="5648325" cy="100965"/>
            <a:chOff x="10600943" y="0"/>
            <a:chExt cx="5648325" cy="100965"/>
          </a:xfrm>
        </p:grpSpPr>
        <p:sp>
          <p:nvSpPr>
            <p:cNvPr id="10" name="object 10"/>
            <p:cNvSpPr/>
            <p:nvPr/>
          </p:nvSpPr>
          <p:spPr>
            <a:xfrm>
              <a:off x="10600943" y="0"/>
              <a:ext cx="1667510" cy="100965"/>
            </a:xfrm>
            <a:custGeom>
              <a:avLst/>
              <a:gdLst/>
              <a:ahLst/>
              <a:cxnLst/>
              <a:rect l="l" t="t" r="r" b="b"/>
              <a:pathLst>
                <a:path w="1667509" h="100965">
                  <a:moveTo>
                    <a:pt x="0" y="100583"/>
                  </a:moveTo>
                  <a:lnTo>
                    <a:pt x="1667255" y="100583"/>
                  </a:lnTo>
                  <a:lnTo>
                    <a:pt x="1667255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68199" y="0"/>
              <a:ext cx="3980815" cy="100965"/>
            </a:xfrm>
            <a:custGeom>
              <a:avLst/>
              <a:gdLst/>
              <a:ahLst/>
              <a:cxnLst/>
              <a:rect l="l" t="t" r="r" b="b"/>
              <a:pathLst>
                <a:path w="3980815" h="100965">
                  <a:moveTo>
                    <a:pt x="0" y="100583"/>
                  </a:moveTo>
                  <a:lnTo>
                    <a:pt x="3980688" y="100583"/>
                  </a:lnTo>
                  <a:lnTo>
                    <a:pt x="3980688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74495" y="3840479"/>
            <a:ext cx="1969007" cy="167944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3201" y="2890773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3201" y="3712209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3201" y="453364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3201" y="5354523"/>
            <a:ext cx="271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1511" y="1326006"/>
            <a:ext cx="1366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Choose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400" b="1" spc="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software</a:t>
            </a:r>
            <a:r>
              <a:rPr sz="24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tool</a:t>
            </a:r>
            <a:r>
              <a:rPr sz="2400" b="1" spc="-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that</a:t>
            </a:r>
            <a:r>
              <a:rPr sz="2400" b="1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supports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Segoe UI"/>
                <a:cs typeface="Segoe UI"/>
              </a:rPr>
              <a:t>Version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Control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Segoe UI"/>
                <a:cs typeface="Segoe UI"/>
              </a:rPr>
              <a:t>System.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823" y="685800"/>
            <a:ext cx="1689100" cy="1710055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Check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1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2435" y="6886447"/>
            <a:ext cx="169798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solidFill>
                  <a:srgbClr val="3B9F37"/>
                </a:solidFill>
                <a:latin typeface="Segoe UI"/>
                <a:cs typeface="Segoe UI"/>
              </a:rPr>
              <a:t>b.</a:t>
            </a:r>
            <a:r>
              <a:rPr sz="2000" b="1" spc="-25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9F37"/>
                </a:solidFill>
                <a:latin typeface="Segoe UI"/>
                <a:cs typeface="Segoe UI"/>
              </a:rPr>
              <a:t>Plastic</a:t>
            </a:r>
            <a:r>
              <a:rPr sz="2000" b="1" spc="-75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9F37"/>
                </a:solidFill>
                <a:latin typeface="Segoe UI"/>
                <a:cs typeface="Segoe UI"/>
              </a:rPr>
              <a:t>SCM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935" y="2987167"/>
            <a:ext cx="9436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90" dirty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000" spc="40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935" y="3807967"/>
            <a:ext cx="13188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Plastic</a:t>
            </a:r>
            <a:r>
              <a:rPr sz="20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SCM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935" y="4628464"/>
            <a:ext cx="3467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Git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08935" y="5449265"/>
            <a:ext cx="4711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CV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4631" y="673608"/>
            <a:ext cx="15386685" cy="1734820"/>
            <a:chOff x="484631" y="673608"/>
            <a:chExt cx="15386685" cy="1734820"/>
          </a:xfrm>
        </p:grpSpPr>
        <p:sp>
          <p:nvSpPr>
            <p:cNvPr id="3" name="object 3"/>
            <p:cNvSpPr/>
            <p:nvPr/>
          </p:nvSpPr>
          <p:spPr>
            <a:xfrm>
              <a:off x="490727" y="679704"/>
              <a:ext cx="1697989" cy="1722120"/>
            </a:xfrm>
            <a:custGeom>
              <a:avLst/>
              <a:gdLst/>
              <a:ahLst/>
              <a:cxnLst/>
              <a:rect l="l" t="t" r="r" b="b"/>
              <a:pathLst>
                <a:path w="1697989" h="1722120">
                  <a:moveTo>
                    <a:pt x="1697736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1697736" y="1722120"/>
                  </a:lnTo>
                  <a:lnTo>
                    <a:pt x="1697736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0727" y="679704"/>
              <a:ext cx="15374619" cy="1722120"/>
            </a:xfrm>
            <a:custGeom>
              <a:avLst/>
              <a:gdLst/>
              <a:ahLst/>
              <a:cxnLst/>
              <a:rect l="l" t="t" r="r" b="b"/>
              <a:pathLst>
                <a:path w="15374619" h="1722120">
                  <a:moveTo>
                    <a:pt x="0" y="1722120"/>
                  </a:moveTo>
                  <a:lnTo>
                    <a:pt x="15374112" y="1722120"/>
                  </a:lnTo>
                  <a:lnTo>
                    <a:pt x="15374112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88464" y="679704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4495" y="3840479"/>
            <a:ext cx="1969007" cy="16794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43201" y="2890773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3201" y="3712209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3201" y="453364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3201" y="5354523"/>
            <a:ext cx="271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326006"/>
            <a:ext cx="1366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Choose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 the</a:t>
            </a:r>
            <a:r>
              <a:rPr sz="2400" b="1" spc="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correct</a:t>
            </a:r>
            <a:r>
              <a:rPr sz="2400" b="1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File-based</a:t>
            </a:r>
            <a:r>
              <a:rPr sz="2400" b="1" spc="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version control 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system.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8935" y="2987167"/>
            <a:ext cx="16040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SCCS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RCS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935" y="3807967"/>
            <a:ext cx="19939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Perforce</a:t>
            </a:r>
            <a:r>
              <a:rPr sz="2000" spc="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SVN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935" y="4628464"/>
            <a:ext cx="14827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Git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SCCS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935" y="5449265"/>
            <a:ext cx="21774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SCCS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,</a:t>
            </a:r>
            <a:r>
              <a:rPr sz="20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RCS,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Git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6823" y="890980"/>
            <a:ext cx="1689100" cy="1109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Check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2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6899529"/>
            <a:ext cx="23793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correct</a:t>
            </a:r>
            <a:r>
              <a:rPr sz="20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answer</a:t>
            </a:r>
            <a:r>
              <a:rPr sz="2000" spc="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is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191" y="7354806"/>
            <a:ext cx="15481554" cy="311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0433685" cy="100965"/>
            <a:chOff x="0" y="0"/>
            <a:chExt cx="10433685" cy="10096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57325" cy="100965"/>
            </a:xfrm>
            <a:custGeom>
              <a:avLst/>
              <a:gdLst/>
              <a:ahLst/>
              <a:cxnLst/>
              <a:rect l="l" t="t" r="r" b="b"/>
              <a:pathLst>
                <a:path w="1457325" h="100965">
                  <a:moveTo>
                    <a:pt x="0" y="100583"/>
                  </a:moveTo>
                  <a:lnTo>
                    <a:pt x="1456944" y="100583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6944" y="0"/>
              <a:ext cx="7101840" cy="100965"/>
            </a:xfrm>
            <a:custGeom>
              <a:avLst/>
              <a:gdLst/>
              <a:ahLst/>
              <a:cxnLst/>
              <a:rect l="l" t="t" r="r" b="b"/>
              <a:pathLst>
                <a:path w="7101840" h="100965">
                  <a:moveTo>
                    <a:pt x="0" y="100583"/>
                  </a:moveTo>
                  <a:lnTo>
                    <a:pt x="7101840" y="100583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58783" y="0"/>
              <a:ext cx="1405255" cy="100965"/>
            </a:xfrm>
            <a:custGeom>
              <a:avLst/>
              <a:gdLst/>
              <a:ahLst/>
              <a:cxnLst/>
              <a:rect l="l" t="t" r="r" b="b"/>
              <a:pathLst>
                <a:path w="1405254" h="100965">
                  <a:moveTo>
                    <a:pt x="0" y="100583"/>
                  </a:moveTo>
                  <a:lnTo>
                    <a:pt x="1405127" y="100583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63911" y="0"/>
              <a:ext cx="469900" cy="100965"/>
            </a:xfrm>
            <a:custGeom>
              <a:avLst/>
              <a:gdLst/>
              <a:ahLst/>
              <a:cxnLst/>
              <a:rect l="l" t="t" r="r" b="b"/>
              <a:pathLst>
                <a:path w="469900" h="100965">
                  <a:moveTo>
                    <a:pt x="0" y="100583"/>
                  </a:moveTo>
                  <a:lnTo>
                    <a:pt x="469392" y="100583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600943" y="0"/>
            <a:ext cx="5648325" cy="100965"/>
            <a:chOff x="10600943" y="0"/>
            <a:chExt cx="5648325" cy="100965"/>
          </a:xfrm>
        </p:grpSpPr>
        <p:sp>
          <p:nvSpPr>
            <p:cNvPr id="10" name="object 10"/>
            <p:cNvSpPr/>
            <p:nvPr/>
          </p:nvSpPr>
          <p:spPr>
            <a:xfrm>
              <a:off x="10600943" y="0"/>
              <a:ext cx="1667510" cy="100965"/>
            </a:xfrm>
            <a:custGeom>
              <a:avLst/>
              <a:gdLst/>
              <a:ahLst/>
              <a:cxnLst/>
              <a:rect l="l" t="t" r="r" b="b"/>
              <a:pathLst>
                <a:path w="1667509" h="100965">
                  <a:moveTo>
                    <a:pt x="0" y="100583"/>
                  </a:moveTo>
                  <a:lnTo>
                    <a:pt x="1667255" y="100583"/>
                  </a:lnTo>
                  <a:lnTo>
                    <a:pt x="1667255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68199" y="0"/>
              <a:ext cx="3980815" cy="100965"/>
            </a:xfrm>
            <a:custGeom>
              <a:avLst/>
              <a:gdLst/>
              <a:ahLst/>
              <a:cxnLst/>
              <a:rect l="l" t="t" r="r" b="b"/>
              <a:pathLst>
                <a:path w="3980815" h="100965">
                  <a:moveTo>
                    <a:pt x="0" y="100583"/>
                  </a:moveTo>
                  <a:lnTo>
                    <a:pt x="3980688" y="100583"/>
                  </a:lnTo>
                  <a:lnTo>
                    <a:pt x="3980688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74495" y="3840479"/>
            <a:ext cx="1969007" cy="167944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3201" y="2890773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3201" y="3712209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3201" y="453364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3201" y="5354523"/>
            <a:ext cx="271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1511" y="1326006"/>
            <a:ext cx="1366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Choose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 the</a:t>
            </a:r>
            <a:r>
              <a:rPr sz="2400" b="1" spc="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correct</a:t>
            </a:r>
            <a:r>
              <a:rPr sz="2400" b="1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File-based</a:t>
            </a:r>
            <a:r>
              <a:rPr sz="2400" b="1" spc="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version control 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system.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823" y="685800"/>
            <a:ext cx="1689100" cy="1710055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Check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2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2435" y="6886447"/>
            <a:ext cx="194246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3B9F37"/>
                </a:solidFill>
                <a:latin typeface="Segoe UI"/>
                <a:cs typeface="Segoe UI"/>
              </a:rPr>
              <a:t>a.</a:t>
            </a:r>
            <a:r>
              <a:rPr sz="2000" b="1" spc="-4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spc="-15" dirty="0">
                <a:solidFill>
                  <a:srgbClr val="3B9F37"/>
                </a:solidFill>
                <a:latin typeface="Segoe UI"/>
                <a:cs typeface="Segoe UI"/>
              </a:rPr>
              <a:t>SCCS</a:t>
            </a:r>
            <a:r>
              <a:rPr sz="2000" b="1" spc="-35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9F37"/>
                </a:solidFill>
                <a:latin typeface="Segoe UI"/>
                <a:cs typeface="Segoe UI"/>
              </a:rPr>
              <a:t>and</a:t>
            </a:r>
            <a:r>
              <a:rPr sz="2000" b="1" spc="-2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spc="-15" dirty="0">
                <a:solidFill>
                  <a:srgbClr val="3B9F37"/>
                </a:solidFill>
                <a:latin typeface="Segoe UI"/>
                <a:cs typeface="Segoe UI"/>
              </a:rPr>
              <a:t>RCS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935" y="2987167"/>
            <a:ext cx="16040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SCCS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RCS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935" y="3807967"/>
            <a:ext cx="19939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Perforce</a:t>
            </a:r>
            <a:r>
              <a:rPr sz="2000" spc="2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SVN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935" y="4628464"/>
            <a:ext cx="14827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Git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SCCS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08935" y="5449265"/>
            <a:ext cx="21774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SCCS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,</a:t>
            </a:r>
            <a:r>
              <a:rPr sz="20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RCS,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Git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4631" y="673608"/>
            <a:ext cx="15386685" cy="1734820"/>
            <a:chOff x="484631" y="673608"/>
            <a:chExt cx="15386685" cy="1734820"/>
          </a:xfrm>
        </p:grpSpPr>
        <p:sp>
          <p:nvSpPr>
            <p:cNvPr id="3" name="object 3"/>
            <p:cNvSpPr/>
            <p:nvPr/>
          </p:nvSpPr>
          <p:spPr>
            <a:xfrm>
              <a:off x="490727" y="679704"/>
              <a:ext cx="1697989" cy="1722120"/>
            </a:xfrm>
            <a:custGeom>
              <a:avLst/>
              <a:gdLst/>
              <a:ahLst/>
              <a:cxnLst/>
              <a:rect l="l" t="t" r="r" b="b"/>
              <a:pathLst>
                <a:path w="1697989" h="1722120">
                  <a:moveTo>
                    <a:pt x="1697736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1697736" y="1722120"/>
                  </a:lnTo>
                  <a:lnTo>
                    <a:pt x="1697736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0727" y="679704"/>
              <a:ext cx="15374619" cy="1722120"/>
            </a:xfrm>
            <a:custGeom>
              <a:avLst/>
              <a:gdLst/>
              <a:ahLst/>
              <a:cxnLst/>
              <a:rect l="l" t="t" r="r" b="b"/>
              <a:pathLst>
                <a:path w="15374619" h="1722120">
                  <a:moveTo>
                    <a:pt x="0" y="1722120"/>
                  </a:moveTo>
                  <a:lnTo>
                    <a:pt x="15374112" y="1722120"/>
                  </a:lnTo>
                  <a:lnTo>
                    <a:pt x="15374112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88464" y="679704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4495" y="3840479"/>
            <a:ext cx="1969007" cy="16794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43201" y="2890773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3201" y="3712209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3201" y="453364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3201" y="5354523"/>
            <a:ext cx="271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326006"/>
            <a:ext cx="1366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Choose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400" b="1" spc="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correct</a:t>
            </a:r>
            <a:r>
              <a:rPr sz="2400" b="1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solutions</a:t>
            </a:r>
            <a:r>
              <a:rPr sz="2400" b="1" spc="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for</a:t>
            </a:r>
            <a:r>
              <a:rPr sz="2400" b="1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conflict</a:t>
            </a:r>
            <a:r>
              <a:rPr sz="2400" b="1" spc="6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raised</a:t>
            </a:r>
            <a:r>
              <a:rPr sz="2400" b="1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2400" b="1" spc="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client-server</a:t>
            </a:r>
            <a:r>
              <a:rPr sz="2400" b="1" spc="6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based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 systems.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8935" y="2987167"/>
            <a:ext cx="22974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Lock-Modify-Unlock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935" y="3807967"/>
            <a:ext cx="2321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py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-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Mo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di</a:t>
            </a:r>
            <a:r>
              <a:rPr sz="2000" spc="15" dirty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y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-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M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ge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935" y="4628464"/>
            <a:ext cx="24625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Create-Modify-Merge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935" y="5449265"/>
            <a:ext cx="18262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Options a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b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6823" y="890980"/>
            <a:ext cx="1689100" cy="1109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Check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3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6899529"/>
            <a:ext cx="23793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correct</a:t>
            </a:r>
            <a:r>
              <a:rPr sz="20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answer</a:t>
            </a:r>
            <a:r>
              <a:rPr sz="2000" spc="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is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191" y="7354806"/>
            <a:ext cx="15481554" cy="311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0433685" cy="100965"/>
            <a:chOff x="0" y="0"/>
            <a:chExt cx="10433685" cy="10096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57325" cy="100965"/>
            </a:xfrm>
            <a:custGeom>
              <a:avLst/>
              <a:gdLst/>
              <a:ahLst/>
              <a:cxnLst/>
              <a:rect l="l" t="t" r="r" b="b"/>
              <a:pathLst>
                <a:path w="1457325" h="100965">
                  <a:moveTo>
                    <a:pt x="0" y="100583"/>
                  </a:moveTo>
                  <a:lnTo>
                    <a:pt x="1456944" y="100583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6944" y="0"/>
              <a:ext cx="7101840" cy="100965"/>
            </a:xfrm>
            <a:custGeom>
              <a:avLst/>
              <a:gdLst/>
              <a:ahLst/>
              <a:cxnLst/>
              <a:rect l="l" t="t" r="r" b="b"/>
              <a:pathLst>
                <a:path w="7101840" h="100965">
                  <a:moveTo>
                    <a:pt x="0" y="100583"/>
                  </a:moveTo>
                  <a:lnTo>
                    <a:pt x="7101840" y="100583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58783" y="0"/>
              <a:ext cx="1405255" cy="100965"/>
            </a:xfrm>
            <a:custGeom>
              <a:avLst/>
              <a:gdLst/>
              <a:ahLst/>
              <a:cxnLst/>
              <a:rect l="l" t="t" r="r" b="b"/>
              <a:pathLst>
                <a:path w="1405254" h="100965">
                  <a:moveTo>
                    <a:pt x="0" y="100583"/>
                  </a:moveTo>
                  <a:lnTo>
                    <a:pt x="1405127" y="100583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63911" y="0"/>
              <a:ext cx="469900" cy="100965"/>
            </a:xfrm>
            <a:custGeom>
              <a:avLst/>
              <a:gdLst/>
              <a:ahLst/>
              <a:cxnLst/>
              <a:rect l="l" t="t" r="r" b="b"/>
              <a:pathLst>
                <a:path w="469900" h="100965">
                  <a:moveTo>
                    <a:pt x="0" y="100583"/>
                  </a:moveTo>
                  <a:lnTo>
                    <a:pt x="469392" y="100583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600943" y="0"/>
            <a:ext cx="5648325" cy="100965"/>
            <a:chOff x="10600943" y="0"/>
            <a:chExt cx="5648325" cy="100965"/>
          </a:xfrm>
        </p:grpSpPr>
        <p:sp>
          <p:nvSpPr>
            <p:cNvPr id="10" name="object 10"/>
            <p:cNvSpPr/>
            <p:nvPr/>
          </p:nvSpPr>
          <p:spPr>
            <a:xfrm>
              <a:off x="10600943" y="0"/>
              <a:ext cx="1667510" cy="100965"/>
            </a:xfrm>
            <a:custGeom>
              <a:avLst/>
              <a:gdLst/>
              <a:ahLst/>
              <a:cxnLst/>
              <a:rect l="l" t="t" r="r" b="b"/>
              <a:pathLst>
                <a:path w="1667509" h="100965">
                  <a:moveTo>
                    <a:pt x="0" y="100583"/>
                  </a:moveTo>
                  <a:lnTo>
                    <a:pt x="1667255" y="100583"/>
                  </a:lnTo>
                  <a:lnTo>
                    <a:pt x="1667255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68199" y="0"/>
              <a:ext cx="3980815" cy="100965"/>
            </a:xfrm>
            <a:custGeom>
              <a:avLst/>
              <a:gdLst/>
              <a:ahLst/>
              <a:cxnLst/>
              <a:rect l="l" t="t" r="r" b="b"/>
              <a:pathLst>
                <a:path w="3980815" h="100965">
                  <a:moveTo>
                    <a:pt x="0" y="100583"/>
                  </a:moveTo>
                  <a:lnTo>
                    <a:pt x="3980688" y="100583"/>
                  </a:lnTo>
                  <a:lnTo>
                    <a:pt x="3980688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74495" y="3840479"/>
            <a:ext cx="1969007" cy="167944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3201" y="2890773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3201" y="3712209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3201" y="453364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3201" y="5354523"/>
            <a:ext cx="271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1511" y="1326006"/>
            <a:ext cx="1366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Choose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400" b="1" spc="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correct</a:t>
            </a:r>
            <a:r>
              <a:rPr sz="2400" b="1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solutions</a:t>
            </a:r>
            <a:r>
              <a:rPr sz="2400" b="1" spc="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for</a:t>
            </a:r>
            <a:r>
              <a:rPr sz="2400" b="1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conflict</a:t>
            </a:r>
            <a:r>
              <a:rPr sz="2400" b="1" spc="6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raised</a:t>
            </a:r>
            <a:r>
              <a:rPr sz="2400" b="1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in</a:t>
            </a:r>
            <a:r>
              <a:rPr sz="2400" b="1" spc="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client-server</a:t>
            </a:r>
            <a:r>
              <a:rPr sz="2400" b="1" spc="6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based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 systems.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823" y="685800"/>
            <a:ext cx="1689100" cy="1710055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Check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3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2435" y="6886447"/>
            <a:ext cx="22104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solidFill>
                  <a:srgbClr val="3B9F37"/>
                </a:solidFill>
                <a:latin typeface="Segoe UI"/>
                <a:cs typeface="Segoe UI"/>
              </a:rPr>
              <a:t>d.</a:t>
            </a:r>
            <a:r>
              <a:rPr sz="2000" b="1" spc="-10" dirty="0">
                <a:solidFill>
                  <a:srgbClr val="3B9F37"/>
                </a:solidFill>
                <a:latin typeface="Segoe UI"/>
                <a:cs typeface="Segoe UI"/>
              </a:rPr>
              <a:t> Options</a:t>
            </a:r>
            <a:r>
              <a:rPr sz="2000" b="1" spc="-15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9F37"/>
                </a:solidFill>
                <a:latin typeface="Segoe UI"/>
                <a:cs typeface="Segoe UI"/>
              </a:rPr>
              <a:t>a</a:t>
            </a:r>
            <a:r>
              <a:rPr sz="2000" b="1" spc="-1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9F37"/>
                </a:solidFill>
                <a:latin typeface="Segoe UI"/>
                <a:cs typeface="Segoe UI"/>
              </a:rPr>
              <a:t>and</a:t>
            </a:r>
            <a:r>
              <a:rPr sz="2000" b="1" spc="-15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9F37"/>
                </a:solidFill>
                <a:latin typeface="Segoe UI"/>
                <a:cs typeface="Segoe UI"/>
              </a:rPr>
              <a:t>b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935" y="2987167"/>
            <a:ext cx="22974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Lock-Modify-Unlock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935" y="3807967"/>
            <a:ext cx="2321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py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-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Mo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di</a:t>
            </a:r>
            <a:r>
              <a:rPr sz="2000" spc="15" dirty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y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-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M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ge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935" y="4628464"/>
            <a:ext cx="24625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Create-Modify-Merge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08935" y="5449265"/>
            <a:ext cx="18262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Options a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and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b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9880" y="2740159"/>
            <a:ext cx="9474503" cy="608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0"/>
              </a:spcBef>
            </a:pPr>
            <a:r>
              <a:rPr spc="5" dirty="0"/>
              <a:t>History</a:t>
            </a:r>
            <a:r>
              <a:rPr spc="70" dirty="0"/>
              <a:t> </a:t>
            </a:r>
            <a:r>
              <a:rPr spc="-30" dirty="0"/>
              <a:t>of</a:t>
            </a:r>
            <a:r>
              <a:rPr dirty="0"/>
              <a:t> </a:t>
            </a:r>
            <a:r>
              <a:rPr spc="-35" dirty="0"/>
              <a:t>Version</a:t>
            </a:r>
            <a:r>
              <a:rPr spc="10" dirty="0"/>
              <a:t> </a:t>
            </a:r>
            <a:r>
              <a:rPr spc="-20" dirty="0"/>
              <a:t>Control</a:t>
            </a:r>
            <a:r>
              <a:rPr spc="75" dirty="0"/>
              <a:t> </a:t>
            </a:r>
            <a:r>
              <a:rPr spc="-20" dirty="0"/>
              <a:t>Systems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3752" y="1088086"/>
            <a:ext cx="6495288" cy="5156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81632" y="1446357"/>
            <a:ext cx="1270190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major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focus 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of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version control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system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(also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known as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revision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control or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source control) is 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to </a:t>
            </a:r>
            <a:r>
              <a:rPr sz="2400" spc="-64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manage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 changes 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to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files,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programs,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logs,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and other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information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related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to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code </a:t>
            </a:r>
            <a:r>
              <a:rPr sz="2400" spc="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development,</a:t>
            </a:r>
            <a:r>
              <a:rPr sz="2400" spc="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code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deployment,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and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code</a:t>
            </a:r>
            <a:r>
              <a:rPr sz="2400" spc="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operation.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4631" y="673608"/>
            <a:ext cx="15386685" cy="1734820"/>
            <a:chOff x="484631" y="673608"/>
            <a:chExt cx="15386685" cy="1734820"/>
          </a:xfrm>
        </p:grpSpPr>
        <p:sp>
          <p:nvSpPr>
            <p:cNvPr id="3" name="object 3"/>
            <p:cNvSpPr/>
            <p:nvPr/>
          </p:nvSpPr>
          <p:spPr>
            <a:xfrm>
              <a:off x="490727" y="679704"/>
              <a:ext cx="1697989" cy="1722120"/>
            </a:xfrm>
            <a:custGeom>
              <a:avLst/>
              <a:gdLst/>
              <a:ahLst/>
              <a:cxnLst/>
              <a:rect l="l" t="t" r="r" b="b"/>
              <a:pathLst>
                <a:path w="1697989" h="1722120">
                  <a:moveTo>
                    <a:pt x="1697736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1697736" y="1722120"/>
                  </a:lnTo>
                  <a:lnTo>
                    <a:pt x="1697736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0727" y="679704"/>
              <a:ext cx="15374619" cy="1722120"/>
            </a:xfrm>
            <a:custGeom>
              <a:avLst/>
              <a:gdLst/>
              <a:ahLst/>
              <a:cxnLst/>
              <a:rect l="l" t="t" r="r" b="b"/>
              <a:pathLst>
                <a:path w="15374619" h="1722120">
                  <a:moveTo>
                    <a:pt x="0" y="1722120"/>
                  </a:moveTo>
                  <a:lnTo>
                    <a:pt x="15374112" y="1722120"/>
                  </a:lnTo>
                  <a:lnTo>
                    <a:pt x="15374112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88464" y="679704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4495" y="3840479"/>
            <a:ext cx="1969007" cy="16794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43201" y="2890773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3201" y="3712209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3201" y="453364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3201" y="5354523"/>
            <a:ext cx="271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326006"/>
            <a:ext cx="1366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  <a:tabLst>
                <a:tab pos="8473440" algn="l"/>
              </a:tabLst>
            </a:pP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A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built-in</a:t>
            </a:r>
            <a:r>
              <a:rPr sz="2400" b="1" spc="6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3-way</a:t>
            </a:r>
            <a:r>
              <a:rPr sz="2400" b="1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merge</a:t>
            </a:r>
            <a:r>
              <a:rPr sz="24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is</a:t>
            </a:r>
            <a:r>
              <a:rPr sz="2400" b="1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 popular</a:t>
            </a:r>
            <a:r>
              <a:rPr sz="2400" b="1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feature</a:t>
            </a:r>
            <a:r>
              <a:rPr sz="2400" b="1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400" b="1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u="heavy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Segoe UI"/>
                <a:cs typeface="Segoe UI"/>
              </a:rPr>
              <a:t> 	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8935" y="2987167"/>
            <a:ext cx="7594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B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aza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935" y="3807967"/>
            <a:ext cx="13188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Plastic</a:t>
            </a:r>
            <a:r>
              <a:rPr sz="20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SCM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935" y="4628464"/>
            <a:ext cx="9436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95" dirty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000" spc="40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935" y="5449265"/>
            <a:ext cx="3467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Git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6823" y="890980"/>
            <a:ext cx="1689100" cy="1109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Check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4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6899529"/>
            <a:ext cx="23793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correct</a:t>
            </a:r>
            <a:r>
              <a:rPr sz="20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answer</a:t>
            </a:r>
            <a:r>
              <a:rPr sz="2000" spc="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is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191" y="7354806"/>
            <a:ext cx="15481554" cy="311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0433685" cy="100965"/>
            <a:chOff x="0" y="0"/>
            <a:chExt cx="10433685" cy="10096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57325" cy="100965"/>
            </a:xfrm>
            <a:custGeom>
              <a:avLst/>
              <a:gdLst/>
              <a:ahLst/>
              <a:cxnLst/>
              <a:rect l="l" t="t" r="r" b="b"/>
              <a:pathLst>
                <a:path w="1457325" h="100965">
                  <a:moveTo>
                    <a:pt x="0" y="100583"/>
                  </a:moveTo>
                  <a:lnTo>
                    <a:pt x="1456944" y="100583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6944" y="0"/>
              <a:ext cx="7101840" cy="100965"/>
            </a:xfrm>
            <a:custGeom>
              <a:avLst/>
              <a:gdLst/>
              <a:ahLst/>
              <a:cxnLst/>
              <a:rect l="l" t="t" r="r" b="b"/>
              <a:pathLst>
                <a:path w="7101840" h="100965">
                  <a:moveTo>
                    <a:pt x="0" y="100583"/>
                  </a:moveTo>
                  <a:lnTo>
                    <a:pt x="7101840" y="100583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58783" y="0"/>
              <a:ext cx="1405255" cy="100965"/>
            </a:xfrm>
            <a:custGeom>
              <a:avLst/>
              <a:gdLst/>
              <a:ahLst/>
              <a:cxnLst/>
              <a:rect l="l" t="t" r="r" b="b"/>
              <a:pathLst>
                <a:path w="1405254" h="100965">
                  <a:moveTo>
                    <a:pt x="0" y="100583"/>
                  </a:moveTo>
                  <a:lnTo>
                    <a:pt x="1405127" y="100583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63911" y="0"/>
              <a:ext cx="469900" cy="100965"/>
            </a:xfrm>
            <a:custGeom>
              <a:avLst/>
              <a:gdLst/>
              <a:ahLst/>
              <a:cxnLst/>
              <a:rect l="l" t="t" r="r" b="b"/>
              <a:pathLst>
                <a:path w="469900" h="100965">
                  <a:moveTo>
                    <a:pt x="0" y="100583"/>
                  </a:moveTo>
                  <a:lnTo>
                    <a:pt x="469392" y="100583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600943" y="0"/>
            <a:ext cx="5648325" cy="100965"/>
            <a:chOff x="10600943" y="0"/>
            <a:chExt cx="5648325" cy="100965"/>
          </a:xfrm>
        </p:grpSpPr>
        <p:sp>
          <p:nvSpPr>
            <p:cNvPr id="10" name="object 10"/>
            <p:cNvSpPr/>
            <p:nvPr/>
          </p:nvSpPr>
          <p:spPr>
            <a:xfrm>
              <a:off x="10600943" y="0"/>
              <a:ext cx="1667510" cy="100965"/>
            </a:xfrm>
            <a:custGeom>
              <a:avLst/>
              <a:gdLst/>
              <a:ahLst/>
              <a:cxnLst/>
              <a:rect l="l" t="t" r="r" b="b"/>
              <a:pathLst>
                <a:path w="1667509" h="100965">
                  <a:moveTo>
                    <a:pt x="0" y="100583"/>
                  </a:moveTo>
                  <a:lnTo>
                    <a:pt x="1667255" y="100583"/>
                  </a:lnTo>
                  <a:lnTo>
                    <a:pt x="1667255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68199" y="0"/>
              <a:ext cx="3980815" cy="100965"/>
            </a:xfrm>
            <a:custGeom>
              <a:avLst/>
              <a:gdLst/>
              <a:ahLst/>
              <a:cxnLst/>
              <a:rect l="l" t="t" r="r" b="b"/>
              <a:pathLst>
                <a:path w="3980815" h="100965">
                  <a:moveTo>
                    <a:pt x="0" y="100583"/>
                  </a:moveTo>
                  <a:lnTo>
                    <a:pt x="3980688" y="100583"/>
                  </a:lnTo>
                  <a:lnTo>
                    <a:pt x="3980688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74495" y="3840479"/>
            <a:ext cx="1969007" cy="167944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3201" y="2890773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3201" y="3712209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3201" y="453364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3201" y="5354523"/>
            <a:ext cx="271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1511" y="1326006"/>
            <a:ext cx="1366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  <a:tabLst>
                <a:tab pos="8473440" algn="l"/>
              </a:tabLst>
            </a:pP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A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built-in</a:t>
            </a:r>
            <a:r>
              <a:rPr sz="2400" b="1" spc="6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3-way</a:t>
            </a:r>
            <a:r>
              <a:rPr sz="2400" b="1" spc="-3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merge</a:t>
            </a:r>
            <a:r>
              <a:rPr sz="24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is</a:t>
            </a:r>
            <a:r>
              <a:rPr sz="2400" b="1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 popular</a:t>
            </a:r>
            <a:r>
              <a:rPr sz="2400" b="1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feature</a:t>
            </a:r>
            <a:r>
              <a:rPr sz="2400" b="1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Segoe UI"/>
                <a:cs typeface="Segoe UI"/>
              </a:rPr>
              <a:t>of</a:t>
            </a:r>
            <a:r>
              <a:rPr sz="2400" b="1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u="heavy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Segoe UI"/>
                <a:cs typeface="Segoe UI"/>
              </a:rPr>
              <a:t> 	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823" y="685800"/>
            <a:ext cx="1689100" cy="1710055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Check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4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2435" y="6886447"/>
            <a:ext cx="169798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solidFill>
                  <a:srgbClr val="3B9F37"/>
                </a:solidFill>
                <a:latin typeface="Segoe UI"/>
                <a:cs typeface="Segoe UI"/>
              </a:rPr>
              <a:t>b.</a:t>
            </a:r>
            <a:r>
              <a:rPr sz="2000" b="1" spc="-25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9F37"/>
                </a:solidFill>
                <a:latin typeface="Segoe UI"/>
                <a:cs typeface="Segoe UI"/>
              </a:rPr>
              <a:t>Plastic</a:t>
            </a:r>
            <a:r>
              <a:rPr sz="2000" b="1" spc="-75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9F37"/>
                </a:solidFill>
                <a:latin typeface="Segoe UI"/>
                <a:cs typeface="Segoe UI"/>
              </a:rPr>
              <a:t>SCM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935" y="2987167"/>
            <a:ext cx="7594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B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aza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935" y="3807967"/>
            <a:ext cx="13188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Plastic</a:t>
            </a:r>
            <a:r>
              <a:rPr sz="2000" spc="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SCM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935" y="4628464"/>
            <a:ext cx="9436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95" dirty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2000" spc="-20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000" spc="40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08935" y="5449265"/>
            <a:ext cx="3467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Git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4631" y="673608"/>
            <a:ext cx="15386685" cy="1734820"/>
            <a:chOff x="484631" y="673608"/>
            <a:chExt cx="15386685" cy="1734820"/>
          </a:xfrm>
        </p:grpSpPr>
        <p:sp>
          <p:nvSpPr>
            <p:cNvPr id="3" name="object 3"/>
            <p:cNvSpPr/>
            <p:nvPr/>
          </p:nvSpPr>
          <p:spPr>
            <a:xfrm>
              <a:off x="490727" y="679704"/>
              <a:ext cx="1697989" cy="1722120"/>
            </a:xfrm>
            <a:custGeom>
              <a:avLst/>
              <a:gdLst/>
              <a:ahLst/>
              <a:cxnLst/>
              <a:rect l="l" t="t" r="r" b="b"/>
              <a:pathLst>
                <a:path w="1697989" h="1722120">
                  <a:moveTo>
                    <a:pt x="1697736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1697736" y="1722120"/>
                  </a:lnTo>
                  <a:lnTo>
                    <a:pt x="1697736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0727" y="679704"/>
              <a:ext cx="15374619" cy="1722120"/>
            </a:xfrm>
            <a:custGeom>
              <a:avLst/>
              <a:gdLst/>
              <a:ahLst/>
              <a:cxnLst/>
              <a:rect l="l" t="t" r="r" b="b"/>
              <a:pathLst>
                <a:path w="15374619" h="1722120">
                  <a:moveTo>
                    <a:pt x="0" y="1722120"/>
                  </a:moveTo>
                  <a:lnTo>
                    <a:pt x="15374112" y="1722120"/>
                  </a:lnTo>
                  <a:lnTo>
                    <a:pt x="15374112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88464" y="679704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4495" y="3840479"/>
            <a:ext cx="1969007" cy="16794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43201" y="2890773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3201" y="3712209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3201" y="453364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3201" y="5354523"/>
            <a:ext cx="271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326006"/>
            <a:ext cx="1366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Which</a:t>
            </a:r>
            <a:r>
              <a:rPr sz="2400" b="1" spc="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among</a:t>
            </a:r>
            <a:r>
              <a:rPr sz="24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 following</a:t>
            </a:r>
            <a:r>
              <a:rPr sz="2400" b="1" spc="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does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not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Segoe UI"/>
                <a:cs typeface="Segoe UI"/>
              </a:rPr>
              <a:t>support</a:t>
            </a:r>
            <a:r>
              <a:rPr sz="24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 build</a:t>
            </a:r>
            <a:r>
              <a:rPr sz="2400" b="1" spc="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system?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8935" y="2987167"/>
            <a:ext cx="14243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ou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ce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Fo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ge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935" y="3807967"/>
            <a:ext cx="7423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Git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ab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935" y="4628464"/>
            <a:ext cx="8178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Gi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Hub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935" y="5449265"/>
            <a:ext cx="21196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None</a:t>
            </a:r>
            <a:r>
              <a:rPr sz="20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above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6823" y="890980"/>
            <a:ext cx="1689100" cy="1109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Check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5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6899529"/>
            <a:ext cx="23793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correct</a:t>
            </a:r>
            <a:r>
              <a:rPr sz="2000" spc="2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answer</a:t>
            </a:r>
            <a:r>
              <a:rPr sz="2000" spc="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is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191" y="7354806"/>
            <a:ext cx="15481554" cy="311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0433685" cy="100965"/>
            <a:chOff x="0" y="0"/>
            <a:chExt cx="10433685" cy="10096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57325" cy="100965"/>
            </a:xfrm>
            <a:custGeom>
              <a:avLst/>
              <a:gdLst/>
              <a:ahLst/>
              <a:cxnLst/>
              <a:rect l="l" t="t" r="r" b="b"/>
              <a:pathLst>
                <a:path w="1457325" h="100965">
                  <a:moveTo>
                    <a:pt x="0" y="100583"/>
                  </a:moveTo>
                  <a:lnTo>
                    <a:pt x="1456944" y="100583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6944" y="0"/>
              <a:ext cx="7101840" cy="100965"/>
            </a:xfrm>
            <a:custGeom>
              <a:avLst/>
              <a:gdLst/>
              <a:ahLst/>
              <a:cxnLst/>
              <a:rect l="l" t="t" r="r" b="b"/>
              <a:pathLst>
                <a:path w="7101840" h="100965">
                  <a:moveTo>
                    <a:pt x="0" y="100583"/>
                  </a:moveTo>
                  <a:lnTo>
                    <a:pt x="7101840" y="100583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58783" y="0"/>
              <a:ext cx="1405255" cy="100965"/>
            </a:xfrm>
            <a:custGeom>
              <a:avLst/>
              <a:gdLst/>
              <a:ahLst/>
              <a:cxnLst/>
              <a:rect l="l" t="t" r="r" b="b"/>
              <a:pathLst>
                <a:path w="1405254" h="100965">
                  <a:moveTo>
                    <a:pt x="0" y="100583"/>
                  </a:moveTo>
                  <a:lnTo>
                    <a:pt x="1405127" y="100583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63911" y="0"/>
              <a:ext cx="469900" cy="100965"/>
            </a:xfrm>
            <a:custGeom>
              <a:avLst/>
              <a:gdLst/>
              <a:ahLst/>
              <a:cxnLst/>
              <a:rect l="l" t="t" r="r" b="b"/>
              <a:pathLst>
                <a:path w="469900" h="100965">
                  <a:moveTo>
                    <a:pt x="0" y="100583"/>
                  </a:moveTo>
                  <a:lnTo>
                    <a:pt x="469392" y="100583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600943" y="0"/>
            <a:ext cx="5648325" cy="100965"/>
            <a:chOff x="10600943" y="0"/>
            <a:chExt cx="5648325" cy="100965"/>
          </a:xfrm>
        </p:grpSpPr>
        <p:sp>
          <p:nvSpPr>
            <p:cNvPr id="10" name="object 10"/>
            <p:cNvSpPr/>
            <p:nvPr/>
          </p:nvSpPr>
          <p:spPr>
            <a:xfrm>
              <a:off x="10600943" y="0"/>
              <a:ext cx="1667510" cy="100965"/>
            </a:xfrm>
            <a:custGeom>
              <a:avLst/>
              <a:gdLst/>
              <a:ahLst/>
              <a:cxnLst/>
              <a:rect l="l" t="t" r="r" b="b"/>
              <a:pathLst>
                <a:path w="1667509" h="100965">
                  <a:moveTo>
                    <a:pt x="0" y="100583"/>
                  </a:moveTo>
                  <a:lnTo>
                    <a:pt x="1667255" y="100583"/>
                  </a:lnTo>
                  <a:lnTo>
                    <a:pt x="1667255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68199" y="0"/>
              <a:ext cx="3980815" cy="100965"/>
            </a:xfrm>
            <a:custGeom>
              <a:avLst/>
              <a:gdLst/>
              <a:ahLst/>
              <a:cxnLst/>
              <a:rect l="l" t="t" r="r" b="b"/>
              <a:pathLst>
                <a:path w="3980815" h="100965">
                  <a:moveTo>
                    <a:pt x="0" y="100583"/>
                  </a:moveTo>
                  <a:lnTo>
                    <a:pt x="3980688" y="100583"/>
                  </a:lnTo>
                  <a:lnTo>
                    <a:pt x="3980688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74495" y="3840479"/>
            <a:ext cx="1969007" cy="167944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3201" y="2890773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a.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3201" y="3712209"/>
            <a:ext cx="27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04040"/>
                </a:solidFill>
                <a:latin typeface="Segoe UI"/>
                <a:cs typeface="Segoe UI"/>
              </a:rPr>
              <a:t>b.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3201" y="453364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Segoe UI"/>
                <a:cs typeface="Segoe UI"/>
              </a:rPr>
              <a:t>c.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3201" y="5354523"/>
            <a:ext cx="271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Segoe UI"/>
                <a:cs typeface="Segoe UI"/>
              </a:rPr>
              <a:t>d.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1511" y="1326006"/>
            <a:ext cx="1366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Which</a:t>
            </a:r>
            <a:r>
              <a:rPr sz="2400" b="1" spc="4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among</a:t>
            </a:r>
            <a:r>
              <a:rPr sz="24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 following</a:t>
            </a:r>
            <a:r>
              <a:rPr sz="2400" b="1" spc="5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does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not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Segoe UI"/>
                <a:cs typeface="Segoe UI"/>
              </a:rPr>
              <a:t>support</a:t>
            </a:r>
            <a:r>
              <a:rPr sz="2400" b="1" spc="-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400" b="1" spc="-10" dirty="0">
                <a:solidFill>
                  <a:srgbClr val="404040"/>
                </a:solidFill>
                <a:latin typeface="Segoe UI"/>
                <a:cs typeface="Segoe UI"/>
              </a:rPr>
              <a:t> build</a:t>
            </a:r>
            <a:r>
              <a:rPr sz="2400" b="1" spc="3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Segoe UI"/>
                <a:cs typeface="Segoe UI"/>
              </a:rPr>
              <a:t>system?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823" y="685800"/>
            <a:ext cx="1689100" cy="1710055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Knowledge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Check</a:t>
            </a:r>
            <a:endParaRPr sz="20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5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2435" y="6886447"/>
            <a:ext cx="17894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3B9F37"/>
                </a:solidFill>
                <a:latin typeface="Segoe UI"/>
                <a:cs typeface="Segoe UI"/>
              </a:rPr>
              <a:t>a.</a:t>
            </a:r>
            <a:r>
              <a:rPr sz="2000" b="1" spc="-50" dirty="0">
                <a:solidFill>
                  <a:srgbClr val="3B9F37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9F37"/>
                </a:solidFill>
                <a:latin typeface="Segoe UI"/>
                <a:cs typeface="Segoe UI"/>
              </a:rPr>
              <a:t>SourceForge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935" y="2987167"/>
            <a:ext cx="14243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ou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ce</a:t>
            </a:r>
            <a:r>
              <a:rPr sz="2000" dirty="0">
                <a:solidFill>
                  <a:srgbClr val="404040"/>
                </a:solidFill>
                <a:latin typeface="Segoe UI"/>
                <a:cs typeface="Segoe UI"/>
              </a:rPr>
              <a:t>Fo</a:t>
            </a:r>
            <a:r>
              <a:rPr sz="2000" spc="-30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ge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935" y="3807967"/>
            <a:ext cx="7423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Git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ab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935" y="4628464"/>
            <a:ext cx="8178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Gi</a:t>
            </a:r>
            <a:r>
              <a:rPr sz="2000" spc="-15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Hub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08935" y="5449265"/>
            <a:ext cx="21196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None</a:t>
            </a:r>
            <a:r>
              <a:rPr sz="2000" spc="15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Segoe UI"/>
                <a:cs typeface="Segoe UI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egoe UI"/>
                <a:cs typeface="Segoe UI"/>
              </a:rPr>
              <a:t>above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3800"/>
            <a:ext cx="16255365" cy="1600200"/>
            <a:chOff x="0" y="7543800"/>
            <a:chExt cx="16255365" cy="1600200"/>
          </a:xfrm>
        </p:grpSpPr>
        <p:sp>
          <p:nvSpPr>
            <p:cNvPr id="3" name="object 3"/>
            <p:cNvSpPr/>
            <p:nvPr/>
          </p:nvSpPr>
          <p:spPr>
            <a:xfrm>
              <a:off x="0" y="7677911"/>
              <a:ext cx="16255365" cy="1466215"/>
            </a:xfrm>
            <a:custGeom>
              <a:avLst/>
              <a:gdLst/>
              <a:ahLst/>
              <a:cxnLst/>
              <a:rect l="l" t="t" r="r" b="b"/>
              <a:pathLst>
                <a:path w="16255365" h="1466215">
                  <a:moveTo>
                    <a:pt x="16254984" y="0"/>
                  </a:moveTo>
                  <a:lnTo>
                    <a:pt x="0" y="0"/>
                  </a:lnTo>
                  <a:lnTo>
                    <a:pt x="0" y="1466087"/>
                  </a:lnTo>
                  <a:lnTo>
                    <a:pt x="16254984" y="1466087"/>
                  </a:lnTo>
                  <a:lnTo>
                    <a:pt x="16254984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43800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7543800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7543800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7543800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07040" y="7543800"/>
              <a:ext cx="1667510" cy="131445"/>
            </a:xfrm>
            <a:custGeom>
              <a:avLst/>
              <a:gdLst/>
              <a:ahLst/>
              <a:cxnLst/>
              <a:rect l="l" t="t" r="r" b="b"/>
              <a:pathLst>
                <a:path w="1667509" h="131445">
                  <a:moveTo>
                    <a:pt x="1667255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67255" y="131063"/>
                  </a:lnTo>
                  <a:lnTo>
                    <a:pt x="1667255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4295" y="7543800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8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8" y="131063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6095"/>
            <a:ext cx="16255365" cy="1118870"/>
          </a:xfrm>
          <a:custGeom>
            <a:avLst/>
            <a:gdLst/>
            <a:ahLst/>
            <a:cxnLst/>
            <a:rect l="l" t="t" r="r" b="b"/>
            <a:pathLst>
              <a:path w="16255365" h="1118870">
                <a:moveTo>
                  <a:pt x="16254984" y="0"/>
                </a:moveTo>
                <a:lnTo>
                  <a:pt x="0" y="0"/>
                </a:lnTo>
                <a:lnTo>
                  <a:pt x="0" y="1118616"/>
                </a:lnTo>
                <a:lnTo>
                  <a:pt x="16254984" y="1118616"/>
                </a:lnTo>
                <a:lnTo>
                  <a:pt x="16254984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017511" y="3810965"/>
            <a:ext cx="45078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solidFill>
                  <a:srgbClr val="252525"/>
                </a:solidFill>
                <a:latin typeface="Segoe UI"/>
                <a:cs typeface="Segoe UI"/>
              </a:rPr>
              <a:t>Thank</a:t>
            </a:r>
            <a:r>
              <a:rPr sz="7200" b="1" spc="-8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7200" b="1" spc="-220" dirty="0">
                <a:solidFill>
                  <a:srgbClr val="252525"/>
                </a:solidFill>
                <a:latin typeface="Segoe UI"/>
                <a:cs typeface="Segoe UI"/>
              </a:rPr>
              <a:t>You</a:t>
            </a:r>
            <a:endParaRPr sz="7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3455" y="2934151"/>
            <a:ext cx="5129784" cy="50363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9800" y="96351"/>
            <a:ext cx="10896600" cy="9144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Need</a:t>
            </a:r>
            <a:r>
              <a:rPr spc="25" dirty="0"/>
              <a:t> </a:t>
            </a:r>
            <a:r>
              <a:rPr spc="-30" dirty="0"/>
              <a:t>of</a:t>
            </a:r>
            <a:r>
              <a:rPr spc="5" dirty="0"/>
              <a:t> </a:t>
            </a:r>
            <a:r>
              <a:rPr spc="-35" dirty="0"/>
              <a:t>Version</a:t>
            </a:r>
            <a:r>
              <a:rPr spc="10" dirty="0"/>
              <a:t> </a:t>
            </a:r>
            <a:r>
              <a:rPr spc="-20" dirty="0"/>
              <a:t>Control</a:t>
            </a:r>
            <a:r>
              <a:rPr spc="55" dirty="0"/>
              <a:t> </a:t>
            </a:r>
            <a:r>
              <a:rPr spc="-25" dirty="0"/>
              <a:t>System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3752" y="1010187"/>
            <a:ext cx="6495288" cy="247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22319" y="1339342"/>
            <a:ext cx="8707120" cy="143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Version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control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systems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can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be</a:t>
            </a:r>
            <a:r>
              <a:rPr sz="2400" spc="1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used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to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accomplish</a:t>
            </a:r>
            <a:r>
              <a:rPr sz="2400" spc="4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various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tasks.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550">
              <a:latin typeface="Segoe UI"/>
              <a:cs typeface="Segoe UI"/>
            </a:endParaRPr>
          </a:p>
          <a:p>
            <a:pPr marL="282829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Files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are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checked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into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version</a:t>
            </a:r>
            <a:endParaRPr sz="2000">
              <a:latin typeface="Segoe UI"/>
              <a:cs typeface="Segoe UI"/>
            </a:endParaRPr>
          </a:p>
          <a:p>
            <a:pPr marL="282829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control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by </a:t>
            </a:r>
            <a:r>
              <a:rPr sz="2000" spc="-20" dirty="0">
                <a:latin typeface="Segoe UI"/>
                <a:cs typeface="Segoe UI"/>
              </a:rPr>
              <a:t>registered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users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only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98379" y="3331540"/>
            <a:ext cx="4535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Segoe UI"/>
                <a:cs typeface="Segoe UI"/>
              </a:rPr>
              <a:t>The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username</a:t>
            </a:r>
            <a:r>
              <a:rPr sz="2000" spc="8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and </a:t>
            </a:r>
            <a:r>
              <a:rPr sz="2000" spc="-15" dirty="0">
                <a:latin typeface="Segoe UI"/>
                <a:cs typeface="Segoe UI"/>
              </a:rPr>
              <a:t>timestamp</a:t>
            </a:r>
            <a:r>
              <a:rPr sz="2000" spc="9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check-in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are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associated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with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the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revision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54943" y="5764225"/>
            <a:ext cx="411861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Segoe UI"/>
                <a:cs typeface="Segoe UI"/>
              </a:rPr>
              <a:t>Each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file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check-in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gets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new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version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which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is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usually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</a:t>
            </a:r>
            <a:r>
              <a:rPr sz="2000" spc="-10" dirty="0">
                <a:latin typeface="Segoe UI"/>
                <a:cs typeface="Segoe UI"/>
              </a:rPr>
              <a:t> number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4730" y="8006892"/>
            <a:ext cx="411162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Segoe UI"/>
                <a:cs typeface="Segoe UI"/>
              </a:rPr>
              <a:t>All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previous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versions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spc="-5" dirty="0">
                <a:latin typeface="Segoe UI"/>
                <a:cs typeface="Segoe UI"/>
              </a:rPr>
              <a:t> a file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can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be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easily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extracted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2334" y="7999882"/>
            <a:ext cx="332867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Segoe UI"/>
                <a:cs typeface="Segoe UI"/>
              </a:rPr>
              <a:t>The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latest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versions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all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files 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are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often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referred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to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as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heads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6029" y="5780913"/>
            <a:ext cx="343789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Segoe UI"/>
                <a:cs typeface="Segoe UI"/>
              </a:rPr>
              <a:t>Source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control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systems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Segoe UI"/>
                <a:cs typeface="Segoe UI"/>
              </a:rPr>
              <a:t>are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organized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into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repositories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7788" y="3052063"/>
            <a:ext cx="368046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Segoe UI"/>
                <a:cs typeface="Segoe UI"/>
              </a:rPr>
              <a:t>Supports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branching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where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the 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head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the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repository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is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split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for </a:t>
            </a:r>
            <a:r>
              <a:rPr sz="2000" spc="-5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parallel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development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3114" y="152400"/>
            <a:ext cx="5539486" cy="9144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Repository</a:t>
            </a:r>
            <a:r>
              <a:rPr spc="15" dirty="0"/>
              <a:t> </a:t>
            </a:r>
            <a:r>
              <a:rPr spc="-10" dirty="0"/>
              <a:t>Usage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2240" y="1055307"/>
            <a:ext cx="3331464" cy="3397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465576" y="1316736"/>
            <a:ext cx="8288020" cy="7117080"/>
            <a:chOff x="3465576" y="1316736"/>
            <a:chExt cx="8288020" cy="7117080"/>
          </a:xfrm>
        </p:grpSpPr>
        <p:sp>
          <p:nvSpPr>
            <p:cNvPr id="5" name="object 5"/>
            <p:cNvSpPr/>
            <p:nvPr/>
          </p:nvSpPr>
          <p:spPr>
            <a:xfrm>
              <a:off x="6254496" y="4029455"/>
              <a:ext cx="3794760" cy="4404360"/>
            </a:xfrm>
            <a:custGeom>
              <a:avLst/>
              <a:gdLst/>
              <a:ahLst/>
              <a:cxnLst/>
              <a:rect l="l" t="t" r="r" b="b"/>
              <a:pathLst>
                <a:path w="3794759" h="4404359">
                  <a:moveTo>
                    <a:pt x="3794760" y="682371"/>
                  </a:moveTo>
                  <a:lnTo>
                    <a:pt x="2695575" y="0"/>
                  </a:lnTo>
                  <a:lnTo>
                    <a:pt x="2722245" y="48133"/>
                  </a:lnTo>
                  <a:lnTo>
                    <a:pt x="2744470" y="96266"/>
                  </a:lnTo>
                  <a:lnTo>
                    <a:pt x="2762250" y="148717"/>
                  </a:lnTo>
                  <a:lnTo>
                    <a:pt x="2780030" y="196850"/>
                  </a:lnTo>
                  <a:lnTo>
                    <a:pt x="2788920" y="249301"/>
                  </a:lnTo>
                  <a:lnTo>
                    <a:pt x="2797937" y="297434"/>
                  </a:lnTo>
                  <a:lnTo>
                    <a:pt x="2802382" y="349885"/>
                  </a:lnTo>
                  <a:lnTo>
                    <a:pt x="2802382" y="398018"/>
                  </a:lnTo>
                  <a:lnTo>
                    <a:pt x="2797937" y="446151"/>
                  </a:lnTo>
                  <a:lnTo>
                    <a:pt x="2793365" y="494284"/>
                  </a:lnTo>
                  <a:lnTo>
                    <a:pt x="2784475" y="542417"/>
                  </a:lnTo>
                  <a:lnTo>
                    <a:pt x="2771140" y="590423"/>
                  </a:lnTo>
                  <a:lnTo>
                    <a:pt x="2753360" y="638556"/>
                  </a:lnTo>
                  <a:lnTo>
                    <a:pt x="2735580" y="682371"/>
                  </a:lnTo>
                  <a:lnTo>
                    <a:pt x="2713355" y="721741"/>
                  </a:lnTo>
                  <a:lnTo>
                    <a:pt x="2686558" y="765429"/>
                  </a:lnTo>
                  <a:lnTo>
                    <a:pt x="2659888" y="804799"/>
                  </a:lnTo>
                  <a:lnTo>
                    <a:pt x="2628773" y="844169"/>
                  </a:lnTo>
                  <a:lnTo>
                    <a:pt x="2593213" y="879094"/>
                  </a:lnTo>
                  <a:lnTo>
                    <a:pt x="2557526" y="909701"/>
                  </a:lnTo>
                  <a:lnTo>
                    <a:pt x="2517521" y="940435"/>
                  </a:lnTo>
                  <a:lnTo>
                    <a:pt x="2472944" y="971042"/>
                  </a:lnTo>
                  <a:lnTo>
                    <a:pt x="2428494" y="997204"/>
                  </a:lnTo>
                  <a:lnTo>
                    <a:pt x="2379599" y="1019048"/>
                  </a:lnTo>
                  <a:lnTo>
                    <a:pt x="2330577" y="1036574"/>
                  </a:lnTo>
                  <a:lnTo>
                    <a:pt x="2277237" y="1054100"/>
                  </a:lnTo>
                  <a:lnTo>
                    <a:pt x="2219325" y="1067181"/>
                  </a:lnTo>
                  <a:lnTo>
                    <a:pt x="2161413" y="1075944"/>
                  </a:lnTo>
                  <a:lnTo>
                    <a:pt x="2036826" y="1084707"/>
                  </a:lnTo>
                  <a:lnTo>
                    <a:pt x="1898904" y="1075944"/>
                  </a:lnTo>
                  <a:lnTo>
                    <a:pt x="1899996" y="1076642"/>
                  </a:lnTo>
                  <a:lnTo>
                    <a:pt x="1873504" y="1072515"/>
                  </a:lnTo>
                  <a:lnTo>
                    <a:pt x="1700022" y="1063752"/>
                  </a:lnTo>
                  <a:lnTo>
                    <a:pt x="1526413" y="1072515"/>
                  </a:lnTo>
                  <a:lnTo>
                    <a:pt x="1357249" y="1098804"/>
                  </a:lnTo>
                  <a:lnTo>
                    <a:pt x="1272794" y="1116330"/>
                  </a:lnTo>
                  <a:lnTo>
                    <a:pt x="1192657" y="1138174"/>
                  </a:lnTo>
                  <a:lnTo>
                    <a:pt x="1116965" y="1164463"/>
                  </a:lnTo>
                  <a:lnTo>
                    <a:pt x="1036828" y="1195070"/>
                  </a:lnTo>
                  <a:lnTo>
                    <a:pt x="961263" y="1230122"/>
                  </a:lnTo>
                  <a:lnTo>
                    <a:pt x="890016" y="1265174"/>
                  </a:lnTo>
                  <a:lnTo>
                    <a:pt x="818769" y="1308989"/>
                  </a:lnTo>
                  <a:lnTo>
                    <a:pt x="747649" y="1348359"/>
                  </a:lnTo>
                  <a:lnTo>
                    <a:pt x="685292" y="1396492"/>
                  </a:lnTo>
                  <a:lnTo>
                    <a:pt x="618617" y="1444625"/>
                  </a:lnTo>
                  <a:lnTo>
                    <a:pt x="556260" y="1497203"/>
                  </a:lnTo>
                  <a:lnTo>
                    <a:pt x="440563" y="1610995"/>
                  </a:lnTo>
                  <a:lnTo>
                    <a:pt x="387223" y="1672336"/>
                  </a:lnTo>
                  <a:lnTo>
                    <a:pt x="338201" y="1737995"/>
                  </a:lnTo>
                  <a:lnTo>
                    <a:pt x="289306" y="1799336"/>
                  </a:lnTo>
                  <a:lnTo>
                    <a:pt x="249174" y="1869313"/>
                  </a:lnTo>
                  <a:lnTo>
                    <a:pt x="204724" y="1939417"/>
                  </a:lnTo>
                  <a:lnTo>
                    <a:pt x="169164" y="2009394"/>
                  </a:lnTo>
                  <a:lnTo>
                    <a:pt x="133477" y="2083943"/>
                  </a:lnTo>
                  <a:lnTo>
                    <a:pt x="102362" y="2162683"/>
                  </a:lnTo>
                  <a:lnTo>
                    <a:pt x="75692" y="2237105"/>
                  </a:lnTo>
                  <a:lnTo>
                    <a:pt x="53340" y="2315972"/>
                  </a:lnTo>
                  <a:lnTo>
                    <a:pt x="35560" y="2399157"/>
                  </a:lnTo>
                  <a:lnTo>
                    <a:pt x="8890" y="2565527"/>
                  </a:lnTo>
                  <a:lnTo>
                    <a:pt x="4445" y="2648712"/>
                  </a:lnTo>
                  <a:lnTo>
                    <a:pt x="0" y="2736215"/>
                  </a:lnTo>
                  <a:lnTo>
                    <a:pt x="4445" y="2819400"/>
                  </a:lnTo>
                  <a:lnTo>
                    <a:pt x="8890" y="2907030"/>
                  </a:lnTo>
                  <a:lnTo>
                    <a:pt x="35560" y="3073400"/>
                  </a:lnTo>
                  <a:lnTo>
                    <a:pt x="53340" y="3152140"/>
                  </a:lnTo>
                  <a:lnTo>
                    <a:pt x="75692" y="3231007"/>
                  </a:lnTo>
                  <a:lnTo>
                    <a:pt x="102362" y="3309747"/>
                  </a:lnTo>
                  <a:lnTo>
                    <a:pt x="133477" y="3384169"/>
                  </a:lnTo>
                  <a:lnTo>
                    <a:pt x="204724" y="3533140"/>
                  </a:lnTo>
                  <a:lnTo>
                    <a:pt x="249174" y="3603117"/>
                  </a:lnTo>
                  <a:lnTo>
                    <a:pt x="289306" y="3668776"/>
                  </a:lnTo>
                  <a:lnTo>
                    <a:pt x="338201" y="3734435"/>
                  </a:lnTo>
                  <a:lnTo>
                    <a:pt x="387223" y="3795776"/>
                  </a:lnTo>
                  <a:lnTo>
                    <a:pt x="440563" y="3857079"/>
                  </a:lnTo>
                  <a:lnTo>
                    <a:pt x="556260" y="3970909"/>
                  </a:lnTo>
                  <a:lnTo>
                    <a:pt x="618617" y="4023449"/>
                  </a:lnTo>
                  <a:lnTo>
                    <a:pt x="685292" y="4071607"/>
                  </a:lnTo>
                  <a:lnTo>
                    <a:pt x="747649" y="4119778"/>
                  </a:lnTo>
                  <a:lnTo>
                    <a:pt x="818769" y="4163555"/>
                  </a:lnTo>
                  <a:lnTo>
                    <a:pt x="961263" y="4242359"/>
                  </a:lnTo>
                  <a:lnTo>
                    <a:pt x="1036828" y="4273016"/>
                  </a:lnTo>
                  <a:lnTo>
                    <a:pt x="1116965" y="4303661"/>
                  </a:lnTo>
                  <a:lnTo>
                    <a:pt x="1192657" y="4329925"/>
                  </a:lnTo>
                  <a:lnTo>
                    <a:pt x="1272794" y="4351820"/>
                  </a:lnTo>
                  <a:lnTo>
                    <a:pt x="1441831" y="4386846"/>
                  </a:lnTo>
                  <a:lnTo>
                    <a:pt x="1610995" y="4404360"/>
                  </a:lnTo>
                  <a:lnTo>
                    <a:pt x="1784477" y="4404360"/>
                  </a:lnTo>
                  <a:lnTo>
                    <a:pt x="1958086" y="4386846"/>
                  </a:lnTo>
                  <a:lnTo>
                    <a:pt x="2042668" y="4369333"/>
                  </a:lnTo>
                  <a:lnTo>
                    <a:pt x="2122678" y="4351820"/>
                  </a:lnTo>
                  <a:lnTo>
                    <a:pt x="2202815" y="4329925"/>
                  </a:lnTo>
                  <a:lnTo>
                    <a:pt x="2282952" y="4303661"/>
                  </a:lnTo>
                  <a:lnTo>
                    <a:pt x="2434209" y="4242359"/>
                  </a:lnTo>
                  <a:lnTo>
                    <a:pt x="2509901" y="4202963"/>
                  </a:lnTo>
                  <a:lnTo>
                    <a:pt x="2576703" y="4163555"/>
                  </a:lnTo>
                  <a:lnTo>
                    <a:pt x="2647823" y="4119778"/>
                  </a:lnTo>
                  <a:lnTo>
                    <a:pt x="2714625" y="4071607"/>
                  </a:lnTo>
                  <a:lnTo>
                    <a:pt x="2776855" y="4023449"/>
                  </a:lnTo>
                  <a:lnTo>
                    <a:pt x="2839212" y="3970909"/>
                  </a:lnTo>
                  <a:lnTo>
                    <a:pt x="2954909" y="3857079"/>
                  </a:lnTo>
                  <a:lnTo>
                    <a:pt x="3008249" y="3795776"/>
                  </a:lnTo>
                  <a:lnTo>
                    <a:pt x="3057271" y="3734435"/>
                  </a:lnTo>
                  <a:lnTo>
                    <a:pt x="3106166" y="3668776"/>
                  </a:lnTo>
                  <a:lnTo>
                    <a:pt x="3150743" y="3603117"/>
                  </a:lnTo>
                  <a:lnTo>
                    <a:pt x="3190748" y="3533140"/>
                  </a:lnTo>
                  <a:lnTo>
                    <a:pt x="3230753" y="3458718"/>
                  </a:lnTo>
                  <a:lnTo>
                    <a:pt x="3293110" y="3309747"/>
                  </a:lnTo>
                  <a:lnTo>
                    <a:pt x="3319780" y="3231007"/>
                  </a:lnTo>
                  <a:lnTo>
                    <a:pt x="3342132" y="3152140"/>
                  </a:lnTo>
                  <a:lnTo>
                    <a:pt x="3359912" y="3073400"/>
                  </a:lnTo>
                  <a:lnTo>
                    <a:pt x="3377692" y="2990215"/>
                  </a:lnTo>
                  <a:lnTo>
                    <a:pt x="3386582" y="2907030"/>
                  </a:lnTo>
                  <a:lnTo>
                    <a:pt x="3395472" y="2819400"/>
                  </a:lnTo>
                  <a:lnTo>
                    <a:pt x="3395472" y="2648712"/>
                  </a:lnTo>
                  <a:lnTo>
                    <a:pt x="3377692" y="2482342"/>
                  </a:lnTo>
                  <a:lnTo>
                    <a:pt x="3342132" y="2315972"/>
                  </a:lnTo>
                  <a:lnTo>
                    <a:pt x="3319780" y="2237105"/>
                  </a:lnTo>
                  <a:lnTo>
                    <a:pt x="3293110" y="2162683"/>
                  </a:lnTo>
                  <a:lnTo>
                    <a:pt x="3261995" y="2083943"/>
                  </a:lnTo>
                  <a:lnTo>
                    <a:pt x="3230753" y="2009394"/>
                  </a:lnTo>
                  <a:lnTo>
                    <a:pt x="3150743" y="1869313"/>
                  </a:lnTo>
                  <a:lnTo>
                    <a:pt x="3121190" y="1822932"/>
                  </a:lnTo>
                  <a:lnTo>
                    <a:pt x="3104896" y="1793252"/>
                  </a:lnTo>
                  <a:lnTo>
                    <a:pt x="3073781" y="1732026"/>
                  </a:lnTo>
                  <a:lnTo>
                    <a:pt x="3047111" y="1675130"/>
                  </a:lnTo>
                  <a:lnTo>
                    <a:pt x="3011551" y="1561465"/>
                  </a:lnTo>
                  <a:lnTo>
                    <a:pt x="2998089" y="1504569"/>
                  </a:lnTo>
                  <a:lnTo>
                    <a:pt x="2989199" y="1399667"/>
                  </a:lnTo>
                  <a:lnTo>
                    <a:pt x="2989199" y="1347089"/>
                  </a:lnTo>
                  <a:lnTo>
                    <a:pt x="2993644" y="1294638"/>
                  </a:lnTo>
                  <a:lnTo>
                    <a:pt x="3002534" y="1242187"/>
                  </a:lnTo>
                  <a:lnTo>
                    <a:pt x="3011551" y="1194054"/>
                  </a:lnTo>
                  <a:lnTo>
                    <a:pt x="3024886" y="1145921"/>
                  </a:lnTo>
                  <a:lnTo>
                    <a:pt x="3042666" y="1102233"/>
                  </a:lnTo>
                  <a:lnTo>
                    <a:pt x="3051556" y="1084707"/>
                  </a:lnTo>
                  <a:lnTo>
                    <a:pt x="3064891" y="1058418"/>
                  </a:lnTo>
                  <a:lnTo>
                    <a:pt x="3091561" y="1014730"/>
                  </a:lnTo>
                  <a:lnTo>
                    <a:pt x="3118358" y="975360"/>
                  </a:lnTo>
                  <a:lnTo>
                    <a:pt x="3149473" y="940435"/>
                  </a:lnTo>
                  <a:lnTo>
                    <a:pt x="3180588" y="901065"/>
                  </a:lnTo>
                  <a:lnTo>
                    <a:pt x="3216148" y="870331"/>
                  </a:lnTo>
                  <a:lnTo>
                    <a:pt x="3296285" y="809117"/>
                  </a:lnTo>
                  <a:lnTo>
                    <a:pt x="3336417" y="782955"/>
                  </a:lnTo>
                  <a:lnTo>
                    <a:pt x="3425317" y="739140"/>
                  </a:lnTo>
                  <a:lnTo>
                    <a:pt x="3474339" y="721741"/>
                  </a:lnTo>
                  <a:lnTo>
                    <a:pt x="3523234" y="708533"/>
                  </a:lnTo>
                  <a:lnTo>
                    <a:pt x="3576701" y="695452"/>
                  </a:lnTo>
                  <a:lnTo>
                    <a:pt x="3630041" y="686689"/>
                  </a:lnTo>
                  <a:lnTo>
                    <a:pt x="3683508" y="682371"/>
                  </a:lnTo>
                  <a:lnTo>
                    <a:pt x="3794760" y="682371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65576" y="1316735"/>
              <a:ext cx="6108700" cy="7040880"/>
            </a:xfrm>
            <a:custGeom>
              <a:avLst/>
              <a:gdLst/>
              <a:ahLst/>
              <a:cxnLst/>
              <a:rect l="l" t="t" r="r" b="b"/>
              <a:pathLst>
                <a:path w="6108700" h="7040880">
                  <a:moveTo>
                    <a:pt x="6108192" y="5448300"/>
                  </a:moveTo>
                  <a:lnTo>
                    <a:pt x="6103747" y="5365115"/>
                  </a:lnTo>
                  <a:lnTo>
                    <a:pt x="6099302" y="5286375"/>
                  </a:lnTo>
                  <a:lnTo>
                    <a:pt x="6085967" y="5203317"/>
                  </a:lnTo>
                  <a:lnTo>
                    <a:pt x="6072632" y="5124577"/>
                  </a:lnTo>
                  <a:lnTo>
                    <a:pt x="6054725" y="5050155"/>
                  </a:lnTo>
                  <a:lnTo>
                    <a:pt x="6032500" y="4971415"/>
                  </a:lnTo>
                  <a:lnTo>
                    <a:pt x="6010275" y="4901438"/>
                  </a:lnTo>
                  <a:lnTo>
                    <a:pt x="5979160" y="4827016"/>
                  </a:lnTo>
                  <a:lnTo>
                    <a:pt x="5947918" y="4757039"/>
                  </a:lnTo>
                  <a:lnTo>
                    <a:pt x="5912358" y="4687062"/>
                  </a:lnTo>
                  <a:lnTo>
                    <a:pt x="5872353" y="4621403"/>
                  </a:lnTo>
                  <a:lnTo>
                    <a:pt x="5827776" y="4555744"/>
                  </a:lnTo>
                  <a:lnTo>
                    <a:pt x="5738749" y="4433189"/>
                  </a:lnTo>
                  <a:lnTo>
                    <a:pt x="5631942" y="4319524"/>
                  </a:lnTo>
                  <a:lnTo>
                    <a:pt x="5574157" y="4266946"/>
                  </a:lnTo>
                  <a:lnTo>
                    <a:pt x="5516245" y="4218813"/>
                  </a:lnTo>
                  <a:lnTo>
                    <a:pt x="5454015" y="4170680"/>
                  </a:lnTo>
                  <a:lnTo>
                    <a:pt x="5391658" y="4126992"/>
                  </a:lnTo>
                  <a:lnTo>
                    <a:pt x="5324856" y="4083177"/>
                  </a:lnTo>
                  <a:lnTo>
                    <a:pt x="5258181" y="4048252"/>
                  </a:lnTo>
                  <a:lnTo>
                    <a:pt x="5115687" y="3978275"/>
                  </a:lnTo>
                  <a:lnTo>
                    <a:pt x="5044440" y="3951986"/>
                  </a:lnTo>
                  <a:lnTo>
                    <a:pt x="4968875" y="3925697"/>
                  </a:lnTo>
                  <a:lnTo>
                    <a:pt x="4893183" y="3903853"/>
                  </a:lnTo>
                  <a:lnTo>
                    <a:pt x="4813046" y="3886327"/>
                  </a:lnTo>
                  <a:lnTo>
                    <a:pt x="4732909" y="3873246"/>
                  </a:lnTo>
                  <a:lnTo>
                    <a:pt x="4568317" y="3855720"/>
                  </a:lnTo>
                  <a:lnTo>
                    <a:pt x="4427639" y="3855720"/>
                  </a:lnTo>
                  <a:lnTo>
                    <a:pt x="4428744" y="3854958"/>
                  </a:lnTo>
                  <a:lnTo>
                    <a:pt x="4326509" y="3854958"/>
                  </a:lnTo>
                  <a:lnTo>
                    <a:pt x="4277614" y="3846322"/>
                  </a:lnTo>
                  <a:lnTo>
                    <a:pt x="4228719" y="3841877"/>
                  </a:lnTo>
                  <a:lnTo>
                    <a:pt x="4179824" y="3828796"/>
                  </a:lnTo>
                  <a:lnTo>
                    <a:pt x="4090797" y="3802507"/>
                  </a:lnTo>
                  <a:lnTo>
                    <a:pt x="4046347" y="3784981"/>
                  </a:lnTo>
                  <a:lnTo>
                    <a:pt x="4006342" y="3763137"/>
                  </a:lnTo>
                  <a:lnTo>
                    <a:pt x="3970782" y="3741293"/>
                  </a:lnTo>
                  <a:lnTo>
                    <a:pt x="3899662" y="3688715"/>
                  </a:lnTo>
                  <a:lnTo>
                    <a:pt x="3837432" y="3627501"/>
                  </a:lnTo>
                  <a:lnTo>
                    <a:pt x="3784092" y="3557397"/>
                  </a:lnTo>
                  <a:lnTo>
                    <a:pt x="3761867" y="3522472"/>
                  </a:lnTo>
                  <a:lnTo>
                    <a:pt x="3726307" y="3443605"/>
                  </a:lnTo>
                  <a:lnTo>
                    <a:pt x="3708527" y="3399917"/>
                  </a:lnTo>
                  <a:lnTo>
                    <a:pt x="3690747" y="3312414"/>
                  </a:lnTo>
                  <a:lnTo>
                    <a:pt x="3681857" y="3216021"/>
                  </a:lnTo>
                  <a:lnTo>
                    <a:pt x="3681857" y="3163570"/>
                  </a:lnTo>
                  <a:lnTo>
                    <a:pt x="3686302" y="3115437"/>
                  </a:lnTo>
                  <a:lnTo>
                    <a:pt x="3704082" y="3010408"/>
                  </a:lnTo>
                  <a:lnTo>
                    <a:pt x="3739642" y="2896616"/>
                  </a:lnTo>
                  <a:lnTo>
                    <a:pt x="3775964" y="2803614"/>
                  </a:lnTo>
                  <a:lnTo>
                    <a:pt x="3815842" y="2716403"/>
                  </a:lnTo>
                  <a:lnTo>
                    <a:pt x="3851402" y="2628900"/>
                  </a:lnTo>
                  <a:lnTo>
                    <a:pt x="3882644" y="2537079"/>
                  </a:lnTo>
                  <a:lnTo>
                    <a:pt x="3909314" y="2445258"/>
                  </a:lnTo>
                  <a:lnTo>
                    <a:pt x="3931539" y="2348992"/>
                  </a:lnTo>
                  <a:lnTo>
                    <a:pt x="3949319" y="2252726"/>
                  </a:lnTo>
                  <a:lnTo>
                    <a:pt x="3962654" y="2156460"/>
                  </a:lnTo>
                  <a:lnTo>
                    <a:pt x="3971544" y="2055876"/>
                  </a:lnTo>
                  <a:lnTo>
                    <a:pt x="3971544" y="1854708"/>
                  </a:lnTo>
                  <a:lnTo>
                    <a:pt x="3962654" y="1754124"/>
                  </a:lnTo>
                  <a:lnTo>
                    <a:pt x="3949319" y="1657858"/>
                  </a:lnTo>
                  <a:lnTo>
                    <a:pt x="3931539" y="1561592"/>
                  </a:lnTo>
                  <a:lnTo>
                    <a:pt x="3909314" y="1465326"/>
                  </a:lnTo>
                  <a:lnTo>
                    <a:pt x="3882644" y="1373505"/>
                  </a:lnTo>
                  <a:lnTo>
                    <a:pt x="3851402" y="1281684"/>
                  </a:lnTo>
                  <a:lnTo>
                    <a:pt x="3815842" y="1194193"/>
                  </a:lnTo>
                  <a:lnTo>
                    <a:pt x="3775837" y="1106678"/>
                  </a:lnTo>
                  <a:lnTo>
                    <a:pt x="3735832" y="1023620"/>
                  </a:lnTo>
                  <a:lnTo>
                    <a:pt x="3686937" y="940435"/>
                  </a:lnTo>
                  <a:lnTo>
                    <a:pt x="3633597" y="861695"/>
                  </a:lnTo>
                  <a:lnTo>
                    <a:pt x="3580130" y="787400"/>
                  </a:lnTo>
                  <a:lnTo>
                    <a:pt x="3455670" y="638683"/>
                  </a:lnTo>
                  <a:lnTo>
                    <a:pt x="3393440" y="573024"/>
                  </a:lnTo>
                  <a:lnTo>
                    <a:pt x="3322193" y="507365"/>
                  </a:lnTo>
                  <a:lnTo>
                    <a:pt x="3251073" y="446151"/>
                  </a:lnTo>
                  <a:lnTo>
                    <a:pt x="3175495" y="389255"/>
                  </a:lnTo>
                  <a:lnTo>
                    <a:pt x="3095371" y="332486"/>
                  </a:lnTo>
                  <a:lnTo>
                    <a:pt x="2935351" y="236220"/>
                  </a:lnTo>
                  <a:lnTo>
                    <a:pt x="2846324" y="192405"/>
                  </a:lnTo>
                  <a:lnTo>
                    <a:pt x="2761869" y="153162"/>
                  </a:lnTo>
                  <a:lnTo>
                    <a:pt x="2668397" y="118110"/>
                  </a:lnTo>
                  <a:lnTo>
                    <a:pt x="2575052" y="87503"/>
                  </a:lnTo>
                  <a:lnTo>
                    <a:pt x="2481707" y="61214"/>
                  </a:lnTo>
                  <a:lnTo>
                    <a:pt x="2388235" y="39370"/>
                  </a:lnTo>
                  <a:lnTo>
                    <a:pt x="2290445" y="21844"/>
                  </a:lnTo>
                  <a:lnTo>
                    <a:pt x="2188083" y="8763"/>
                  </a:lnTo>
                  <a:lnTo>
                    <a:pt x="1988058" y="0"/>
                  </a:lnTo>
                  <a:lnTo>
                    <a:pt x="1783461" y="8763"/>
                  </a:lnTo>
                  <a:lnTo>
                    <a:pt x="1685544" y="21844"/>
                  </a:lnTo>
                  <a:lnTo>
                    <a:pt x="1587754" y="39370"/>
                  </a:lnTo>
                  <a:lnTo>
                    <a:pt x="1489837" y="61214"/>
                  </a:lnTo>
                  <a:lnTo>
                    <a:pt x="1396492" y="87503"/>
                  </a:lnTo>
                  <a:lnTo>
                    <a:pt x="1303147" y="118110"/>
                  </a:lnTo>
                  <a:lnTo>
                    <a:pt x="1214120" y="153162"/>
                  </a:lnTo>
                  <a:lnTo>
                    <a:pt x="1125220" y="192405"/>
                  </a:lnTo>
                  <a:lnTo>
                    <a:pt x="1040638" y="236220"/>
                  </a:lnTo>
                  <a:lnTo>
                    <a:pt x="956183" y="284353"/>
                  </a:lnTo>
                  <a:lnTo>
                    <a:pt x="876173" y="332486"/>
                  </a:lnTo>
                  <a:lnTo>
                    <a:pt x="796036" y="389255"/>
                  </a:lnTo>
                  <a:lnTo>
                    <a:pt x="720471" y="446151"/>
                  </a:lnTo>
                  <a:lnTo>
                    <a:pt x="649351" y="507365"/>
                  </a:lnTo>
                  <a:lnTo>
                    <a:pt x="515874" y="638683"/>
                  </a:lnTo>
                  <a:lnTo>
                    <a:pt x="453644" y="712978"/>
                  </a:lnTo>
                  <a:lnTo>
                    <a:pt x="337947" y="861695"/>
                  </a:lnTo>
                  <a:lnTo>
                    <a:pt x="284607" y="940435"/>
                  </a:lnTo>
                  <a:lnTo>
                    <a:pt x="195707" y="1106678"/>
                  </a:lnTo>
                  <a:lnTo>
                    <a:pt x="155702" y="1194193"/>
                  </a:lnTo>
                  <a:lnTo>
                    <a:pt x="120142" y="1281684"/>
                  </a:lnTo>
                  <a:lnTo>
                    <a:pt x="88900" y="1373505"/>
                  </a:lnTo>
                  <a:lnTo>
                    <a:pt x="62230" y="1465326"/>
                  </a:lnTo>
                  <a:lnTo>
                    <a:pt x="40005" y="1561592"/>
                  </a:lnTo>
                  <a:lnTo>
                    <a:pt x="22225" y="1657858"/>
                  </a:lnTo>
                  <a:lnTo>
                    <a:pt x="8890" y="1754124"/>
                  </a:lnTo>
                  <a:lnTo>
                    <a:pt x="0" y="1854708"/>
                  </a:lnTo>
                  <a:lnTo>
                    <a:pt x="0" y="2055876"/>
                  </a:lnTo>
                  <a:lnTo>
                    <a:pt x="8890" y="2156460"/>
                  </a:lnTo>
                  <a:lnTo>
                    <a:pt x="22225" y="2252726"/>
                  </a:lnTo>
                  <a:lnTo>
                    <a:pt x="40005" y="2348992"/>
                  </a:lnTo>
                  <a:lnTo>
                    <a:pt x="62230" y="2445258"/>
                  </a:lnTo>
                  <a:lnTo>
                    <a:pt x="88900" y="2537079"/>
                  </a:lnTo>
                  <a:lnTo>
                    <a:pt x="120142" y="2628900"/>
                  </a:lnTo>
                  <a:lnTo>
                    <a:pt x="155702" y="2716403"/>
                  </a:lnTo>
                  <a:lnTo>
                    <a:pt x="195707" y="2803906"/>
                  </a:lnTo>
                  <a:lnTo>
                    <a:pt x="284607" y="2970149"/>
                  </a:lnTo>
                  <a:lnTo>
                    <a:pt x="337947" y="3048889"/>
                  </a:lnTo>
                  <a:lnTo>
                    <a:pt x="453644" y="3197606"/>
                  </a:lnTo>
                  <a:lnTo>
                    <a:pt x="515874" y="3267583"/>
                  </a:lnTo>
                  <a:lnTo>
                    <a:pt x="582549" y="3337560"/>
                  </a:lnTo>
                  <a:lnTo>
                    <a:pt x="649351" y="3403219"/>
                  </a:lnTo>
                  <a:lnTo>
                    <a:pt x="720471" y="3464433"/>
                  </a:lnTo>
                  <a:lnTo>
                    <a:pt x="796036" y="3521329"/>
                  </a:lnTo>
                  <a:lnTo>
                    <a:pt x="956183" y="3626231"/>
                  </a:lnTo>
                  <a:lnTo>
                    <a:pt x="1040638" y="3674364"/>
                  </a:lnTo>
                  <a:lnTo>
                    <a:pt x="1125220" y="3718179"/>
                  </a:lnTo>
                  <a:lnTo>
                    <a:pt x="1214120" y="3757422"/>
                  </a:lnTo>
                  <a:lnTo>
                    <a:pt x="1303147" y="3792474"/>
                  </a:lnTo>
                  <a:lnTo>
                    <a:pt x="1396492" y="3823081"/>
                  </a:lnTo>
                  <a:lnTo>
                    <a:pt x="1489837" y="3849370"/>
                  </a:lnTo>
                  <a:lnTo>
                    <a:pt x="1587754" y="3871214"/>
                  </a:lnTo>
                  <a:lnTo>
                    <a:pt x="1685544" y="3888740"/>
                  </a:lnTo>
                  <a:lnTo>
                    <a:pt x="1885696" y="3906266"/>
                  </a:lnTo>
                  <a:lnTo>
                    <a:pt x="1988058" y="3910584"/>
                  </a:lnTo>
                  <a:lnTo>
                    <a:pt x="2090293" y="3906266"/>
                  </a:lnTo>
                  <a:lnTo>
                    <a:pt x="2176462" y="3898722"/>
                  </a:lnTo>
                  <a:lnTo>
                    <a:pt x="2170176" y="3903091"/>
                  </a:lnTo>
                  <a:lnTo>
                    <a:pt x="2236851" y="3898773"/>
                  </a:lnTo>
                  <a:lnTo>
                    <a:pt x="2356866" y="3898773"/>
                  </a:lnTo>
                  <a:lnTo>
                    <a:pt x="2414651" y="3903091"/>
                  </a:lnTo>
                  <a:lnTo>
                    <a:pt x="2521458" y="3920617"/>
                  </a:lnTo>
                  <a:lnTo>
                    <a:pt x="2574798" y="3933825"/>
                  </a:lnTo>
                  <a:lnTo>
                    <a:pt x="2619248" y="3951351"/>
                  </a:lnTo>
                  <a:lnTo>
                    <a:pt x="2668143" y="3968750"/>
                  </a:lnTo>
                  <a:lnTo>
                    <a:pt x="2748153" y="4012565"/>
                  </a:lnTo>
                  <a:lnTo>
                    <a:pt x="2788158" y="4038854"/>
                  </a:lnTo>
                  <a:lnTo>
                    <a:pt x="2823718" y="4069461"/>
                  </a:lnTo>
                  <a:lnTo>
                    <a:pt x="2859278" y="4095750"/>
                  </a:lnTo>
                  <a:lnTo>
                    <a:pt x="2885948" y="4130675"/>
                  </a:lnTo>
                  <a:lnTo>
                    <a:pt x="2917063" y="4161409"/>
                  </a:lnTo>
                  <a:lnTo>
                    <a:pt x="2939288" y="4196334"/>
                  </a:lnTo>
                  <a:lnTo>
                    <a:pt x="2961513" y="4235704"/>
                  </a:lnTo>
                  <a:lnTo>
                    <a:pt x="2983738" y="4270756"/>
                  </a:lnTo>
                  <a:lnTo>
                    <a:pt x="3001518" y="4310126"/>
                  </a:lnTo>
                  <a:lnTo>
                    <a:pt x="3014853" y="4353941"/>
                  </a:lnTo>
                  <a:lnTo>
                    <a:pt x="3028315" y="4393311"/>
                  </a:lnTo>
                  <a:lnTo>
                    <a:pt x="3032760" y="4436999"/>
                  </a:lnTo>
                  <a:lnTo>
                    <a:pt x="3041650" y="4480814"/>
                  </a:lnTo>
                  <a:lnTo>
                    <a:pt x="3041650" y="4620895"/>
                  </a:lnTo>
                  <a:lnTo>
                    <a:pt x="3037205" y="4664583"/>
                  </a:lnTo>
                  <a:lnTo>
                    <a:pt x="3028315" y="4712716"/>
                  </a:lnTo>
                  <a:lnTo>
                    <a:pt x="3014853" y="4760849"/>
                  </a:lnTo>
                  <a:lnTo>
                    <a:pt x="2997073" y="4808982"/>
                  </a:lnTo>
                  <a:lnTo>
                    <a:pt x="2979293" y="4861560"/>
                  </a:lnTo>
                  <a:lnTo>
                    <a:pt x="2980728" y="4860569"/>
                  </a:lnTo>
                  <a:lnTo>
                    <a:pt x="2966085" y="4901438"/>
                  </a:lnTo>
                  <a:lnTo>
                    <a:pt x="2939415" y="4971415"/>
                  </a:lnTo>
                  <a:lnTo>
                    <a:pt x="2917063" y="5050155"/>
                  </a:lnTo>
                  <a:lnTo>
                    <a:pt x="2899283" y="5124577"/>
                  </a:lnTo>
                  <a:lnTo>
                    <a:pt x="2885948" y="5203317"/>
                  </a:lnTo>
                  <a:lnTo>
                    <a:pt x="2877058" y="5286375"/>
                  </a:lnTo>
                  <a:lnTo>
                    <a:pt x="2868168" y="5365115"/>
                  </a:lnTo>
                  <a:lnTo>
                    <a:pt x="2868168" y="5527040"/>
                  </a:lnTo>
                  <a:lnTo>
                    <a:pt x="2877058" y="5610225"/>
                  </a:lnTo>
                  <a:lnTo>
                    <a:pt x="2885948" y="5688965"/>
                  </a:lnTo>
                  <a:lnTo>
                    <a:pt x="2899283" y="5767705"/>
                  </a:lnTo>
                  <a:lnTo>
                    <a:pt x="2917063" y="5846445"/>
                  </a:lnTo>
                  <a:lnTo>
                    <a:pt x="2939415" y="5920867"/>
                  </a:lnTo>
                  <a:lnTo>
                    <a:pt x="2966085" y="5995162"/>
                  </a:lnTo>
                  <a:lnTo>
                    <a:pt x="2992755" y="6065266"/>
                  </a:lnTo>
                  <a:lnTo>
                    <a:pt x="3028442" y="6139561"/>
                  </a:lnTo>
                  <a:lnTo>
                    <a:pt x="3099562" y="6270879"/>
                  </a:lnTo>
                  <a:lnTo>
                    <a:pt x="3144139" y="6336411"/>
                  </a:lnTo>
                  <a:lnTo>
                    <a:pt x="3188589" y="6397752"/>
                  </a:lnTo>
                  <a:lnTo>
                    <a:pt x="3237611" y="6458966"/>
                  </a:lnTo>
                  <a:lnTo>
                    <a:pt x="3286506" y="6515862"/>
                  </a:lnTo>
                  <a:lnTo>
                    <a:pt x="3339973" y="6572732"/>
                  </a:lnTo>
                  <a:lnTo>
                    <a:pt x="3455670" y="6677736"/>
                  </a:lnTo>
                  <a:lnTo>
                    <a:pt x="3517900" y="6721488"/>
                  </a:lnTo>
                  <a:lnTo>
                    <a:pt x="3580257" y="6769621"/>
                  </a:lnTo>
                  <a:lnTo>
                    <a:pt x="3713734" y="6848373"/>
                  </a:lnTo>
                  <a:lnTo>
                    <a:pt x="3784981" y="6883374"/>
                  </a:lnTo>
                  <a:lnTo>
                    <a:pt x="3856228" y="6913994"/>
                  </a:lnTo>
                  <a:lnTo>
                    <a:pt x="3931920" y="6944627"/>
                  </a:lnTo>
                  <a:lnTo>
                    <a:pt x="4003040" y="6966496"/>
                  </a:lnTo>
                  <a:lnTo>
                    <a:pt x="4083177" y="6988378"/>
                  </a:lnTo>
                  <a:lnTo>
                    <a:pt x="4158869" y="7005879"/>
                  </a:lnTo>
                  <a:lnTo>
                    <a:pt x="4323461" y="7032130"/>
                  </a:lnTo>
                  <a:lnTo>
                    <a:pt x="4488180" y="7040880"/>
                  </a:lnTo>
                  <a:lnTo>
                    <a:pt x="4652899" y="7032130"/>
                  </a:lnTo>
                  <a:lnTo>
                    <a:pt x="4813046" y="7005879"/>
                  </a:lnTo>
                  <a:lnTo>
                    <a:pt x="4893183" y="6988378"/>
                  </a:lnTo>
                  <a:lnTo>
                    <a:pt x="5044440" y="6944627"/>
                  </a:lnTo>
                  <a:lnTo>
                    <a:pt x="5186934" y="6883374"/>
                  </a:lnTo>
                  <a:lnTo>
                    <a:pt x="5258181" y="6848373"/>
                  </a:lnTo>
                  <a:lnTo>
                    <a:pt x="5391658" y="6769621"/>
                  </a:lnTo>
                  <a:lnTo>
                    <a:pt x="5454015" y="6721488"/>
                  </a:lnTo>
                  <a:lnTo>
                    <a:pt x="5516245" y="6677736"/>
                  </a:lnTo>
                  <a:lnTo>
                    <a:pt x="5631942" y="6572732"/>
                  </a:lnTo>
                  <a:lnTo>
                    <a:pt x="5738749" y="6458966"/>
                  </a:lnTo>
                  <a:lnTo>
                    <a:pt x="5827776" y="6336411"/>
                  </a:lnTo>
                  <a:lnTo>
                    <a:pt x="5872353" y="6270879"/>
                  </a:lnTo>
                  <a:lnTo>
                    <a:pt x="5912358" y="6205220"/>
                  </a:lnTo>
                  <a:lnTo>
                    <a:pt x="5947918" y="6139561"/>
                  </a:lnTo>
                  <a:lnTo>
                    <a:pt x="5979160" y="6065266"/>
                  </a:lnTo>
                  <a:lnTo>
                    <a:pt x="6010275" y="5995162"/>
                  </a:lnTo>
                  <a:lnTo>
                    <a:pt x="6054725" y="5846445"/>
                  </a:lnTo>
                  <a:lnTo>
                    <a:pt x="6072632" y="5767705"/>
                  </a:lnTo>
                  <a:lnTo>
                    <a:pt x="6099302" y="5610225"/>
                  </a:lnTo>
                  <a:lnTo>
                    <a:pt x="6103747" y="5527040"/>
                  </a:lnTo>
                  <a:lnTo>
                    <a:pt x="6108192" y="544830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4448" y="1383791"/>
              <a:ext cx="5897880" cy="6901180"/>
            </a:xfrm>
            <a:custGeom>
              <a:avLst/>
              <a:gdLst/>
              <a:ahLst/>
              <a:cxnLst/>
              <a:rect l="l" t="t" r="r" b="b"/>
              <a:pathLst>
                <a:path w="5897880" h="6901180">
                  <a:moveTo>
                    <a:pt x="3733800" y="1742186"/>
                  </a:moveTo>
                  <a:lnTo>
                    <a:pt x="3727704" y="1652397"/>
                  </a:lnTo>
                  <a:lnTo>
                    <a:pt x="3715512" y="1556512"/>
                  </a:lnTo>
                  <a:lnTo>
                    <a:pt x="3697224" y="1466723"/>
                  </a:lnTo>
                  <a:lnTo>
                    <a:pt x="3678936" y="1382903"/>
                  </a:lnTo>
                  <a:lnTo>
                    <a:pt x="3654679" y="1293114"/>
                  </a:lnTo>
                  <a:lnTo>
                    <a:pt x="3624199" y="1209294"/>
                  </a:lnTo>
                  <a:lnTo>
                    <a:pt x="3551047" y="1041654"/>
                  </a:lnTo>
                  <a:lnTo>
                    <a:pt x="3465830" y="886079"/>
                  </a:lnTo>
                  <a:lnTo>
                    <a:pt x="3417062" y="814197"/>
                  </a:lnTo>
                  <a:lnTo>
                    <a:pt x="3307461" y="670560"/>
                  </a:lnTo>
                  <a:lnTo>
                    <a:pt x="3252597" y="604647"/>
                  </a:lnTo>
                  <a:lnTo>
                    <a:pt x="3191637" y="538861"/>
                  </a:lnTo>
                  <a:lnTo>
                    <a:pt x="3057652" y="419100"/>
                  </a:lnTo>
                  <a:lnTo>
                    <a:pt x="2984627" y="365252"/>
                  </a:lnTo>
                  <a:lnTo>
                    <a:pt x="2838450" y="269367"/>
                  </a:lnTo>
                  <a:lnTo>
                    <a:pt x="2759202" y="221488"/>
                  </a:lnTo>
                  <a:lnTo>
                    <a:pt x="2680081" y="185547"/>
                  </a:lnTo>
                  <a:lnTo>
                    <a:pt x="2594737" y="143637"/>
                  </a:lnTo>
                  <a:lnTo>
                    <a:pt x="2424176" y="83820"/>
                  </a:lnTo>
                  <a:lnTo>
                    <a:pt x="2332863" y="59817"/>
                  </a:lnTo>
                  <a:lnTo>
                    <a:pt x="2150110" y="24003"/>
                  </a:lnTo>
                  <a:lnTo>
                    <a:pt x="2058797" y="11938"/>
                  </a:lnTo>
                  <a:lnTo>
                    <a:pt x="1863852" y="0"/>
                  </a:lnTo>
                  <a:lnTo>
                    <a:pt x="1675003" y="11938"/>
                  </a:lnTo>
                  <a:lnTo>
                    <a:pt x="1583690" y="24003"/>
                  </a:lnTo>
                  <a:lnTo>
                    <a:pt x="1400937" y="59817"/>
                  </a:lnTo>
                  <a:lnTo>
                    <a:pt x="1309624" y="83820"/>
                  </a:lnTo>
                  <a:lnTo>
                    <a:pt x="1139063" y="143637"/>
                  </a:lnTo>
                  <a:lnTo>
                    <a:pt x="1053719" y="185547"/>
                  </a:lnTo>
                  <a:lnTo>
                    <a:pt x="974598" y="221488"/>
                  </a:lnTo>
                  <a:lnTo>
                    <a:pt x="895350" y="269367"/>
                  </a:lnTo>
                  <a:lnTo>
                    <a:pt x="749173" y="365252"/>
                  </a:lnTo>
                  <a:lnTo>
                    <a:pt x="676148" y="419100"/>
                  </a:lnTo>
                  <a:lnTo>
                    <a:pt x="542163" y="538861"/>
                  </a:lnTo>
                  <a:lnTo>
                    <a:pt x="481203" y="604647"/>
                  </a:lnTo>
                  <a:lnTo>
                    <a:pt x="426339" y="670560"/>
                  </a:lnTo>
                  <a:lnTo>
                    <a:pt x="365506" y="742315"/>
                  </a:lnTo>
                  <a:lnTo>
                    <a:pt x="267970" y="886079"/>
                  </a:lnTo>
                  <a:lnTo>
                    <a:pt x="182753" y="1041654"/>
                  </a:lnTo>
                  <a:lnTo>
                    <a:pt x="109601" y="1209294"/>
                  </a:lnTo>
                  <a:lnTo>
                    <a:pt x="79121" y="1293114"/>
                  </a:lnTo>
                  <a:lnTo>
                    <a:pt x="54864" y="1382903"/>
                  </a:lnTo>
                  <a:lnTo>
                    <a:pt x="36576" y="1466723"/>
                  </a:lnTo>
                  <a:lnTo>
                    <a:pt x="18288" y="1556512"/>
                  </a:lnTo>
                  <a:lnTo>
                    <a:pt x="6096" y="1652397"/>
                  </a:lnTo>
                  <a:lnTo>
                    <a:pt x="0" y="1742186"/>
                  </a:lnTo>
                  <a:lnTo>
                    <a:pt x="0" y="1933702"/>
                  </a:lnTo>
                  <a:lnTo>
                    <a:pt x="6096" y="2029460"/>
                  </a:lnTo>
                  <a:lnTo>
                    <a:pt x="18288" y="2119376"/>
                  </a:lnTo>
                  <a:lnTo>
                    <a:pt x="54864" y="2298954"/>
                  </a:lnTo>
                  <a:lnTo>
                    <a:pt x="79121" y="2388743"/>
                  </a:lnTo>
                  <a:lnTo>
                    <a:pt x="109601" y="2472563"/>
                  </a:lnTo>
                  <a:lnTo>
                    <a:pt x="146177" y="2556383"/>
                  </a:lnTo>
                  <a:lnTo>
                    <a:pt x="182753" y="2634234"/>
                  </a:lnTo>
                  <a:lnTo>
                    <a:pt x="225425" y="2718054"/>
                  </a:lnTo>
                  <a:lnTo>
                    <a:pt x="267970" y="2789809"/>
                  </a:lnTo>
                  <a:lnTo>
                    <a:pt x="316738" y="2867660"/>
                  </a:lnTo>
                  <a:lnTo>
                    <a:pt x="365506" y="2939542"/>
                  </a:lnTo>
                  <a:lnTo>
                    <a:pt x="426339" y="3005328"/>
                  </a:lnTo>
                  <a:lnTo>
                    <a:pt x="481203" y="3077210"/>
                  </a:lnTo>
                  <a:lnTo>
                    <a:pt x="542163" y="3137027"/>
                  </a:lnTo>
                  <a:lnTo>
                    <a:pt x="676148" y="3256788"/>
                  </a:lnTo>
                  <a:lnTo>
                    <a:pt x="822325" y="3364611"/>
                  </a:lnTo>
                  <a:lnTo>
                    <a:pt x="895350" y="3412490"/>
                  </a:lnTo>
                  <a:lnTo>
                    <a:pt x="1053719" y="3496310"/>
                  </a:lnTo>
                  <a:lnTo>
                    <a:pt x="1224280" y="3568065"/>
                  </a:lnTo>
                  <a:lnTo>
                    <a:pt x="1309624" y="3592068"/>
                  </a:lnTo>
                  <a:lnTo>
                    <a:pt x="1400937" y="3622040"/>
                  </a:lnTo>
                  <a:lnTo>
                    <a:pt x="1583690" y="3657981"/>
                  </a:lnTo>
                  <a:lnTo>
                    <a:pt x="1675003" y="3669919"/>
                  </a:lnTo>
                  <a:lnTo>
                    <a:pt x="1772539" y="3675888"/>
                  </a:lnTo>
                  <a:lnTo>
                    <a:pt x="1961261" y="3675888"/>
                  </a:lnTo>
                  <a:lnTo>
                    <a:pt x="2058797" y="3669919"/>
                  </a:lnTo>
                  <a:lnTo>
                    <a:pt x="2150110" y="3657981"/>
                  </a:lnTo>
                  <a:lnTo>
                    <a:pt x="2332863" y="3622040"/>
                  </a:lnTo>
                  <a:lnTo>
                    <a:pt x="2424176" y="3592068"/>
                  </a:lnTo>
                  <a:lnTo>
                    <a:pt x="2509520" y="3568065"/>
                  </a:lnTo>
                  <a:lnTo>
                    <a:pt x="2680081" y="3496310"/>
                  </a:lnTo>
                  <a:lnTo>
                    <a:pt x="2838450" y="3412490"/>
                  </a:lnTo>
                  <a:lnTo>
                    <a:pt x="2911475" y="3364611"/>
                  </a:lnTo>
                  <a:lnTo>
                    <a:pt x="3057652" y="3256788"/>
                  </a:lnTo>
                  <a:lnTo>
                    <a:pt x="3191637" y="3137027"/>
                  </a:lnTo>
                  <a:lnTo>
                    <a:pt x="3252597" y="3077210"/>
                  </a:lnTo>
                  <a:lnTo>
                    <a:pt x="3307461" y="3005328"/>
                  </a:lnTo>
                  <a:lnTo>
                    <a:pt x="3362198" y="2939542"/>
                  </a:lnTo>
                  <a:lnTo>
                    <a:pt x="3417062" y="2867660"/>
                  </a:lnTo>
                  <a:lnTo>
                    <a:pt x="3465830" y="2789809"/>
                  </a:lnTo>
                  <a:lnTo>
                    <a:pt x="3508375" y="2718054"/>
                  </a:lnTo>
                  <a:lnTo>
                    <a:pt x="3551047" y="2634234"/>
                  </a:lnTo>
                  <a:lnTo>
                    <a:pt x="3587623" y="2556383"/>
                  </a:lnTo>
                  <a:lnTo>
                    <a:pt x="3624199" y="2472563"/>
                  </a:lnTo>
                  <a:lnTo>
                    <a:pt x="3654679" y="2388743"/>
                  </a:lnTo>
                  <a:lnTo>
                    <a:pt x="3678936" y="2298954"/>
                  </a:lnTo>
                  <a:lnTo>
                    <a:pt x="3715512" y="2119376"/>
                  </a:lnTo>
                  <a:lnTo>
                    <a:pt x="3727704" y="2029460"/>
                  </a:lnTo>
                  <a:lnTo>
                    <a:pt x="3733800" y="1933702"/>
                  </a:lnTo>
                  <a:lnTo>
                    <a:pt x="3733800" y="1742186"/>
                  </a:lnTo>
                  <a:close/>
                </a:path>
                <a:path w="5897880" h="6901180">
                  <a:moveTo>
                    <a:pt x="5897880" y="5301996"/>
                  </a:moveTo>
                  <a:lnTo>
                    <a:pt x="5892800" y="5227828"/>
                  </a:lnTo>
                  <a:lnTo>
                    <a:pt x="5882767" y="5148580"/>
                  </a:lnTo>
                  <a:lnTo>
                    <a:pt x="5867654" y="5074412"/>
                  </a:lnTo>
                  <a:lnTo>
                    <a:pt x="5852541" y="5005070"/>
                  </a:lnTo>
                  <a:lnTo>
                    <a:pt x="5832475" y="4930902"/>
                  </a:lnTo>
                  <a:lnTo>
                    <a:pt x="5807329" y="4861560"/>
                  </a:lnTo>
                  <a:lnTo>
                    <a:pt x="5746877" y="4723003"/>
                  </a:lnTo>
                  <a:lnTo>
                    <a:pt x="5676519" y="4594352"/>
                  </a:lnTo>
                  <a:lnTo>
                    <a:pt x="5636260" y="4534916"/>
                  </a:lnTo>
                  <a:lnTo>
                    <a:pt x="5545582" y="4416171"/>
                  </a:lnTo>
                  <a:lnTo>
                    <a:pt x="5500370" y="4361688"/>
                  </a:lnTo>
                  <a:lnTo>
                    <a:pt x="5450078" y="4307205"/>
                  </a:lnTo>
                  <a:lnTo>
                    <a:pt x="5339334" y="4208272"/>
                  </a:lnTo>
                  <a:lnTo>
                    <a:pt x="5279009" y="4163695"/>
                  </a:lnTo>
                  <a:lnTo>
                    <a:pt x="5158232" y="4084574"/>
                  </a:lnTo>
                  <a:lnTo>
                    <a:pt x="5092827" y="4044950"/>
                  </a:lnTo>
                  <a:lnTo>
                    <a:pt x="5027295" y="4015232"/>
                  </a:lnTo>
                  <a:lnTo>
                    <a:pt x="4956937" y="3980561"/>
                  </a:lnTo>
                  <a:lnTo>
                    <a:pt x="4815967" y="3931158"/>
                  </a:lnTo>
                  <a:lnTo>
                    <a:pt x="4740529" y="3911346"/>
                  </a:lnTo>
                  <a:lnTo>
                    <a:pt x="4589526" y="3881628"/>
                  </a:lnTo>
                  <a:lnTo>
                    <a:pt x="4514088" y="3871722"/>
                  </a:lnTo>
                  <a:lnTo>
                    <a:pt x="4353052" y="3861816"/>
                  </a:lnTo>
                  <a:lnTo>
                    <a:pt x="4197096" y="3871722"/>
                  </a:lnTo>
                  <a:lnTo>
                    <a:pt x="4121658" y="3881628"/>
                  </a:lnTo>
                  <a:lnTo>
                    <a:pt x="3970655" y="3911346"/>
                  </a:lnTo>
                  <a:lnTo>
                    <a:pt x="3895217" y="3931158"/>
                  </a:lnTo>
                  <a:lnTo>
                    <a:pt x="3754247" y="3980561"/>
                  </a:lnTo>
                  <a:lnTo>
                    <a:pt x="3683889" y="4015232"/>
                  </a:lnTo>
                  <a:lnTo>
                    <a:pt x="3618357" y="4044950"/>
                  </a:lnTo>
                  <a:lnTo>
                    <a:pt x="3552952" y="4084574"/>
                  </a:lnTo>
                  <a:lnTo>
                    <a:pt x="3432175" y="4163695"/>
                  </a:lnTo>
                  <a:lnTo>
                    <a:pt x="3371850" y="4208272"/>
                  </a:lnTo>
                  <a:lnTo>
                    <a:pt x="3261106" y="4307205"/>
                  </a:lnTo>
                  <a:lnTo>
                    <a:pt x="3210814" y="4361688"/>
                  </a:lnTo>
                  <a:lnTo>
                    <a:pt x="3165602" y="4416171"/>
                  </a:lnTo>
                  <a:lnTo>
                    <a:pt x="3115183" y="4475480"/>
                  </a:lnTo>
                  <a:lnTo>
                    <a:pt x="3034665" y="4594352"/>
                  </a:lnTo>
                  <a:lnTo>
                    <a:pt x="2964307" y="4723003"/>
                  </a:lnTo>
                  <a:lnTo>
                    <a:pt x="2903855" y="4861560"/>
                  </a:lnTo>
                  <a:lnTo>
                    <a:pt x="2878709" y="4930902"/>
                  </a:lnTo>
                  <a:lnTo>
                    <a:pt x="2858643" y="5005070"/>
                  </a:lnTo>
                  <a:lnTo>
                    <a:pt x="2843530" y="5074412"/>
                  </a:lnTo>
                  <a:lnTo>
                    <a:pt x="2828417" y="5148580"/>
                  </a:lnTo>
                  <a:lnTo>
                    <a:pt x="2818384" y="5227828"/>
                  </a:lnTo>
                  <a:lnTo>
                    <a:pt x="2813304" y="5301996"/>
                  </a:lnTo>
                  <a:lnTo>
                    <a:pt x="2813304" y="5460492"/>
                  </a:lnTo>
                  <a:lnTo>
                    <a:pt x="2818384" y="5539613"/>
                  </a:lnTo>
                  <a:lnTo>
                    <a:pt x="2828417" y="5613908"/>
                  </a:lnTo>
                  <a:lnTo>
                    <a:pt x="2858643" y="5762371"/>
                  </a:lnTo>
                  <a:lnTo>
                    <a:pt x="2878709" y="5836539"/>
                  </a:lnTo>
                  <a:lnTo>
                    <a:pt x="2903855" y="5905881"/>
                  </a:lnTo>
                  <a:lnTo>
                    <a:pt x="2934081" y="5975096"/>
                  </a:lnTo>
                  <a:lnTo>
                    <a:pt x="2964307" y="6039485"/>
                  </a:lnTo>
                  <a:lnTo>
                    <a:pt x="2999473" y="6108827"/>
                  </a:lnTo>
                  <a:lnTo>
                    <a:pt x="3034665" y="6168136"/>
                  </a:lnTo>
                  <a:lnTo>
                    <a:pt x="3074924" y="6232525"/>
                  </a:lnTo>
                  <a:lnTo>
                    <a:pt x="3115183" y="6291961"/>
                  </a:lnTo>
                  <a:lnTo>
                    <a:pt x="3165602" y="6346317"/>
                  </a:lnTo>
                  <a:lnTo>
                    <a:pt x="3210814" y="6405753"/>
                  </a:lnTo>
                  <a:lnTo>
                    <a:pt x="3261106" y="6455283"/>
                  </a:lnTo>
                  <a:lnTo>
                    <a:pt x="3371850" y="6554216"/>
                  </a:lnTo>
                  <a:lnTo>
                    <a:pt x="3492627" y="6643306"/>
                  </a:lnTo>
                  <a:lnTo>
                    <a:pt x="3552952" y="6682905"/>
                  </a:lnTo>
                  <a:lnTo>
                    <a:pt x="3683889" y="6752196"/>
                  </a:lnTo>
                  <a:lnTo>
                    <a:pt x="3824732" y="6811581"/>
                  </a:lnTo>
                  <a:lnTo>
                    <a:pt x="3895217" y="6831381"/>
                  </a:lnTo>
                  <a:lnTo>
                    <a:pt x="3970655" y="6856133"/>
                  </a:lnTo>
                  <a:lnTo>
                    <a:pt x="4121658" y="6885826"/>
                  </a:lnTo>
                  <a:lnTo>
                    <a:pt x="4197096" y="6895719"/>
                  </a:lnTo>
                  <a:lnTo>
                    <a:pt x="4277614" y="6900672"/>
                  </a:lnTo>
                  <a:lnTo>
                    <a:pt x="4433570" y="6900672"/>
                  </a:lnTo>
                  <a:lnTo>
                    <a:pt x="4514088" y="6895719"/>
                  </a:lnTo>
                  <a:lnTo>
                    <a:pt x="4589526" y="6885826"/>
                  </a:lnTo>
                  <a:lnTo>
                    <a:pt x="4740529" y="6856133"/>
                  </a:lnTo>
                  <a:lnTo>
                    <a:pt x="4815967" y="6831381"/>
                  </a:lnTo>
                  <a:lnTo>
                    <a:pt x="4886452" y="6811581"/>
                  </a:lnTo>
                  <a:lnTo>
                    <a:pt x="5027295" y="6752196"/>
                  </a:lnTo>
                  <a:lnTo>
                    <a:pt x="5158232" y="6682905"/>
                  </a:lnTo>
                  <a:lnTo>
                    <a:pt x="5218557" y="6643306"/>
                  </a:lnTo>
                  <a:lnTo>
                    <a:pt x="5339334" y="6554216"/>
                  </a:lnTo>
                  <a:lnTo>
                    <a:pt x="5450078" y="6455283"/>
                  </a:lnTo>
                  <a:lnTo>
                    <a:pt x="5500370" y="6405753"/>
                  </a:lnTo>
                  <a:lnTo>
                    <a:pt x="5545582" y="6346317"/>
                  </a:lnTo>
                  <a:lnTo>
                    <a:pt x="5590921" y="6291961"/>
                  </a:lnTo>
                  <a:lnTo>
                    <a:pt x="5636260" y="6232525"/>
                  </a:lnTo>
                  <a:lnTo>
                    <a:pt x="5676519" y="6168136"/>
                  </a:lnTo>
                  <a:lnTo>
                    <a:pt x="5711698" y="6108827"/>
                  </a:lnTo>
                  <a:lnTo>
                    <a:pt x="5746877" y="6039485"/>
                  </a:lnTo>
                  <a:lnTo>
                    <a:pt x="5777103" y="5975096"/>
                  </a:lnTo>
                  <a:lnTo>
                    <a:pt x="5807329" y="5905881"/>
                  </a:lnTo>
                  <a:lnTo>
                    <a:pt x="5832475" y="5836539"/>
                  </a:lnTo>
                  <a:lnTo>
                    <a:pt x="5852541" y="5762371"/>
                  </a:lnTo>
                  <a:lnTo>
                    <a:pt x="5882767" y="5613908"/>
                  </a:lnTo>
                  <a:lnTo>
                    <a:pt x="5892800" y="5539613"/>
                  </a:lnTo>
                  <a:lnTo>
                    <a:pt x="5897880" y="5460492"/>
                  </a:lnTo>
                  <a:lnTo>
                    <a:pt x="5897880" y="530199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11184" y="1810512"/>
              <a:ext cx="3042285" cy="2993390"/>
            </a:xfrm>
            <a:custGeom>
              <a:avLst/>
              <a:gdLst/>
              <a:ahLst/>
              <a:cxnLst/>
              <a:rect l="l" t="t" r="r" b="b"/>
              <a:pathLst>
                <a:path w="3042284" h="2993390">
                  <a:moveTo>
                    <a:pt x="1598802" y="0"/>
                  </a:moveTo>
                  <a:lnTo>
                    <a:pt x="1443101" y="0"/>
                  </a:lnTo>
                  <a:lnTo>
                    <a:pt x="1362964" y="4699"/>
                  </a:lnTo>
                  <a:lnTo>
                    <a:pt x="1287526" y="13970"/>
                  </a:lnTo>
                  <a:lnTo>
                    <a:pt x="1212088" y="27813"/>
                  </a:lnTo>
                  <a:lnTo>
                    <a:pt x="1070610" y="65024"/>
                  </a:lnTo>
                  <a:lnTo>
                    <a:pt x="999871" y="88138"/>
                  </a:lnTo>
                  <a:lnTo>
                    <a:pt x="929132" y="115951"/>
                  </a:lnTo>
                  <a:lnTo>
                    <a:pt x="731012" y="213487"/>
                  </a:lnTo>
                  <a:lnTo>
                    <a:pt x="669671" y="255270"/>
                  </a:lnTo>
                  <a:lnTo>
                    <a:pt x="613156" y="297053"/>
                  </a:lnTo>
                  <a:lnTo>
                    <a:pt x="551815" y="338709"/>
                  </a:lnTo>
                  <a:lnTo>
                    <a:pt x="499872" y="389763"/>
                  </a:lnTo>
                  <a:lnTo>
                    <a:pt x="443357" y="436245"/>
                  </a:lnTo>
                  <a:lnTo>
                    <a:pt x="396113" y="487299"/>
                  </a:lnTo>
                  <a:lnTo>
                    <a:pt x="301879" y="598678"/>
                  </a:lnTo>
                  <a:lnTo>
                    <a:pt x="259334" y="659003"/>
                  </a:lnTo>
                  <a:lnTo>
                    <a:pt x="183896" y="779653"/>
                  </a:lnTo>
                  <a:lnTo>
                    <a:pt x="150875" y="844550"/>
                  </a:lnTo>
                  <a:lnTo>
                    <a:pt x="117856" y="914146"/>
                  </a:lnTo>
                  <a:lnTo>
                    <a:pt x="94361" y="979170"/>
                  </a:lnTo>
                  <a:lnTo>
                    <a:pt x="66040" y="1048766"/>
                  </a:lnTo>
                  <a:lnTo>
                    <a:pt x="47117" y="1123061"/>
                  </a:lnTo>
                  <a:lnTo>
                    <a:pt x="33020" y="1192657"/>
                  </a:lnTo>
                  <a:lnTo>
                    <a:pt x="18923" y="1266825"/>
                  </a:lnTo>
                  <a:lnTo>
                    <a:pt x="9398" y="1341120"/>
                  </a:lnTo>
                  <a:lnTo>
                    <a:pt x="0" y="1419987"/>
                  </a:lnTo>
                  <a:lnTo>
                    <a:pt x="0" y="1573149"/>
                  </a:lnTo>
                  <a:lnTo>
                    <a:pt x="9398" y="1647444"/>
                  </a:lnTo>
                  <a:lnTo>
                    <a:pt x="18923" y="1721612"/>
                  </a:lnTo>
                  <a:lnTo>
                    <a:pt x="47117" y="1870075"/>
                  </a:lnTo>
                  <a:lnTo>
                    <a:pt x="66040" y="1939798"/>
                  </a:lnTo>
                  <a:lnTo>
                    <a:pt x="94361" y="2009394"/>
                  </a:lnTo>
                  <a:lnTo>
                    <a:pt x="117856" y="2078990"/>
                  </a:lnTo>
                  <a:lnTo>
                    <a:pt x="183896" y="2208911"/>
                  </a:lnTo>
                  <a:lnTo>
                    <a:pt x="221615" y="2269236"/>
                  </a:lnTo>
                  <a:lnTo>
                    <a:pt x="259334" y="2334133"/>
                  </a:lnTo>
                  <a:lnTo>
                    <a:pt x="301879" y="2389886"/>
                  </a:lnTo>
                  <a:lnTo>
                    <a:pt x="396113" y="2501265"/>
                  </a:lnTo>
                  <a:lnTo>
                    <a:pt x="443357" y="2552319"/>
                  </a:lnTo>
                  <a:lnTo>
                    <a:pt x="499872" y="2603373"/>
                  </a:lnTo>
                  <a:lnTo>
                    <a:pt x="551815" y="2649728"/>
                  </a:lnTo>
                  <a:lnTo>
                    <a:pt x="613156" y="2696083"/>
                  </a:lnTo>
                  <a:lnTo>
                    <a:pt x="669671" y="2737866"/>
                  </a:lnTo>
                  <a:lnTo>
                    <a:pt x="731012" y="2775077"/>
                  </a:lnTo>
                  <a:lnTo>
                    <a:pt x="797051" y="2812161"/>
                  </a:lnTo>
                  <a:lnTo>
                    <a:pt x="863092" y="2844673"/>
                  </a:lnTo>
                  <a:lnTo>
                    <a:pt x="929132" y="2872486"/>
                  </a:lnTo>
                  <a:lnTo>
                    <a:pt x="999871" y="2900299"/>
                  </a:lnTo>
                  <a:lnTo>
                    <a:pt x="1141349" y="2946781"/>
                  </a:lnTo>
                  <a:lnTo>
                    <a:pt x="1212088" y="2960624"/>
                  </a:lnTo>
                  <a:lnTo>
                    <a:pt x="1287526" y="2974594"/>
                  </a:lnTo>
                  <a:lnTo>
                    <a:pt x="1362964" y="2983865"/>
                  </a:lnTo>
                  <a:lnTo>
                    <a:pt x="1518539" y="2993136"/>
                  </a:lnTo>
                  <a:lnTo>
                    <a:pt x="1674241" y="2983865"/>
                  </a:lnTo>
                  <a:lnTo>
                    <a:pt x="1754377" y="2974594"/>
                  </a:lnTo>
                  <a:lnTo>
                    <a:pt x="1825117" y="2960624"/>
                  </a:lnTo>
                  <a:lnTo>
                    <a:pt x="1900555" y="2946781"/>
                  </a:lnTo>
                  <a:lnTo>
                    <a:pt x="2042033" y="2900299"/>
                  </a:lnTo>
                  <a:lnTo>
                    <a:pt x="2112772" y="2872486"/>
                  </a:lnTo>
                  <a:lnTo>
                    <a:pt x="2178812" y="2844673"/>
                  </a:lnTo>
                  <a:lnTo>
                    <a:pt x="2244852" y="2812161"/>
                  </a:lnTo>
                  <a:lnTo>
                    <a:pt x="2310892" y="2775077"/>
                  </a:lnTo>
                  <a:lnTo>
                    <a:pt x="2372233" y="2737866"/>
                  </a:lnTo>
                  <a:lnTo>
                    <a:pt x="2428748" y="2696083"/>
                  </a:lnTo>
                  <a:lnTo>
                    <a:pt x="2490089" y="2649728"/>
                  </a:lnTo>
                  <a:lnTo>
                    <a:pt x="2542032" y="2603373"/>
                  </a:lnTo>
                  <a:lnTo>
                    <a:pt x="2598547" y="2552319"/>
                  </a:lnTo>
                  <a:lnTo>
                    <a:pt x="2645791" y="2501265"/>
                  </a:lnTo>
                  <a:lnTo>
                    <a:pt x="2740025" y="2389886"/>
                  </a:lnTo>
                  <a:lnTo>
                    <a:pt x="2782570" y="2334133"/>
                  </a:lnTo>
                  <a:lnTo>
                    <a:pt x="2820289" y="2269236"/>
                  </a:lnTo>
                  <a:lnTo>
                    <a:pt x="2858008" y="2208911"/>
                  </a:lnTo>
                  <a:lnTo>
                    <a:pt x="2924048" y="2078990"/>
                  </a:lnTo>
                  <a:lnTo>
                    <a:pt x="2947543" y="2009394"/>
                  </a:lnTo>
                  <a:lnTo>
                    <a:pt x="2994787" y="1870075"/>
                  </a:lnTo>
                  <a:lnTo>
                    <a:pt x="3022981" y="1721612"/>
                  </a:lnTo>
                  <a:lnTo>
                    <a:pt x="3032506" y="1647444"/>
                  </a:lnTo>
                  <a:lnTo>
                    <a:pt x="3041904" y="1573149"/>
                  </a:lnTo>
                  <a:lnTo>
                    <a:pt x="3041904" y="1419987"/>
                  </a:lnTo>
                  <a:lnTo>
                    <a:pt x="3032506" y="1341120"/>
                  </a:lnTo>
                  <a:lnTo>
                    <a:pt x="3022981" y="1266825"/>
                  </a:lnTo>
                  <a:lnTo>
                    <a:pt x="3008884" y="1192657"/>
                  </a:lnTo>
                  <a:lnTo>
                    <a:pt x="2994787" y="1123061"/>
                  </a:lnTo>
                  <a:lnTo>
                    <a:pt x="2971165" y="1048766"/>
                  </a:lnTo>
                  <a:lnTo>
                    <a:pt x="2947543" y="979170"/>
                  </a:lnTo>
                  <a:lnTo>
                    <a:pt x="2924048" y="914146"/>
                  </a:lnTo>
                  <a:lnTo>
                    <a:pt x="2891028" y="844550"/>
                  </a:lnTo>
                  <a:lnTo>
                    <a:pt x="2858008" y="779653"/>
                  </a:lnTo>
                  <a:lnTo>
                    <a:pt x="2782570" y="659003"/>
                  </a:lnTo>
                  <a:lnTo>
                    <a:pt x="2740025" y="598678"/>
                  </a:lnTo>
                  <a:lnTo>
                    <a:pt x="2645791" y="487299"/>
                  </a:lnTo>
                  <a:lnTo>
                    <a:pt x="2598547" y="436245"/>
                  </a:lnTo>
                  <a:lnTo>
                    <a:pt x="2542032" y="389763"/>
                  </a:lnTo>
                  <a:lnTo>
                    <a:pt x="2490089" y="338709"/>
                  </a:lnTo>
                  <a:lnTo>
                    <a:pt x="2428748" y="297053"/>
                  </a:lnTo>
                  <a:lnTo>
                    <a:pt x="2372233" y="255270"/>
                  </a:lnTo>
                  <a:lnTo>
                    <a:pt x="2310892" y="213487"/>
                  </a:lnTo>
                  <a:lnTo>
                    <a:pt x="2112772" y="115951"/>
                  </a:lnTo>
                  <a:lnTo>
                    <a:pt x="2042033" y="88138"/>
                  </a:lnTo>
                  <a:lnTo>
                    <a:pt x="1971294" y="65024"/>
                  </a:lnTo>
                  <a:lnTo>
                    <a:pt x="1900555" y="46355"/>
                  </a:lnTo>
                  <a:lnTo>
                    <a:pt x="1825117" y="27813"/>
                  </a:lnTo>
                  <a:lnTo>
                    <a:pt x="1754377" y="13970"/>
                  </a:lnTo>
                  <a:lnTo>
                    <a:pt x="1674241" y="4699"/>
                  </a:lnTo>
                  <a:lnTo>
                    <a:pt x="159880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02623" y="1898904"/>
              <a:ext cx="2847340" cy="2804160"/>
            </a:xfrm>
            <a:custGeom>
              <a:avLst/>
              <a:gdLst/>
              <a:ahLst/>
              <a:cxnLst/>
              <a:rect l="l" t="t" r="r" b="b"/>
              <a:pathLst>
                <a:path w="2847340" h="2804160">
                  <a:moveTo>
                    <a:pt x="1421129" y="0"/>
                  </a:moveTo>
                  <a:lnTo>
                    <a:pt x="1277111" y="9144"/>
                  </a:lnTo>
                  <a:lnTo>
                    <a:pt x="1207516" y="18288"/>
                  </a:lnTo>
                  <a:lnTo>
                    <a:pt x="1068197" y="45720"/>
                  </a:lnTo>
                  <a:lnTo>
                    <a:pt x="998474" y="63880"/>
                  </a:lnTo>
                  <a:lnTo>
                    <a:pt x="868426" y="109600"/>
                  </a:lnTo>
                  <a:lnTo>
                    <a:pt x="803401" y="141604"/>
                  </a:lnTo>
                  <a:lnTo>
                    <a:pt x="743076" y="169037"/>
                  </a:lnTo>
                  <a:lnTo>
                    <a:pt x="682625" y="205486"/>
                  </a:lnTo>
                  <a:lnTo>
                    <a:pt x="571246" y="278638"/>
                  </a:lnTo>
                  <a:lnTo>
                    <a:pt x="515493" y="319659"/>
                  </a:lnTo>
                  <a:lnTo>
                    <a:pt x="413384" y="410972"/>
                  </a:lnTo>
                  <a:lnTo>
                    <a:pt x="366902" y="461264"/>
                  </a:lnTo>
                  <a:lnTo>
                    <a:pt x="325120" y="511555"/>
                  </a:lnTo>
                  <a:lnTo>
                    <a:pt x="278637" y="566293"/>
                  </a:lnTo>
                  <a:lnTo>
                    <a:pt x="204343" y="675894"/>
                  </a:lnTo>
                  <a:lnTo>
                    <a:pt x="139319" y="794638"/>
                  </a:lnTo>
                  <a:lnTo>
                    <a:pt x="111505" y="858647"/>
                  </a:lnTo>
                  <a:lnTo>
                    <a:pt x="83566" y="922528"/>
                  </a:lnTo>
                  <a:lnTo>
                    <a:pt x="60325" y="986536"/>
                  </a:lnTo>
                  <a:lnTo>
                    <a:pt x="41782" y="1054989"/>
                  </a:lnTo>
                  <a:lnTo>
                    <a:pt x="27812" y="1118870"/>
                  </a:lnTo>
                  <a:lnTo>
                    <a:pt x="13970" y="1187450"/>
                  </a:lnTo>
                  <a:lnTo>
                    <a:pt x="4699" y="1260475"/>
                  </a:lnTo>
                  <a:lnTo>
                    <a:pt x="0" y="1329055"/>
                  </a:lnTo>
                  <a:lnTo>
                    <a:pt x="0" y="1475105"/>
                  </a:lnTo>
                  <a:lnTo>
                    <a:pt x="4699" y="1548257"/>
                  </a:lnTo>
                  <a:lnTo>
                    <a:pt x="13970" y="1616710"/>
                  </a:lnTo>
                  <a:lnTo>
                    <a:pt x="27812" y="1685290"/>
                  </a:lnTo>
                  <a:lnTo>
                    <a:pt x="41782" y="1753743"/>
                  </a:lnTo>
                  <a:lnTo>
                    <a:pt x="60325" y="1822196"/>
                  </a:lnTo>
                  <a:lnTo>
                    <a:pt x="83566" y="1886204"/>
                  </a:lnTo>
                  <a:lnTo>
                    <a:pt x="111505" y="1950085"/>
                  </a:lnTo>
                  <a:lnTo>
                    <a:pt x="139319" y="2009521"/>
                  </a:lnTo>
                  <a:lnTo>
                    <a:pt x="171830" y="2073402"/>
                  </a:lnTo>
                  <a:lnTo>
                    <a:pt x="204343" y="2128266"/>
                  </a:lnTo>
                  <a:lnTo>
                    <a:pt x="241553" y="2187575"/>
                  </a:lnTo>
                  <a:lnTo>
                    <a:pt x="278637" y="2242439"/>
                  </a:lnTo>
                  <a:lnTo>
                    <a:pt x="325120" y="2292604"/>
                  </a:lnTo>
                  <a:lnTo>
                    <a:pt x="366902" y="2347468"/>
                  </a:lnTo>
                  <a:lnTo>
                    <a:pt x="413384" y="2393188"/>
                  </a:lnTo>
                  <a:lnTo>
                    <a:pt x="515493" y="2484501"/>
                  </a:lnTo>
                  <a:lnTo>
                    <a:pt x="626999" y="2566670"/>
                  </a:lnTo>
                  <a:lnTo>
                    <a:pt x="682625" y="2603246"/>
                  </a:lnTo>
                  <a:lnTo>
                    <a:pt x="803401" y="2667127"/>
                  </a:lnTo>
                  <a:lnTo>
                    <a:pt x="933450" y="2721991"/>
                  </a:lnTo>
                  <a:lnTo>
                    <a:pt x="998474" y="2740279"/>
                  </a:lnTo>
                  <a:lnTo>
                    <a:pt x="1068197" y="2763012"/>
                  </a:lnTo>
                  <a:lnTo>
                    <a:pt x="1207516" y="2790444"/>
                  </a:lnTo>
                  <a:lnTo>
                    <a:pt x="1277111" y="2799588"/>
                  </a:lnTo>
                  <a:lnTo>
                    <a:pt x="1351406" y="2804160"/>
                  </a:lnTo>
                  <a:lnTo>
                    <a:pt x="1495425" y="2804160"/>
                  </a:lnTo>
                  <a:lnTo>
                    <a:pt x="1569720" y="2799588"/>
                  </a:lnTo>
                  <a:lnTo>
                    <a:pt x="1639316" y="2790444"/>
                  </a:lnTo>
                  <a:lnTo>
                    <a:pt x="1778634" y="2763012"/>
                  </a:lnTo>
                  <a:lnTo>
                    <a:pt x="1848357" y="2740279"/>
                  </a:lnTo>
                  <a:lnTo>
                    <a:pt x="1913381" y="2721991"/>
                  </a:lnTo>
                  <a:lnTo>
                    <a:pt x="2043429" y="2667127"/>
                  </a:lnTo>
                  <a:lnTo>
                    <a:pt x="2164206" y="2603246"/>
                  </a:lnTo>
                  <a:lnTo>
                    <a:pt x="2219832" y="2566670"/>
                  </a:lnTo>
                  <a:lnTo>
                    <a:pt x="2331339" y="2484501"/>
                  </a:lnTo>
                  <a:lnTo>
                    <a:pt x="2433447" y="2393188"/>
                  </a:lnTo>
                  <a:lnTo>
                    <a:pt x="2479929" y="2347468"/>
                  </a:lnTo>
                  <a:lnTo>
                    <a:pt x="2521711" y="2292604"/>
                  </a:lnTo>
                  <a:lnTo>
                    <a:pt x="2563495" y="2242439"/>
                  </a:lnTo>
                  <a:lnTo>
                    <a:pt x="2605278" y="2187575"/>
                  </a:lnTo>
                  <a:lnTo>
                    <a:pt x="2642489" y="2128266"/>
                  </a:lnTo>
                  <a:lnTo>
                    <a:pt x="2675001" y="2073402"/>
                  </a:lnTo>
                  <a:lnTo>
                    <a:pt x="2707512" y="2009521"/>
                  </a:lnTo>
                  <a:lnTo>
                    <a:pt x="2735326" y="1950085"/>
                  </a:lnTo>
                  <a:lnTo>
                    <a:pt x="2763266" y="1886204"/>
                  </a:lnTo>
                  <a:lnTo>
                    <a:pt x="2786506" y="1822196"/>
                  </a:lnTo>
                  <a:lnTo>
                    <a:pt x="2805049" y="1753743"/>
                  </a:lnTo>
                  <a:lnTo>
                    <a:pt x="2819019" y="1685290"/>
                  </a:lnTo>
                  <a:lnTo>
                    <a:pt x="2832861" y="1616710"/>
                  </a:lnTo>
                  <a:lnTo>
                    <a:pt x="2842132" y="1548257"/>
                  </a:lnTo>
                  <a:lnTo>
                    <a:pt x="2846831" y="1475105"/>
                  </a:lnTo>
                  <a:lnTo>
                    <a:pt x="2846831" y="1329055"/>
                  </a:lnTo>
                  <a:lnTo>
                    <a:pt x="2842132" y="1260475"/>
                  </a:lnTo>
                  <a:lnTo>
                    <a:pt x="2832861" y="1187450"/>
                  </a:lnTo>
                  <a:lnTo>
                    <a:pt x="2819019" y="1118870"/>
                  </a:lnTo>
                  <a:lnTo>
                    <a:pt x="2805049" y="1054989"/>
                  </a:lnTo>
                  <a:lnTo>
                    <a:pt x="2786506" y="986536"/>
                  </a:lnTo>
                  <a:lnTo>
                    <a:pt x="2763266" y="922528"/>
                  </a:lnTo>
                  <a:lnTo>
                    <a:pt x="2735326" y="858647"/>
                  </a:lnTo>
                  <a:lnTo>
                    <a:pt x="2707512" y="794638"/>
                  </a:lnTo>
                  <a:lnTo>
                    <a:pt x="2642489" y="675894"/>
                  </a:lnTo>
                  <a:lnTo>
                    <a:pt x="2605278" y="621156"/>
                  </a:lnTo>
                  <a:lnTo>
                    <a:pt x="2521711" y="511555"/>
                  </a:lnTo>
                  <a:lnTo>
                    <a:pt x="2479929" y="461264"/>
                  </a:lnTo>
                  <a:lnTo>
                    <a:pt x="2433447" y="410972"/>
                  </a:lnTo>
                  <a:lnTo>
                    <a:pt x="2331339" y="319659"/>
                  </a:lnTo>
                  <a:lnTo>
                    <a:pt x="2275585" y="278638"/>
                  </a:lnTo>
                  <a:lnTo>
                    <a:pt x="2164206" y="205486"/>
                  </a:lnTo>
                  <a:lnTo>
                    <a:pt x="2103754" y="169037"/>
                  </a:lnTo>
                  <a:lnTo>
                    <a:pt x="2043429" y="141604"/>
                  </a:lnTo>
                  <a:lnTo>
                    <a:pt x="1978405" y="109600"/>
                  </a:lnTo>
                  <a:lnTo>
                    <a:pt x="1848357" y="63880"/>
                  </a:lnTo>
                  <a:lnTo>
                    <a:pt x="1778634" y="45720"/>
                  </a:lnTo>
                  <a:lnTo>
                    <a:pt x="1639316" y="18288"/>
                  </a:lnTo>
                  <a:lnTo>
                    <a:pt x="1569720" y="9144"/>
                  </a:lnTo>
                  <a:lnTo>
                    <a:pt x="142112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00932" y="2016346"/>
            <a:ext cx="3114675" cy="246443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latin typeface="Segoe UI"/>
                <a:cs typeface="Segoe UI"/>
              </a:rPr>
              <a:t>1</a:t>
            </a:r>
            <a:endParaRPr sz="2400">
              <a:latin typeface="Segoe UI"/>
              <a:cs typeface="Segoe UI"/>
            </a:endParaRPr>
          </a:p>
          <a:p>
            <a:pPr marL="149860" marR="144780" algn="ctr">
              <a:lnSpc>
                <a:spcPct val="100000"/>
              </a:lnSpc>
              <a:spcBef>
                <a:spcPts val="870"/>
              </a:spcBef>
            </a:pPr>
            <a:r>
              <a:rPr sz="2000" spc="-10" dirty="0">
                <a:latin typeface="Segoe UI"/>
                <a:cs typeface="Segoe UI"/>
              </a:rPr>
              <a:t>Files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and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folders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which 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need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to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be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changed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over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time.</a:t>
            </a:r>
            <a:endParaRPr sz="2000">
              <a:latin typeface="Segoe UI"/>
              <a:cs typeface="Segoe UI"/>
            </a:endParaRPr>
          </a:p>
          <a:p>
            <a:pPr marL="12700" marR="5080" indent="-1905" algn="ctr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Example: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Constant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addition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code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for </a:t>
            </a:r>
            <a:r>
              <a:rPr sz="2000" spc="5" dirty="0">
                <a:latin typeface="Segoe UI"/>
                <a:cs typeface="Segoe UI"/>
              </a:rPr>
              <a:t>every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increment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in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feature.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4261" y="5729985"/>
            <a:ext cx="3072765" cy="184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0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UI"/>
                <a:cs typeface="Segoe UI"/>
              </a:rPr>
              <a:t>2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00">
              <a:latin typeface="Segoe UI"/>
              <a:cs typeface="Segoe UI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Segoe UI"/>
                <a:cs typeface="Segoe UI"/>
              </a:rPr>
              <a:t>Better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tools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for </a:t>
            </a:r>
            <a:r>
              <a:rPr sz="2000" spc="-10" dirty="0">
                <a:latin typeface="Segoe UI"/>
                <a:cs typeface="Segoe UI"/>
              </a:rPr>
              <a:t>replicating 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data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which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doesn’t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change.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Example: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Time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machine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for </a:t>
            </a:r>
            <a:r>
              <a:rPr sz="2000" spc="-5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Apple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computers.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2206" y="2252161"/>
            <a:ext cx="2501265" cy="183578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R="147955" algn="ctr">
              <a:lnSpc>
                <a:spcPct val="100000"/>
              </a:lnSpc>
              <a:spcBef>
                <a:spcPts val="1285"/>
              </a:spcBef>
            </a:pPr>
            <a:r>
              <a:rPr sz="1800" b="1" dirty="0">
                <a:latin typeface="Segoe UI"/>
                <a:cs typeface="Segoe UI"/>
              </a:rPr>
              <a:t>3</a:t>
            </a:r>
            <a:endParaRPr sz="1800">
              <a:latin typeface="Segoe UI"/>
              <a:cs typeface="Segoe UI"/>
            </a:endParaRPr>
          </a:p>
          <a:p>
            <a:pPr marL="12700" marR="5080" indent="3810" algn="ctr">
              <a:lnSpc>
                <a:spcPct val="100000"/>
              </a:lnSpc>
              <a:spcBef>
                <a:spcPts val="1305"/>
              </a:spcBef>
            </a:pPr>
            <a:r>
              <a:rPr sz="2000" spc="-10" dirty="0">
                <a:latin typeface="Segoe UI"/>
                <a:cs typeface="Segoe UI"/>
              </a:rPr>
              <a:t>Inappropriate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use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repository.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Example: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 </a:t>
            </a:r>
            <a:r>
              <a:rPr sz="2000" spc="-5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photograph or </a:t>
            </a:r>
            <a:r>
              <a:rPr sz="2000" spc="-10" dirty="0">
                <a:latin typeface="Segoe UI"/>
                <a:cs typeface="Segoe UI"/>
              </a:rPr>
              <a:t>music 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library.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600" y="152400"/>
            <a:ext cx="10287000" cy="9144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Popular</a:t>
            </a:r>
            <a:r>
              <a:rPr spc="45" dirty="0"/>
              <a:t> </a:t>
            </a:r>
            <a:r>
              <a:rPr spc="-30" dirty="0"/>
              <a:t>Version</a:t>
            </a:r>
            <a:r>
              <a:rPr dirty="0"/>
              <a:t> </a:t>
            </a:r>
            <a:r>
              <a:rPr spc="-20" dirty="0"/>
              <a:t>Control</a:t>
            </a:r>
            <a:r>
              <a:rPr spc="70" dirty="0"/>
              <a:t> </a:t>
            </a:r>
            <a:r>
              <a:rPr spc="-20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9408" y="1034920"/>
            <a:ext cx="5903976" cy="29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516879" y="3023489"/>
            <a:ext cx="4435475" cy="4457700"/>
            <a:chOff x="5516879" y="3023489"/>
            <a:chExt cx="4435475" cy="4457700"/>
          </a:xfrm>
        </p:grpSpPr>
        <p:sp>
          <p:nvSpPr>
            <p:cNvPr id="5" name="object 5"/>
            <p:cNvSpPr/>
            <p:nvPr/>
          </p:nvSpPr>
          <p:spPr>
            <a:xfrm>
              <a:off x="5516879" y="3023489"/>
              <a:ext cx="4435475" cy="4457700"/>
            </a:xfrm>
            <a:custGeom>
              <a:avLst/>
              <a:gdLst/>
              <a:ahLst/>
              <a:cxnLst/>
              <a:rect l="l" t="t" r="r" b="b"/>
              <a:pathLst>
                <a:path w="4435475" h="4457700">
                  <a:moveTo>
                    <a:pt x="1846718" y="4392141"/>
                  </a:moveTo>
                  <a:lnTo>
                    <a:pt x="1847262" y="4406900"/>
                  </a:lnTo>
                  <a:lnTo>
                    <a:pt x="1858200" y="4432300"/>
                  </a:lnTo>
                  <a:lnTo>
                    <a:pt x="1877329" y="4445000"/>
                  </a:lnTo>
                  <a:lnTo>
                    <a:pt x="1902841" y="4457700"/>
                  </a:lnTo>
                  <a:lnTo>
                    <a:pt x="1914886" y="4457700"/>
                  </a:lnTo>
                  <a:lnTo>
                    <a:pt x="1894617" y="4445000"/>
                  </a:lnTo>
                  <a:lnTo>
                    <a:pt x="1882112" y="4419600"/>
                  </a:lnTo>
                  <a:lnTo>
                    <a:pt x="1879943" y="4399683"/>
                  </a:lnTo>
                  <a:lnTo>
                    <a:pt x="1846718" y="4392141"/>
                  </a:lnTo>
                  <a:close/>
                </a:path>
                <a:path w="4435475" h="4457700">
                  <a:moveTo>
                    <a:pt x="1879943" y="4399683"/>
                  </a:moveTo>
                  <a:lnTo>
                    <a:pt x="1882112" y="4419600"/>
                  </a:lnTo>
                  <a:lnTo>
                    <a:pt x="1894617" y="4445000"/>
                  </a:lnTo>
                  <a:lnTo>
                    <a:pt x="1914886" y="4457700"/>
                  </a:lnTo>
                  <a:lnTo>
                    <a:pt x="1930038" y="4457700"/>
                  </a:lnTo>
                  <a:lnTo>
                    <a:pt x="1953926" y="4445000"/>
                  </a:lnTo>
                  <a:lnTo>
                    <a:pt x="1971956" y="4432300"/>
                  </a:lnTo>
                  <a:lnTo>
                    <a:pt x="1980131" y="4410725"/>
                  </a:lnTo>
                  <a:lnTo>
                    <a:pt x="1946275" y="4406900"/>
                  </a:lnTo>
                  <a:lnTo>
                    <a:pt x="1911730" y="4406900"/>
                  </a:lnTo>
                  <a:lnTo>
                    <a:pt x="1879943" y="4399683"/>
                  </a:lnTo>
                  <a:close/>
                </a:path>
                <a:path w="4435475" h="4457700">
                  <a:moveTo>
                    <a:pt x="1980131" y="4410725"/>
                  </a:moveTo>
                  <a:lnTo>
                    <a:pt x="1971956" y="4432300"/>
                  </a:lnTo>
                  <a:lnTo>
                    <a:pt x="1953926" y="4445000"/>
                  </a:lnTo>
                  <a:lnTo>
                    <a:pt x="1930038" y="4457700"/>
                  </a:lnTo>
                  <a:lnTo>
                    <a:pt x="1967990" y="4457700"/>
                  </a:lnTo>
                  <a:lnTo>
                    <a:pt x="1991121" y="4445000"/>
                  </a:lnTo>
                  <a:lnTo>
                    <a:pt x="2007895" y="4432300"/>
                  </a:lnTo>
                  <a:lnTo>
                    <a:pt x="2013486" y="4414494"/>
                  </a:lnTo>
                  <a:lnTo>
                    <a:pt x="1980131" y="4410725"/>
                  </a:lnTo>
                  <a:close/>
                </a:path>
                <a:path w="4435475" h="4457700">
                  <a:moveTo>
                    <a:pt x="2013914" y="4388933"/>
                  </a:moveTo>
                  <a:lnTo>
                    <a:pt x="2015871" y="4406900"/>
                  </a:lnTo>
                  <a:lnTo>
                    <a:pt x="2013486" y="4414494"/>
                  </a:lnTo>
                  <a:lnTo>
                    <a:pt x="2058670" y="4419600"/>
                  </a:lnTo>
                  <a:lnTo>
                    <a:pt x="2390521" y="4419600"/>
                  </a:lnTo>
                  <a:lnTo>
                    <a:pt x="2606040" y="4394200"/>
                  </a:lnTo>
                  <a:lnTo>
                    <a:pt x="2059940" y="4394200"/>
                  </a:lnTo>
                  <a:lnTo>
                    <a:pt x="2013914" y="4388933"/>
                  </a:lnTo>
                  <a:close/>
                </a:path>
                <a:path w="4435475" h="4457700">
                  <a:moveTo>
                    <a:pt x="1980778" y="4385142"/>
                  </a:moveTo>
                  <a:lnTo>
                    <a:pt x="1981580" y="4406900"/>
                  </a:lnTo>
                  <a:lnTo>
                    <a:pt x="1980131" y="4410725"/>
                  </a:lnTo>
                  <a:lnTo>
                    <a:pt x="2013486" y="4414494"/>
                  </a:lnTo>
                  <a:lnTo>
                    <a:pt x="2015871" y="4406900"/>
                  </a:lnTo>
                  <a:lnTo>
                    <a:pt x="2013914" y="4388933"/>
                  </a:lnTo>
                  <a:lnTo>
                    <a:pt x="1980778" y="4385142"/>
                  </a:lnTo>
                  <a:close/>
                </a:path>
                <a:path w="4435475" h="4457700">
                  <a:moveTo>
                    <a:pt x="1948942" y="4381500"/>
                  </a:moveTo>
                  <a:lnTo>
                    <a:pt x="1946275" y="4406900"/>
                  </a:lnTo>
                  <a:lnTo>
                    <a:pt x="1980131" y="4410725"/>
                  </a:lnTo>
                  <a:lnTo>
                    <a:pt x="1981580" y="4406900"/>
                  </a:lnTo>
                  <a:lnTo>
                    <a:pt x="1980778" y="4385142"/>
                  </a:lnTo>
                  <a:lnTo>
                    <a:pt x="1948942" y="4381500"/>
                  </a:lnTo>
                  <a:close/>
                </a:path>
                <a:path w="4435475" h="4457700">
                  <a:moveTo>
                    <a:pt x="1885505" y="4374537"/>
                  </a:moveTo>
                  <a:lnTo>
                    <a:pt x="1879346" y="4394200"/>
                  </a:lnTo>
                  <a:lnTo>
                    <a:pt x="1879943" y="4399683"/>
                  </a:lnTo>
                  <a:lnTo>
                    <a:pt x="1911730" y="4406900"/>
                  </a:lnTo>
                  <a:lnTo>
                    <a:pt x="1916176" y="4381500"/>
                  </a:lnTo>
                  <a:lnTo>
                    <a:pt x="1885505" y="4374537"/>
                  </a:lnTo>
                  <a:close/>
                </a:path>
                <a:path w="4435475" h="4457700">
                  <a:moveTo>
                    <a:pt x="1925066" y="4318000"/>
                  </a:moveTo>
                  <a:lnTo>
                    <a:pt x="1897868" y="4330700"/>
                  </a:lnTo>
                  <a:lnTo>
                    <a:pt x="1927173" y="4330700"/>
                  </a:lnTo>
                  <a:lnTo>
                    <a:pt x="1904047" y="4343400"/>
                  </a:lnTo>
                  <a:lnTo>
                    <a:pt x="1887303" y="4368800"/>
                  </a:lnTo>
                  <a:lnTo>
                    <a:pt x="1885505" y="4374537"/>
                  </a:lnTo>
                  <a:lnTo>
                    <a:pt x="1916176" y="4381500"/>
                  </a:lnTo>
                  <a:lnTo>
                    <a:pt x="1911730" y="4406900"/>
                  </a:lnTo>
                  <a:lnTo>
                    <a:pt x="1946275" y="4406900"/>
                  </a:lnTo>
                  <a:lnTo>
                    <a:pt x="1948942" y="4381500"/>
                  </a:lnTo>
                  <a:lnTo>
                    <a:pt x="1980644" y="4381500"/>
                  </a:lnTo>
                  <a:lnTo>
                    <a:pt x="1969706" y="4356100"/>
                  </a:lnTo>
                  <a:lnTo>
                    <a:pt x="1950577" y="4330700"/>
                  </a:lnTo>
                  <a:lnTo>
                    <a:pt x="1925066" y="4318000"/>
                  </a:lnTo>
                  <a:close/>
                </a:path>
                <a:path w="4435475" h="4457700">
                  <a:moveTo>
                    <a:pt x="1851858" y="4366898"/>
                  </a:moveTo>
                  <a:lnTo>
                    <a:pt x="1846326" y="4381500"/>
                  </a:lnTo>
                  <a:lnTo>
                    <a:pt x="1846718" y="4392141"/>
                  </a:lnTo>
                  <a:lnTo>
                    <a:pt x="1879943" y="4399683"/>
                  </a:lnTo>
                  <a:lnTo>
                    <a:pt x="1879346" y="4394200"/>
                  </a:lnTo>
                  <a:lnTo>
                    <a:pt x="1885505" y="4374537"/>
                  </a:lnTo>
                  <a:lnTo>
                    <a:pt x="1851858" y="4366898"/>
                  </a:lnTo>
                  <a:close/>
                </a:path>
                <a:path w="4435475" h="4457700">
                  <a:moveTo>
                    <a:pt x="2578798" y="25400"/>
                  </a:moveTo>
                  <a:lnTo>
                    <a:pt x="2407412" y="25400"/>
                  </a:lnTo>
                  <a:lnTo>
                    <a:pt x="2519426" y="38100"/>
                  </a:lnTo>
                  <a:lnTo>
                    <a:pt x="2846324" y="114300"/>
                  </a:lnTo>
                  <a:lnTo>
                    <a:pt x="3052064" y="190500"/>
                  </a:lnTo>
                  <a:lnTo>
                    <a:pt x="3150870" y="228600"/>
                  </a:lnTo>
                  <a:lnTo>
                    <a:pt x="3246881" y="279400"/>
                  </a:lnTo>
                  <a:lnTo>
                    <a:pt x="3339973" y="330200"/>
                  </a:lnTo>
                  <a:lnTo>
                    <a:pt x="3430016" y="381000"/>
                  </a:lnTo>
                  <a:lnTo>
                    <a:pt x="3516884" y="444500"/>
                  </a:lnTo>
                  <a:lnTo>
                    <a:pt x="3600450" y="508000"/>
                  </a:lnTo>
                  <a:lnTo>
                    <a:pt x="3680587" y="584200"/>
                  </a:lnTo>
                  <a:lnTo>
                    <a:pt x="3757295" y="647700"/>
                  </a:lnTo>
                  <a:lnTo>
                    <a:pt x="3830193" y="723900"/>
                  </a:lnTo>
                  <a:lnTo>
                    <a:pt x="3899408" y="812800"/>
                  </a:lnTo>
                  <a:lnTo>
                    <a:pt x="3964813" y="889000"/>
                  </a:lnTo>
                  <a:lnTo>
                    <a:pt x="4026154" y="977900"/>
                  </a:lnTo>
                  <a:lnTo>
                    <a:pt x="4083304" y="1066800"/>
                  </a:lnTo>
                  <a:lnTo>
                    <a:pt x="4136263" y="1155700"/>
                  </a:lnTo>
                  <a:lnTo>
                    <a:pt x="4184904" y="1244600"/>
                  </a:lnTo>
                  <a:lnTo>
                    <a:pt x="4229100" y="1346200"/>
                  </a:lnTo>
                  <a:lnTo>
                    <a:pt x="4268724" y="1447800"/>
                  </a:lnTo>
                  <a:lnTo>
                    <a:pt x="4303649" y="1536700"/>
                  </a:lnTo>
                  <a:lnTo>
                    <a:pt x="4333621" y="1638300"/>
                  </a:lnTo>
                  <a:lnTo>
                    <a:pt x="4358767" y="1752600"/>
                  </a:lnTo>
                  <a:lnTo>
                    <a:pt x="4378833" y="1854200"/>
                  </a:lnTo>
                  <a:lnTo>
                    <a:pt x="4393692" y="1955800"/>
                  </a:lnTo>
                  <a:lnTo>
                    <a:pt x="4403344" y="2070100"/>
                  </a:lnTo>
                  <a:lnTo>
                    <a:pt x="4407535" y="2184400"/>
                  </a:lnTo>
                  <a:lnTo>
                    <a:pt x="4406265" y="2286000"/>
                  </a:lnTo>
                  <a:lnTo>
                    <a:pt x="4399280" y="2400300"/>
                  </a:lnTo>
                  <a:lnTo>
                    <a:pt x="4386580" y="2514600"/>
                  </a:lnTo>
                  <a:lnTo>
                    <a:pt x="4368419" y="2616200"/>
                  </a:lnTo>
                  <a:lnTo>
                    <a:pt x="4345051" y="2730500"/>
                  </a:lnTo>
                  <a:lnTo>
                    <a:pt x="4316476" y="2832100"/>
                  </a:lnTo>
                  <a:lnTo>
                    <a:pt x="4283075" y="2933700"/>
                  </a:lnTo>
                  <a:lnTo>
                    <a:pt x="4244975" y="3035300"/>
                  </a:lnTo>
                  <a:lnTo>
                    <a:pt x="4202049" y="3136900"/>
                  </a:lnTo>
                  <a:lnTo>
                    <a:pt x="4154678" y="3225800"/>
                  </a:lnTo>
                  <a:lnTo>
                    <a:pt x="4102989" y="3327400"/>
                  </a:lnTo>
                  <a:lnTo>
                    <a:pt x="4047109" y="3416300"/>
                  </a:lnTo>
                  <a:lnTo>
                    <a:pt x="3987292" y="3505200"/>
                  </a:lnTo>
                  <a:lnTo>
                    <a:pt x="3923411" y="3581400"/>
                  </a:lnTo>
                  <a:lnTo>
                    <a:pt x="3855847" y="3657600"/>
                  </a:lnTo>
                  <a:lnTo>
                    <a:pt x="3784727" y="3733800"/>
                  </a:lnTo>
                  <a:lnTo>
                    <a:pt x="3710178" y="3810000"/>
                  </a:lnTo>
                  <a:lnTo>
                    <a:pt x="3632200" y="3886200"/>
                  </a:lnTo>
                  <a:lnTo>
                    <a:pt x="3551174" y="3949700"/>
                  </a:lnTo>
                  <a:lnTo>
                    <a:pt x="3467100" y="4013200"/>
                  </a:lnTo>
                  <a:lnTo>
                    <a:pt x="3380231" y="4064000"/>
                  </a:lnTo>
                  <a:lnTo>
                    <a:pt x="3290697" y="4114800"/>
                  </a:lnTo>
                  <a:lnTo>
                    <a:pt x="3198495" y="4165600"/>
                  </a:lnTo>
                  <a:lnTo>
                    <a:pt x="3104006" y="4216400"/>
                  </a:lnTo>
                  <a:lnTo>
                    <a:pt x="2908300" y="4292600"/>
                  </a:lnTo>
                  <a:lnTo>
                    <a:pt x="2600705" y="4368800"/>
                  </a:lnTo>
                  <a:lnTo>
                    <a:pt x="2387727" y="4394200"/>
                  </a:lnTo>
                  <a:lnTo>
                    <a:pt x="2606040" y="4394200"/>
                  </a:lnTo>
                  <a:lnTo>
                    <a:pt x="2917571" y="4318000"/>
                  </a:lnTo>
                  <a:lnTo>
                    <a:pt x="3115691" y="4241800"/>
                  </a:lnTo>
                  <a:lnTo>
                    <a:pt x="3211449" y="4191000"/>
                  </a:lnTo>
                  <a:lnTo>
                    <a:pt x="3304667" y="4140200"/>
                  </a:lnTo>
                  <a:lnTo>
                    <a:pt x="3395345" y="4089400"/>
                  </a:lnTo>
                  <a:lnTo>
                    <a:pt x="3483229" y="4025900"/>
                  </a:lnTo>
                  <a:lnTo>
                    <a:pt x="3568446" y="3962400"/>
                  </a:lnTo>
                  <a:lnTo>
                    <a:pt x="3650361" y="3898900"/>
                  </a:lnTo>
                  <a:lnTo>
                    <a:pt x="3729228" y="3835400"/>
                  </a:lnTo>
                  <a:lnTo>
                    <a:pt x="3804793" y="3759200"/>
                  </a:lnTo>
                  <a:lnTo>
                    <a:pt x="3876802" y="3683000"/>
                  </a:lnTo>
                  <a:lnTo>
                    <a:pt x="3945128" y="3594100"/>
                  </a:lnTo>
                  <a:lnTo>
                    <a:pt x="4009771" y="3517900"/>
                  </a:lnTo>
                  <a:lnTo>
                    <a:pt x="4070477" y="3429000"/>
                  </a:lnTo>
                  <a:lnTo>
                    <a:pt x="4126992" y="3340100"/>
                  </a:lnTo>
                  <a:lnTo>
                    <a:pt x="4179316" y="3238500"/>
                  </a:lnTo>
                  <a:lnTo>
                    <a:pt x="4227195" y="3149600"/>
                  </a:lnTo>
                  <a:lnTo>
                    <a:pt x="4270629" y="3048000"/>
                  </a:lnTo>
                  <a:lnTo>
                    <a:pt x="4309237" y="2946400"/>
                  </a:lnTo>
                  <a:lnTo>
                    <a:pt x="4343019" y="2844800"/>
                  </a:lnTo>
                  <a:lnTo>
                    <a:pt x="4371848" y="2730500"/>
                  </a:lnTo>
                  <a:lnTo>
                    <a:pt x="4395470" y="2628900"/>
                  </a:lnTo>
                  <a:lnTo>
                    <a:pt x="4413758" y="2514600"/>
                  </a:lnTo>
                  <a:lnTo>
                    <a:pt x="4426585" y="2400300"/>
                  </a:lnTo>
                  <a:lnTo>
                    <a:pt x="4433697" y="2286000"/>
                  </a:lnTo>
                  <a:lnTo>
                    <a:pt x="4434967" y="2171700"/>
                  </a:lnTo>
                  <a:lnTo>
                    <a:pt x="4430649" y="2070100"/>
                  </a:lnTo>
                  <a:lnTo>
                    <a:pt x="4420870" y="1955800"/>
                  </a:lnTo>
                  <a:lnTo>
                    <a:pt x="4405757" y="1854200"/>
                  </a:lnTo>
                  <a:lnTo>
                    <a:pt x="4385437" y="1739900"/>
                  </a:lnTo>
                  <a:lnTo>
                    <a:pt x="4360037" y="1638300"/>
                  </a:lnTo>
                  <a:lnTo>
                    <a:pt x="4329430" y="1536700"/>
                  </a:lnTo>
                  <a:lnTo>
                    <a:pt x="4294124" y="1435100"/>
                  </a:lnTo>
                  <a:lnTo>
                    <a:pt x="4253992" y="1333500"/>
                  </a:lnTo>
                  <a:lnTo>
                    <a:pt x="4209288" y="1231900"/>
                  </a:lnTo>
                  <a:lnTo>
                    <a:pt x="4160012" y="1143000"/>
                  </a:lnTo>
                  <a:lnTo>
                    <a:pt x="4106291" y="1054100"/>
                  </a:lnTo>
                  <a:lnTo>
                    <a:pt x="4048379" y="965200"/>
                  </a:lnTo>
                  <a:lnTo>
                    <a:pt x="3986276" y="876300"/>
                  </a:lnTo>
                  <a:lnTo>
                    <a:pt x="3920109" y="787400"/>
                  </a:lnTo>
                  <a:lnTo>
                    <a:pt x="3850004" y="711200"/>
                  </a:lnTo>
                  <a:lnTo>
                    <a:pt x="3776091" y="635000"/>
                  </a:lnTo>
                  <a:lnTo>
                    <a:pt x="3698367" y="558800"/>
                  </a:lnTo>
                  <a:lnTo>
                    <a:pt x="3617214" y="495300"/>
                  </a:lnTo>
                  <a:lnTo>
                    <a:pt x="3532631" y="431800"/>
                  </a:lnTo>
                  <a:lnTo>
                    <a:pt x="3444748" y="368300"/>
                  </a:lnTo>
                  <a:lnTo>
                    <a:pt x="3353435" y="304800"/>
                  </a:lnTo>
                  <a:lnTo>
                    <a:pt x="3259201" y="254000"/>
                  </a:lnTo>
                  <a:lnTo>
                    <a:pt x="3161919" y="203200"/>
                  </a:lnTo>
                  <a:lnTo>
                    <a:pt x="3061843" y="165100"/>
                  </a:lnTo>
                  <a:lnTo>
                    <a:pt x="2853436" y="88900"/>
                  </a:lnTo>
                  <a:lnTo>
                    <a:pt x="2578798" y="25400"/>
                  </a:lnTo>
                  <a:close/>
                </a:path>
                <a:path w="4435475" h="4457700">
                  <a:moveTo>
                    <a:pt x="2409190" y="0"/>
                  </a:moveTo>
                  <a:lnTo>
                    <a:pt x="2073655" y="0"/>
                  </a:lnTo>
                  <a:lnTo>
                    <a:pt x="1748790" y="38100"/>
                  </a:lnTo>
                  <a:lnTo>
                    <a:pt x="1643634" y="63500"/>
                  </a:lnTo>
                  <a:lnTo>
                    <a:pt x="1438783" y="139700"/>
                  </a:lnTo>
                  <a:lnTo>
                    <a:pt x="1242441" y="215900"/>
                  </a:lnTo>
                  <a:lnTo>
                    <a:pt x="1147826" y="266700"/>
                  </a:lnTo>
                  <a:lnTo>
                    <a:pt x="1055751" y="317500"/>
                  </a:lnTo>
                  <a:lnTo>
                    <a:pt x="966470" y="381000"/>
                  </a:lnTo>
                  <a:lnTo>
                    <a:pt x="880110" y="444500"/>
                  </a:lnTo>
                  <a:lnTo>
                    <a:pt x="796925" y="508000"/>
                  </a:lnTo>
                  <a:lnTo>
                    <a:pt x="716788" y="584200"/>
                  </a:lnTo>
                  <a:lnTo>
                    <a:pt x="639953" y="647700"/>
                  </a:lnTo>
                  <a:lnTo>
                    <a:pt x="566801" y="723900"/>
                  </a:lnTo>
                  <a:lnTo>
                    <a:pt x="497332" y="812800"/>
                  </a:lnTo>
                  <a:lnTo>
                    <a:pt x="431673" y="901700"/>
                  </a:lnTo>
                  <a:lnTo>
                    <a:pt x="369950" y="977900"/>
                  </a:lnTo>
                  <a:lnTo>
                    <a:pt x="312420" y="1079500"/>
                  </a:lnTo>
                  <a:lnTo>
                    <a:pt x="259334" y="1168400"/>
                  </a:lnTo>
                  <a:lnTo>
                    <a:pt x="210566" y="1270000"/>
                  </a:lnTo>
                  <a:lnTo>
                    <a:pt x="166497" y="1371600"/>
                  </a:lnTo>
                  <a:lnTo>
                    <a:pt x="127254" y="1473200"/>
                  </a:lnTo>
                  <a:lnTo>
                    <a:pt x="92837" y="1574800"/>
                  </a:lnTo>
                  <a:lnTo>
                    <a:pt x="63627" y="1676400"/>
                  </a:lnTo>
                  <a:lnTo>
                    <a:pt x="39750" y="1790700"/>
                  </a:lnTo>
                  <a:lnTo>
                    <a:pt x="21082" y="1905000"/>
                  </a:lnTo>
                  <a:lnTo>
                    <a:pt x="8255" y="2019300"/>
                  </a:lnTo>
                  <a:lnTo>
                    <a:pt x="1270" y="2133600"/>
                  </a:lnTo>
                  <a:lnTo>
                    <a:pt x="0" y="2247900"/>
                  </a:lnTo>
                  <a:lnTo>
                    <a:pt x="4191" y="2349500"/>
                  </a:lnTo>
                  <a:lnTo>
                    <a:pt x="14097" y="2463800"/>
                  </a:lnTo>
                  <a:lnTo>
                    <a:pt x="29210" y="2565400"/>
                  </a:lnTo>
                  <a:lnTo>
                    <a:pt x="49530" y="2679700"/>
                  </a:lnTo>
                  <a:lnTo>
                    <a:pt x="74930" y="2781300"/>
                  </a:lnTo>
                  <a:lnTo>
                    <a:pt x="105410" y="2882900"/>
                  </a:lnTo>
                  <a:lnTo>
                    <a:pt x="140843" y="2984500"/>
                  </a:lnTo>
                  <a:lnTo>
                    <a:pt x="180848" y="3086100"/>
                  </a:lnTo>
                  <a:lnTo>
                    <a:pt x="225679" y="3187700"/>
                  </a:lnTo>
                  <a:lnTo>
                    <a:pt x="274955" y="3276600"/>
                  </a:lnTo>
                  <a:lnTo>
                    <a:pt x="328675" y="3365500"/>
                  </a:lnTo>
                  <a:lnTo>
                    <a:pt x="386588" y="3454400"/>
                  </a:lnTo>
                  <a:lnTo>
                    <a:pt x="448691" y="3543300"/>
                  </a:lnTo>
                  <a:lnTo>
                    <a:pt x="514858" y="3632200"/>
                  </a:lnTo>
                  <a:lnTo>
                    <a:pt x="584962" y="3708400"/>
                  </a:lnTo>
                  <a:lnTo>
                    <a:pt x="658876" y="3784600"/>
                  </a:lnTo>
                  <a:lnTo>
                    <a:pt x="736473" y="3860800"/>
                  </a:lnTo>
                  <a:lnTo>
                    <a:pt x="817753" y="3924300"/>
                  </a:lnTo>
                  <a:lnTo>
                    <a:pt x="902335" y="4000500"/>
                  </a:lnTo>
                  <a:lnTo>
                    <a:pt x="990219" y="4051300"/>
                  </a:lnTo>
                  <a:lnTo>
                    <a:pt x="1081531" y="4114800"/>
                  </a:lnTo>
                  <a:lnTo>
                    <a:pt x="1175766" y="4165600"/>
                  </a:lnTo>
                  <a:lnTo>
                    <a:pt x="1273048" y="4216400"/>
                  </a:lnTo>
                  <a:lnTo>
                    <a:pt x="1373124" y="4254500"/>
                  </a:lnTo>
                  <a:lnTo>
                    <a:pt x="1475994" y="4292600"/>
                  </a:lnTo>
                  <a:lnTo>
                    <a:pt x="1689353" y="4368800"/>
                  </a:lnTo>
                  <a:lnTo>
                    <a:pt x="1799844" y="4381500"/>
                  </a:lnTo>
                  <a:lnTo>
                    <a:pt x="1846718" y="4392141"/>
                  </a:lnTo>
                  <a:lnTo>
                    <a:pt x="1846326" y="4381500"/>
                  </a:lnTo>
                  <a:lnTo>
                    <a:pt x="1851858" y="4366898"/>
                  </a:lnTo>
                  <a:lnTo>
                    <a:pt x="1588643" y="4305300"/>
                  </a:lnTo>
                  <a:lnTo>
                    <a:pt x="1484376" y="4267200"/>
                  </a:lnTo>
                  <a:lnTo>
                    <a:pt x="1382902" y="4229100"/>
                  </a:lnTo>
                  <a:lnTo>
                    <a:pt x="1284097" y="4191000"/>
                  </a:lnTo>
                  <a:lnTo>
                    <a:pt x="1187958" y="4140200"/>
                  </a:lnTo>
                  <a:lnTo>
                    <a:pt x="1094994" y="4089400"/>
                  </a:lnTo>
                  <a:lnTo>
                    <a:pt x="1004824" y="4038600"/>
                  </a:lnTo>
                  <a:lnTo>
                    <a:pt x="918083" y="3975100"/>
                  </a:lnTo>
                  <a:lnTo>
                    <a:pt x="834517" y="3911600"/>
                  </a:lnTo>
                  <a:lnTo>
                    <a:pt x="754380" y="3835400"/>
                  </a:lnTo>
                  <a:lnTo>
                    <a:pt x="677672" y="3771900"/>
                  </a:lnTo>
                  <a:lnTo>
                    <a:pt x="604774" y="3695700"/>
                  </a:lnTo>
                  <a:lnTo>
                    <a:pt x="535559" y="3606800"/>
                  </a:lnTo>
                  <a:lnTo>
                    <a:pt x="470281" y="3530600"/>
                  </a:lnTo>
                  <a:lnTo>
                    <a:pt x="408813" y="3441700"/>
                  </a:lnTo>
                  <a:lnTo>
                    <a:pt x="351663" y="3352800"/>
                  </a:lnTo>
                  <a:lnTo>
                    <a:pt x="298704" y="3263900"/>
                  </a:lnTo>
                  <a:lnTo>
                    <a:pt x="250062" y="3175000"/>
                  </a:lnTo>
                  <a:lnTo>
                    <a:pt x="205867" y="3073400"/>
                  </a:lnTo>
                  <a:lnTo>
                    <a:pt x="166243" y="2971800"/>
                  </a:lnTo>
                  <a:lnTo>
                    <a:pt x="131318" y="2882900"/>
                  </a:lnTo>
                  <a:lnTo>
                    <a:pt x="101219" y="2781300"/>
                  </a:lnTo>
                  <a:lnTo>
                    <a:pt x="76200" y="2667000"/>
                  </a:lnTo>
                  <a:lnTo>
                    <a:pt x="56134" y="2565400"/>
                  </a:lnTo>
                  <a:lnTo>
                    <a:pt x="41148" y="2463800"/>
                  </a:lnTo>
                  <a:lnTo>
                    <a:pt x="31623" y="2349500"/>
                  </a:lnTo>
                  <a:lnTo>
                    <a:pt x="27432" y="2247900"/>
                  </a:lnTo>
                  <a:lnTo>
                    <a:pt x="28702" y="2133600"/>
                  </a:lnTo>
                  <a:lnTo>
                    <a:pt x="35687" y="2019300"/>
                  </a:lnTo>
                  <a:lnTo>
                    <a:pt x="48387" y="1905000"/>
                  </a:lnTo>
                  <a:lnTo>
                    <a:pt x="66802" y="1803400"/>
                  </a:lnTo>
                  <a:lnTo>
                    <a:pt x="90424" y="1689100"/>
                  </a:lnTo>
                  <a:lnTo>
                    <a:pt x="119380" y="1587500"/>
                  </a:lnTo>
                  <a:lnTo>
                    <a:pt x="153289" y="1473200"/>
                  </a:lnTo>
                  <a:lnTo>
                    <a:pt x="192150" y="1371600"/>
                  </a:lnTo>
                  <a:lnTo>
                    <a:pt x="235712" y="1282700"/>
                  </a:lnTo>
                  <a:lnTo>
                    <a:pt x="283845" y="1181100"/>
                  </a:lnTo>
                  <a:lnTo>
                    <a:pt x="336423" y="1092200"/>
                  </a:lnTo>
                  <a:lnTo>
                    <a:pt x="393192" y="1003300"/>
                  </a:lnTo>
                  <a:lnTo>
                    <a:pt x="454152" y="914400"/>
                  </a:lnTo>
                  <a:lnTo>
                    <a:pt x="519049" y="825500"/>
                  </a:lnTo>
                  <a:lnTo>
                    <a:pt x="587629" y="749300"/>
                  </a:lnTo>
                  <a:lnTo>
                    <a:pt x="660019" y="673100"/>
                  </a:lnTo>
                  <a:lnTo>
                    <a:pt x="735838" y="596900"/>
                  </a:lnTo>
                  <a:lnTo>
                    <a:pt x="814959" y="533400"/>
                  </a:lnTo>
                  <a:lnTo>
                    <a:pt x="897255" y="469900"/>
                  </a:lnTo>
                  <a:lnTo>
                    <a:pt x="982472" y="406400"/>
                  </a:lnTo>
                  <a:lnTo>
                    <a:pt x="1070737" y="342900"/>
                  </a:lnTo>
                  <a:lnTo>
                    <a:pt x="1161669" y="292100"/>
                  </a:lnTo>
                  <a:lnTo>
                    <a:pt x="1255141" y="241300"/>
                  </a:lnTo>
                  <a:lnTo>
                    <a:pt x="1449070" y="165100"/>
                  </a:lnTo>
                  <a:lnTo>
                    <a:pt x="1549273" y="127000"/>
                  </a:lnTo>
                  <a:lnTo>
                    <a:pt x="1860803" y="50800"/>
                  </a:lnTo>
                  <a:lnTo>
                    <a:pt x="2076196" y="25400"/>
                  </a:lnTo>
                  <a:lnTo>
                    <a:pt x="2578798" y="25400"/>
                  </a:lnTo>
                  <a:lnTo>
                    <a:pt x="2522474" y="12700"/>
                  </a:lnTo>
                  <a:lnTo>
                    <a:pt x="2409190" y="0"/>
                  </a:lnTo>
                  <a:close/>
                </a:path>
                <a:path w="4435475" h="4457700">
                  <a:moveTo>
                    <a:pt x="1980330" y="4330700"/>
                  </a:moveTo>
                  <a:lnTo>
                    <a:pt x="1950577" y="4330700"/>
                  </a:lnTo>
                  <a:lnTo>
                    <a:pt x="1969706" y="4356100"/>
                  </a:lnTo>
                  <a:lnTo>
                    <a:pt x="1980644" y="4381500"/>
                  </a:lnTo>
                  <a:lnTo>
                    <a:pt x="1980778" y="4385142"/>
                  </a:lnTo>
                  <a:lnTo>
                    <a:pt x="2013914" y="4388933"/>
                  </a:lnTo>
                  <a:lnTo>
                    <a:pt x="2013104" y="4381500"/>
                  </a:lnTo>
                  <a:lnTo>
                    <a:pt x="2000599" y="4356100"/>
                  </a:lnTo>
                  <a:lnTo>
                    <a:pt x="1980330" y="4330700"/>
                  </a:lnTo>
                  <a:close/>
                </a:path>
                <a:path w="4435475" h="4457700">
                  <a:moveTo>
                    <a:pt x="1980644" y="4381500"/>
                  </a:moveTo>
                  <a:lnTo>
                    <a:pt x="1948942" y="4381500"/>
                  </a:lnTo>
                  <a:lnTo>
                    <a:pt x="1980778" y="4385142"/>
                  </a:lnTo>
                  <a:lnTo>
                    <a:pt x="1980644" y="4381500"/>
                  </a:lnTo>
                  <a:close/>
                </a:path>
                <a:path w="4435475" h="4457700">
                  <a:moveTo>
                    <a:pt x="1927173" y="4330700"/>
                  </a:moveTo>
                  <a:lnTo>
                    <a:pt x="1873980" y="4330700"/>
                  </a:lnTo>
                  <a:lnTo>
                    <a:pt x="1855950" y="4356100"/>
                  </a:lnTo>
                  <a:lnTo>
                    <a:pt x="1851858" y="4366898"/>
                  </a:lnTo>
                  <a:lnTo>
                    <a:pt x="1885505" y="4374537"/>
                  </a:lnTo>
                  <a:lnTo>
                    <a:pt x="1887303" y="4368800"/>
                  </a:lnTo>
                  <a:lnTo>
                    <a:pt x="1904047" y="4343400"/>
                  </a:lnTo>
                  <a:lnTo>
                    <a:pt x="1927173" y="433070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76059" y="4070604"/>
              <a:ext cx="2316480" cy="2313940"/>
            </a:xfrm>
            <a:custGeom>
              <a:avLst/>
              <a:gdLst/>
              <a:ahLst/>
              <a:cxnLst/>
              <a:rect l="l" t="t" r="r" b="b"/>
              <a:pathLst>
                <a:path w="2316479" h="2313940">
                  <a:moveTo>
                    <a:pt x="1158240" y="0"/>
                  </a:moveTo>
                  <a:lnTo>
                    <a:pt x="1110495" y="964"/>
                  </a:lnTo>
                  <a:lnTo>
                    <a:pt x="1063243" y="3834"/>
                  </a:lnTo>
                  <a:lnTo>
                    <a:pt x="1016519" y="8572"/>
                  </a:lnTo>
                  <a:lnTo>
                    <a:pt x="970362" y="15140"/>
                  </a:lnTo>
                  <a:lnTo>
                    <a:pt x="924808" y="23501"/>
                  </a:lnTo>
                  <a:lnTo>
                    <a:pt x="879894" y="33618"/>
                  </a:lnTo>
                  <a:lnTo>
                    <a:pt x="835659" y="45454"/>
                  </a:lnTo>
                  <a:lnTo>
                    <a:pt x="792138" y="58972"/>
                  </a:lnTo>
                  <a:lnTo>
                    <a:pt x="749370" y="74134"/>
                  </a:lnTo>
                  <a:lnTo>
                    <a:pt x="707391" y="90904"/>
                  </a:lnTo>
                  <a:lnTo>
                    <a:pt x="666240" y="109243"/>
                  </a:lnTo>
                  <a:lnTo>
                    <a:pt x="625952" y="129115"/>
                  </a:lnTo>
                  <a:lnTo>
                    <a:pt x="586566" y="150483"/>
                  </a:lnTo>
                  <a:lnTo>
                    <a:pt x="548119" y="173308"/>
                  </a:lnTo>
                  <a:lnTo>
                    <a:pt x="510647" y="197555"/>
                  </a:lnTo>
                  <a:lnTo>
                    <a:pt x="474189" y="223186"/>
                  </a:lnTo>
                  <a:lnTo>
                    <a:pt x="438781" y="250164"/>
                  </a:lnTo>
                  <a:lnTo>
                    <a:pt x="404461" y="278451"/>
                  </a:lnTo>
                  <a:lnTo>
                    <a:pt x="371266" y="308010"/>
                  </a:lnTo>
                  <a:lnTo>
                    <a:pt x="339232" y="338804"/>
                  </a:lnTo>
                  <a:lnTo>
                    <a:pt x="308399" y="370796"/>
                  </a:lnTo>
                  <a:lnTo>
                    <a:pt x="278802" y="403948"/>
                  </a:lnTo>
                  <a:lnTo>
                    <a:pt x="250479" y="438224"/>
                  </a:lnTo>
                  <a:lnTo>
                    <a:pt x="223467" y="473586"/>
                  </a:lnTo>
                  <a:lnTo>
                    <a:pt x="197803" y="509996"/>
                  </a:lnTo>
                  <a:lnTo>
                    <a:pt x="173526" y="547419"/>
                  </a:lnTo>
                  <a:lnTo>
                    <a:pt x="150671" y="585816"/>
                  </a:lnTo>
                  <a:lnTo>
                    <a:pt x="129276" y="625150"/>
                  </a:lnTo>
                  <a:lnTo>
                    <a:pt x="109379" y="665384"/>
                  </a:lnTo>
                  <a:lnTo>
                    <a:pt x="91017" y="706481"/>
                  </a:lnTo>
                  <a:lnTo>
                    <a:pt x="74226" y="748403"/>
                  </a:lnTo>
                  <a:lnTo>
                    <a:pt x="59045" y="791114"/>
                  </a:lnTo>
                  <a:lnTo>
                    <a:pt x="45511" y="834576"/>
                  </a:lnTo>
                  <a:lnTo>
                    <a:pt x="33660" y="878752"/>
                  </a:lnTo>
                  <a:lnTo>
                    <a:pt x="23530" y="923605"/>
                  </a:lnTo>
                  <a:lnTo>
                    <a:pt x="15158" y="969097"/>
                  </a:lnTo>
                  <a:lnTo>
                    <a:pt x="8582" y="1015191"/>
                  </a:lnTo>
                  <a:lnTo>
                    <a:pt x="3839" y="1061850"/>
                  </a:lnTo>
                  <a:lnTo>
                    <a:pt x="966" y="1109038"/>
                  </a:lnTo>
                  <a:lnTo>
                    <a:pt x="0" y="1156716"/>
                  </a:lnTo>
                  <a:lnTo>
                    <a:pt x="966" y="1204393"/>
                  </a:lnTo>
                  <a:lnTo>
                    <a:pt x="3839" y="1251581"/>
                  </a:lnTo>
                  <a:lnTo>
                    <a:pt x="8582" y="1298240"/>
                  </a:lnTo>
                  <a:lnTo>
                    <a:pt x="15158" y="1344334"/>
                  </a:lnTo>
                  <a:lnTo>
                    <a:pt x="23530" y="1389826"/>
                  </a:lnTo>
                  <a:lnTo>
                    <a:pt x="33660" y="1434679"/>
                  </a:lnTo>
                  <a:lnTo>
                    <a:pt x="45511" y="1478855"/>
                  </a:lnTo>
                  <a:lnTo>
                    <a:pt x="59045" y="1522317"/>
                  </a:lnTo>
                  <a:lnTo>
                    <a:pt x="74226" y="1565028"/>
                  </a:lnTo>
                  <a:lnTo>
                    <a:pt x="91017" y="1606950"/>
                  </a:lnTo>
                  <a:lnTo>
                    <a:pt x="109379" y="1648047"/>
                  </a:lnTo>
                  <a:lnTo>
                    <a:pt x="129276" y="1688281"/>
                  </a:lnTo>
                  <a:lnTo>
                    <a:pt x="150671" y="1727615"/>
                  </a:lnTo>
                  <a:lnTo>
                    <a:pt x="173526" y="1766012"/>
                  </a:lnTo>
                  <a:lnTo>
                    <a:pt x="197803" y="1803435"/>
                  </a:lnTo>
                  <a:lnTo>
                    <a:pt x="223467" y="1839845"/>
                  </a:lnTo>
                  <a:lnTo>
                    <a:pt x="250479" y="1875207"/>
                  </a:lnTo>
                  <a:lnTo>
                    <a:pt x="278802" y="1909483"/>
                  </a:lnTo>
                  <a:lnTo>
                    <a:pt x="308399" y="1942635"/>
                  </a:lnTo>
                  <a:lnTo>
                    <a:pt x="339232" y="1974627"/>
                  </a:lnTo>
                  <a:lnTo>
                    <a:pt x="371266" y="2005421"/>
                  </a:lnTo>
                  <a:lnTo>
                    <a:pt x="404461" y="2034980"/>
                  </a:lnTo>
                  <a:lnTo>
                    <a:pt x="438781" y="2063267"/>
                  </a:lnTo>
                  <a:lnTo>
                    <a:pt x="474189" y="2090245"/>
                  </a:lnTo>
                  <a:lnTo>
                    <a:pt x="510647" y="2115876"/>
                  </a:lnTo>
                  <a:lnTo>
                    <a:pt x="548119" y="2140123"/>
                  </a:lnTo>
                  <a:lnTo>
                    <a:pt x="586566" y="2162948"/>
                  </a:lnTo>
                  <a:lnTo>
                    <a:pt x="625952" y="2184316"/>
                  </a:lnTo>
                  <a:lnTo>
                    <a:pt x="666240" y="2204188"/>
                  </a:lnTo>
                  <a:lnTo>
                    <a:pt x="707391" y="2222527"/>
                  </a:lnTo>
                  <a:lnTo>
                    <a:pt x="749370" y="2239297"/>
                  </a:lnTo>
                  <a:lnTo>
                    <a:pt x="792138" y="2254459"/>
                  </a:lnTo>
                  <a:lnTo>
                    <a:pt x="835659" y="2267977"/>
                  </a:lnTo>
                  <a:lnTo>
                    <a:pt x="879894" y="2279813"/>
                  </a:lnTo>
                  <a:lnTo>
                    <a:pt x="924808" y="2289930"/>
                  </a:lnTo>
                  <a:lnTo>
                    <a:pt x="970362" y="2298291"/>
                  </a:lnTo>
                  <a:lnTo>
                    <a:pt x="1016519" y="2304859"/>
                  </a:lnTo>
                  <a:lnTo>
                    <a:pt x="1063243" y="2309597"/>
                  </a:lnTo>
                  <a:lnTo>
                    <a:pt x="1110495" y="2312467"/>
                  </a:lnTo>
                  <a:lnTo>
                    <a:pt x="1158240" y="2313432"/>
                  </a:lnTo>
                  <a:lnTo>
                    <a:pt x="1205984" y="2312467"/>
                  </a:lnTo>
                  <a:lnTo>
                    <a:pt x="1253236" y="2309597"/>
                  </a:lnTo>
                  <a:lnTo>
                    <a:pt x="1299960" y="2304859"/>
                  </a:lnTo>
                  <a:lnTo>
                    <a:pt x="1346117" y="2298291"/>
                  </a:lnTo>
                  <a:lnTo>
                    <a:pt x="1391671" y="2289930"/>
                  </a:lnTo>
                  <a:lnTo>
                    <a:pt x="1436585" y="2279813"/>
                  </a:lnTo>
                  <a:lnTo>
                    <a:pt x="1480820" y="2267977"/>
                  </a:lnTo>
                  <a:lnTo>
                    <a:pt x="1524341" y="2254459"/>
                  </a:lnTo>
                  <a:lnTo>
                    <a:pt x="1567109" y="2239297"/>
                  </a:lnTo>
                  <a:lnTo>
                    <a:pt x="1609088" y="2222527"/>
                  </a:lnTo>
                  <a:lnTo>
                    <a:pt x="1650239" y="2204188"/>
                  </a:lnTo>
                  <a:lnTo>
                    <a:pt x="1690527" y="2184316"/>
                  </a:lnTo>
                  <a:lnTo>
                    <a:pt x="1729913" y="2162948"/>
                  </a:lnTo>
                  <a:lnTo>
                    <a:pt x="1768360" y="2140123"/>
                  </a:lnTo>
                  <a:lnTo>
                    <a:pt x="1805832" y="2115876"/>
                  </a:lnTo>
                  <a:lnTo>
                    <a:pt x="1842290" y="2090245"/>
                  </a:lnTo>
                  <a:lnTo>
                    <a:pt x="1877698" y="2063267"/>
                  </a:lnTo>
                  <a:lnTo>
                    <a:pt x="1912018" y="2034980"/>
                  </a:lnTo>
                  <a:lnTo>
                    <a:pt x="1945213" y="2005421"/>
                  </a:lnTo>
                  <a:lnTo>
                    <a:pt x="1977247" y="1974627"/>
                  </a:lnTo>
                  <a:lnTo>
                    <a:pt x="2008080" y="1942635"/>
                  </a:lnTo>
                  <a:lnTo>
                    <a:pt x="2037677" y="1909483"/>
                  </a:lnTo>
                  <a:lnTo>
                    <a:pt x="2066000" y="1875207"/>
                  </a:lnTo>
                  <a:lnTo>
                    <a:pt x="2093012" y="1839845"/>
                  </a:lnTo>
                  <a:lnTo>
                    <a:pt x="2118676" y="1803435"/>
                  </a:lnTo>
                  <a:lnTo>
                    <a:pt x="2142953" y="1766012"/>
                  </a:lnTo>
                  <a:lnTo>
                    <a:pt x="2165808" y="1727615"/>
                  </a:lnTo>
                  <a:lnTo>
                    <a:pt x="2187203" y="1688281"/>
                  </a:lnTo>
                  <a:lnTo>
                    <a:pt x="2207100" y="1648047"/>
                  </a:lnTo>
                  <a:lnTo>
                    <a:pt x="2225462" y="1606950"/>
                  </a:lnTo>
                  <a:lnTo>
                    <a:pt x="2242253" y="1565028"/>
                  </a:lnTo>
                  <a:lnTo>
                    <a:pt x="2257434" y="1522317"/>
                  </a:lnTo>
                  <a:lnTo>
                    <a:pt x="2270968" y="1478855"/>
                  </a:lnTo>
                  <a:lnTo>
                    <a:pt x="2282819" y="1434679"/>
                  </a:lnTo>
                  <a:lnTo>
                    <a:pt x="2292949" y="1389826"/>
                  </a:lnTo>
                  <a:lnTo>
                    <a:pt x="2301321" y="1344334"/>
                  </a:lnTo>
                  <a:lnTo>
                    <a:pt x="2307897" y="1298240"/>
                  </a:lnTo>
                  <a:lnTo>
                    <a:pt x="2312640" y="1251581"/>
                  </a:lnTo>
                  <a:lnTo>
                    <a:pt x="2315513" y="1204393"/>
                  </a:lnTo>
                  <a:lnTo>
                    <a:pt x="2316480" y="1156716"/>
                  </a:lnTo>
                  <a:lnTo>
                    <a:pt x="2315513" y="1109038"/>
                  </a:lnTo>
                  <a:lnTo>
                    <a:pt x="2312640" y="1061850"/>
                  </a:lnTo>
                  <a:lnTo>
                    <a:pt x="2307897" y="1015191"/>
                  </a:lnTo>
                  <a:lnTo>
                    <a:pt x="2301321" y="969097"/>
                  </a:lnTo>
                  <a:lnTo>
                    <a:pt x="2292949" y="923605"/>
                  </a:lnTo>
                  <a:lnTo>
                    <a:pt x="2282819" y="878752"/>
                  </a:lnTo>
                  <a:lnTo>
                    <a:pt x="2270968" y="834576"/>
                  </a:lnTo>
                  <a:lnTo>
                    <a:pt x="2257434" y="791114"/>
                  </a:lnTo>
                  <a:lnTo>
                    <a:pt x="2242253" y="748403"/>
                  </a:lnTo>
                  <a:lnTo>
                    <a:pt x="2225462" y="706481"/>
                  </a:lnTo>
                  <a:lnTo>
                    <a:pt x="2207100" y="665384"/>
                  </a:lnTo>
                  <a:lnTo>
                    <a:pt x="2187203" y="625150"/>
                  </a:lnTo>
                  <a:lnTo>
                    <a:pt x="2165808" y="585816"/>
                  </a:lnTo>
                  <a:lnTo>
                    <a:pt x="2142953" y="547419"/>
                  </a:lnTo>
                  <a:lnTo>
                    <a:pt x="2118676" y="509996"/>
                  </a:lnTo>
                  <a:lnTo>
                    <a:pt x="2093012" y="473586"/>
                  </a:lnTo>
                  <a:lnTo>
                    <a:pt x="2066000" y="438224"/>
                  </a:lnTo>
                  <a:lnTo>
                    <a:pt x="2037677" y="403948"/>
                  </a:lnTo>
                  <a:lnTo>
                    <a:pt x="2008080" y="370796"/>
                  </a:lnTo>
                  <a:lnTo>
                    <a:pt x="1977247" y="338804"/>
                  </a:lnTo>
                  <a:lnTo>
                    <a:pt x="1945213" y="308010"/>
                  </a:lnTo>
                  <a:lnTo>
                    <a:pt x="1912018" y="278451"/>
                  </a:lnTo>
                  <a:lnTo>
                    <a:pt x="1877698" y="250164"/>
                  </a:lnTo>
                  <a:lnTo>
                    <a:pt x="1842290" y="223186"/>
                  </a:lnTo>
                  <a:lnTo>
                    <a:pt x="1805832" y="197555"/>
                  </a:lnTo>
                  <a:lnTo>
                    <a:pt x="1768360" y="173308"/>
                  </a:lnTo>
                  <a:lnTo>
                    <a:pt x="1729913" y="150483"/>
                  </a:lnTo>
                  <a:lnTo>
                    <a:pt x="1690527" y="129115"/>
                  </a:lnTo>
                  <a:lnTo>
                    <a:pt x="1650239" y="109243"/>
                  </a:lnTo>
                  <a:lnTo>
                    <a:pt x="1609088" y="90904"/>
                  </a:lnTo>
                  <a:lnTo>
                    <a:pt x="1567109" y="74134"/>
                  </a:lnTo>
                  <a:lnTo>
                    <a:pt x="1524341" y="58972"/>
                  </a:lnTo>
                  <a:lnTo>
                    <a:pt x="1480820" y="45454"/>
                  </a:lnTo>
                  <a:lnTo>
                    <a:pt x="1436585" y="33618"/>
                  </a:lnTo>
                  <a:lnTo>
                    <a:pt x="1391671" y="23501"/>
                  </a:lnTo>
                  <a:lnTo>
                    <a:pt x="1346117" y="15140"/>
                  </a:lnTo>
                  <a:lnTo>
                    <a:pt x="1299960" y="8572"/>
                  </a:lnTo>
                  <a:lnTo>
                    <a:pt x="1253236" y="3834"/>
                  </a:lnTo>
                  <a:lnTo>
                    <a:pt x="1205984" y="964"/>
                  </a:lnTo>
                  <a:lnTo>
                    <a:pt x="11582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76059" y="4070604"/>
              <a:ext cx="2316480" cy="2313940"/>
            </a:xfrm>
            <a:custGeom>
              <a:avLst/>
              <a:gdLst/>
              <a:ahLst/>
              <a:cxnLst/>
              <a:rect l="l" t="t" r="r" b="b"/>
              <a:pathLst>
                <a:path w="2316479" h="2313940">
                  <a:moveTo>
                    <a:pt x="0" y="1156716"/>
                  </a:moveTo>
                  <a:lnTo>
                    <a:pt x="966" y="1109038"/>
                  </a:lnTo>
                  <a:lnTo>
                    <a:pt x="3839" y="1061850"/>
                  </a:lnTo>
                  <a:lnTo>
                    <a:pt x="8582" y="1015191"/>
                  </a:lnTo>
                  <a:lnTo>
                    <a:pt x="15158" y="969097"/>
                  </a:lnTo>
                  <a:lnTo>
                    <a:pt x="23530" y="923605"/>
                  </a:lnTo>
                  <a:lnTo>
                    <a:pt x="33660" y="878752"/>
                  </a:lnTo>
                  <a:lnTo>
                    <a:pt x="45511" y="834576"/>
                  </a:lnTo>
                  <a:lnTo>
                    <a:pt x="59045" y="791114"/>
                  </a:lnTo>
                  <a:lnTo>
                    <a:pt x="74226" y="748403"/>
                  </a:lnTo>
                  <a:lnTo>
                    <a:pt x="91017" y="706481"/>
                  </a:lnTo>
                  <a:lnTo>
                    <a:pt x="109379" y="665384"/>
                  </a:lnTo>
                  <a:lnTo>
                    <a:pt x="129276" y="625150"/>
                  </a:lnTo>
                  <a:lnTo>
                    <a:pt x="150671" y="585816"/>
                  </a:lnTo>
                  <a:lnTo>
                    <a:pt x="173526" y="547419"/>
                  </a:lnTo>
                  <a:lnTo>
                    <a:pt x="197803" y="509996"/>
                  </a:lnTo>
                  <a:lnTo>
                    <a:pt x="223467" y="473586"/>
                  </a:lnTo>
                  <a:lnTo>
                    <a:pt x="250479" y="438224"/>
                  </a:lnTo>
                  <a:lnTo>
                    <a:pt x="278802" y="403948"/>
                  </a:lnTo>
                  <a:lnTo>
                    <a:pt x="308399" y="370796"/>
                  </a:lnTo>
                  <a:lnTo>
                    <a:pt x="339232" y="338804"/>
                  </a:lnTo>
                  <a:lnTo>
                    <a:pt x="371266" y="308010"/>
                  </a:lnTo>
                  <a:lnTo>
                    <a:pt x="404461" y="278451"/>
                  </a:lnTo>
                  <a:lnTo>
                    <a:pt x="438781" y="250164"/>
                  </a:lnTo>
                  <a:lnTo>
                    <a:pt x="474189" y="223186"/>
                  </a:lnTo>
                  <a:lnTo>
                    <a:pt x="510647" y="197555"/>
                  </a:lnTo>
                  <a:lnTo>
                    <a:pt x="548119" y="173308"/>
                  </a:lnTo>
                  <a:lnTo>
                    <a:pt x="586566" y="150483"/>
                  </a:lnTo>
                  <a:lnTo>
                    <a:pt x="625952" y="129115"/>
                  </a:lnTo>
                  <a:lnTo>
                    <a:pt x="666240" y="109243"/>
                  </a:lnTo>
                  <a:lnTo>
                    <a:pt x="707391" y="90904"/>
                  </a:lnTo>
                  <a:lnTo>
                    <a:pt x="749370" y="74134"/>
                  </a:lnTo>
                  <a:lnTo>
                    <a:pt x="792138" y="58972"/>
                  </a:lnTo>
                  <a:lnTo>
                    <a:pt x="835659" y="45454"/>
                  </a:lnTo>
                  <a:lnTo>
                    <a:pt x="879894" y="33618"/>
                  </a:lnTo>
                  <a:lnTo>
                    <a:pt x="924808" y="23501"/>
                  </a:lnTo>
                  <a:lnTo>
                    <a:pt x="970362" y="15140"/>
                  </a:lnTo>
                  <a:lnTo>
                    <a:pt x="1016519" y="8572"/>
                  </a:lnTo>
                  <a:lnTo>
                    <a:pt x="1063243" y="3834"/>
                  </a:lnTo>
                  <a:lnTo>
                    <a:pt x="1110495" y="964"/>
                  </a:lnTo>
                  <a:lnTo>
                    <a:pt x="1158240" y="0"/>
                  </a:lnTo>
                  <a:lnTo>
                    <a:pt x="1205984" y="964"/>
                  </a:lnTo>
                  <a:lnTo>
                    <a:pt x="1253236" y="3834"/>
                  </a:lnTo>
                  <a:lnTo>
                    <a:pt x="1299960" y="8572"/>
                  </a:lnTo>
                  <a:lnTo>
                    <a:pt x="1346117" y="15140"/>
                  </a:lnTo>
                  <a:lnTo>
                    <a:pt x="1391671" y="23501"/>
                  </a:lnTo>
                  <a:lnTo>
                    <a:pt x="1436585" y="33618"/>
                  </a:lnTo>
                  <a:lnTo>
                    <a:pt x="1480820" y="45454"/>
                  </a:lnTo>
                  <a:lnTo>
                    <a:pt x="1524341" y="58972"/>
                  </a:lnTo>
                  <a:lnTo>
                    <a:pt x="1567109" y="74134"/>
                  </a:lnTo>
                  <a:lnTo>
                    <a:pt x="1609088" y="90904"/>
                  </a:lnTo>
                  <a:lnTo>
                    <a:pt x="1650239" y="109243"/>
                  </a:lnTo>
                  <a:lnTo>
                    <a:pt x="1690527" y="129115"/>
                  </a:lnTo>
                  <a:lnTo>
                    <a:pt x="1729913" y="150483"/>
                  </a:lnTo>
                  <a:lnTo>
                    <a:pt x="1768360" y="173308"/>
                  </a:lnTo>
                  <a:lnTo>
                    <a:pt x="1805832" y="197555"/>
                  </a:lnTo>
                  <a:lnTo>
                    <a:pt x="1842290" y="223186"/>
                  </a:lnTo>
                  <a:lnTo>
                    <a:pt x="1877698" y="250164"/>
                  </a:lnTo>
                  <a:lnTo>
                    <a:pt x="1912018" y="278451"/>
                  </a:lnTo>
                  <a:lnTo>
                    <a:pt x="1945213" y="308010"/>
                  </a:lnTo>
                  <a:lnTo>
                    <a:pt x="1977247" y="338804"/>
                  </a:lnTo>
                  <a:lnTo>
                    <a:pt x="2008080" y="370796"/>
                  </a:lnTo>
                  <a:lnTo>
                    <a:pt x="2037677" y="403948"/>
                  </a:lnTo>
                  <a:lnTo>
                    <a:pt x="2066000" y="438224"/>
                  </a:lnTo>
                  <a:lnTo>
                    <a:pt x="2093012" y="473586"/>
                  </a:lnTo>
                  <a:lnTo>
                    <a:pt x="2118676" y="509996"/>
                  </a:lnTo>
                  <a:lnTo>
                    <a:pt x="2142953" y="547419"/>
                  </a:lnTo>
                  <a:lnTo>
                    <a:pt x="2165808" y="585816"/>
                  </a:lnTo>
                  <a:lnTo>
                    <a:pt x="2187203" y="625150"/>
                  </a:lnTo>
                  <a:lnTo>
                    <a:pt x="2207100" y="665384"/>
                  </a:lnTo>
                  <a:lnTo>
                    <a:pt x="2225462" y="706481"/>
                  </a:lnTo>
                  <a:lnTo>
                    <a:pt x="2242253" y="748403"/>
                  </a:lnTo>
                  <a:lnTo>
                    <a:pt x="2257434" y="791114"/>
                  </a:lnTo>
                  <a:lnTo>
                    <a:pt x="2270968" y="834576"/>
                  </a:lnTo>
                  <a:lnTo>
                    <a:pt x="2282819" y="878752"/>
                  </a:lnTo>
                  <a:lnTo>
                    <a:pt x="2292949" y="923605"/>
                  </a:lnTo>
                  <a:lnTo>
                    <a:pt x="2301321" y="969097"/>
                  </a:lnTo>
                  <a:lnTo>
                    <a:pt x="2307897" y="1015191"/>
                  </a:lnTo>
                  <a:lnTo>
                    <a:pt x="2312640" y="1061850"/>
                  </a:lnTo>
                  <a:lnTo>
                    <a:pt x="2315513" y="1109038"/>
                  </a:lnTo>
                  <a:lnTo>
                    <a:pt x="2316480" y="1156716"/>
                  </a:lnTo>
                  <a:lnTo>
                    <a:pt x="2315513" y="1204393"/>
                  </a:lnTo>
                  <a:lnTo>
                    <a:pt x="2312640" y="1251581"/>
                  </a:lnTo>
                  <a:lnTo>
                    <a:pt x="2307897" y="1298240"/>
                  </a:lnTo>
                  <a:lnTo>
                    <a:pt x="2301321" y="1344334"/>
                  </a:lnTo>
                  <a:lnTo>
                    <a:pt x="2292949" y="1389826"/>
                  </a:lnTo>
                  <a:lnTo>
                    <a:pt x="2282819" y="1434679"/>
                  </a:lnTo>
                  <a:lnTo>
                    <a:pt x="2270968" y="1478855"/>
                  </a:lnTo>
                  <a:lnTo>
                    <a:pt x="2257434" y="1522317"/>
                  </a:lnTo>
                  <a:lnTo>
                    <a:pt x="2242253" y="1565028"/>
                  </a:lnTo>
                  <a:lnTo>
                    <a:pt x="2225462" y="1606950"/>
                  </a:lnTo>
                  <a:lnTo>
                    <a:pt x="2207100" y="1648047"/>
                  </a:lnTo>
                  <a:lnTo>
                    <a:pt x="2187203" y="1688281"/>
                  </a:lnTo>
                  <a:lnTo>
                    <a:pt x="2165808" y="1727615"/>
                  </a:lnTo>
                  <a:lnTo>
                    <a:pt x="2142953" y="1766012"/>
                  </a:lnTo>
                  <a:lnTo>
                    <a:pt x="2118676" y="1803435"/>
                  </a:lnTo>
                  <a:lnTo>
                    <a:pt x="2093012" y="1839845"/>
                  </a:lnTo>
                  <a:lnTo>
                    <a:pt x="2066000" y="1875207"/>
                  </a:lnTo>
                  <a:lnTo>
                    <a:pt x="2037677" y="1909483"/>
                  </a:lnTo>
                  <a:lnTo>
                    <a:pt x="2008080" y="1942635"/>
                  </a:lnTo>
                  <a:lnTo>
                    <a:pt x="1977247" y="1974627"/>
                  </a:lnTo>
                  <a:lnTo>
                    <a:pt x="1945213" y="2005421"/>
                  </a:lnTo>
                  <a:lnTo>
                    <a:pt x="1912018" y="2034980"/>
                  </a:lnTo>
                  <a:lnTo>
                    <a:pt x="1877698" y="2063267"/>
                  </a:lnTo>
                  <a:lnTo>
                    <a:pt x="1842290" y="2090245"/>
                  </a:lnTo>
                  <a:lnTo>
                    <a:pt x="1805832" y="2115876"/>
                  </a:lnTo>
                  <a:lnTo>
                    <a:pt x="1768360" y="2140123"/>
                  </a:lnTo>
                  <a:lnTo>
                    <a:pt x="1729913" y="2162948"/>
                  </a:lnTo>
                  <a:lnTo>
                    <a:pt x="1690527" y="2184316"/>
                  </a:lnTo>
                  <a:lnTo>
                    <a:pt x="1650239" y="2204188"/>
                  </a:lnTo>
                  <a:lnTo>
                    <a:pt x="1609088" y="2222527"/>
                  </a:lnTo>
                  <a:lnTo>
                    <a:pt x="1567109" y="2239297"/>
                  </a:lnTo>
                  <a:lnTo>
                    <a:pt x="1524341" y="2254459"/>
                  </a:lnTo>
                  <a:lnTo>
                    <a:pt x="1480820" y="2267977"/>
                  </a:lnTo>
                  <a:lnTo>
                    <a:pt x="1436585" y="2279813"/>
                  </a:lnTo>
                  <a:lnTo>
                    <a:pt x="1391671" y="2289930"/>
                  </a:lnTo>
                  <a:lnTo>
                    <a:pt x="1346117" y="2298291"/>
                  </a:lnTo>
                  <a:lnTo>
                    <a:pt x="1299960" y="2304859"/>
                  </a:lnTo>
                  <a:lnTo>
                    <a:pt x="1253236" y="2309597"/>
                  </a:lnTo>
                  <a:lnTo>
                    <a:pt x="1205984" y="2312467"/>
                  </a:lnTo>
                  <a:lnTo>
                    <a:pt x="1158240" y="2313432"/>
                  </a:lnTo>
                  <a:lnTo>
                    <a:pt x="1110495" y="2312467"/>
                  </a:lnTo>
                  <a:lnTo>
                    <a:pt x="1063243" y="2309597"/>
                  </a:lnTo>
                  <a:lnTo>
                    <a:pt x="1016519" y="2304859"/>
                  </a:lnTo>
                  <a:lnTo>
                    <a:pt x="970362" y="2298291"/>
                  </a:lnTo>
                  <a:lnTo>
                    <a:pt x="924808" y="2289930"/>
                  </a:lnTo>
                  <a:lnTo>
                    <a:pt x="879894" y="2279813"/>
                  </a:lnTo>
                  <a:lnTo>
                    <a:pt x="835659" y="2267977"/>
                  </a:lnTo>
                  <a:lnTo>
                    <a:pt x="792138" y="2254459"/>
                  </a:lnTo>
                  <a:lnTo>
                    <a:pt x="749370" y="2239297"/>
                  </a:lnTo>
                  <a:lnTo>
                    <a:pt x="707391" y="2222527"/>
                  </a:lnTo>
                  <a:lnTo>
                    <a:pt x="666240" y="2204188"/>
                  </a:lnTo>
                  <a:lnTo>
                    <a:pt x="625952" y="2184316"/>
                  </a:lnTo>
                  <a:lnTo>
                    <a:pt x="586566" y="2162948"/>
                  </a:lnTo>
                  <a:lnTo>
                    <a:pt x="548119" y="2140123"/>
                  </a:lnTo>
                  <a:lnTo>
                    <a:pt x="510647" y="2115876"/>
                  </a:lnTo>
                  <a:lnTo>
                    <a:pt x="474189" y="2090245"/>
                  </a:lnTo>
                  <a:lnTo>
                    <a:pt x="438781" y="2063267"/>
                  </a:lnTo>
                  <a:lnTo>
                    <a:pt x="404461" y="2034980"/>
                  </a:lnTo>
                  <a:lnTo>
                    <a:pt x="371266" y="2005421"/>
                  </a:lnTo>
                  <a:lnTo>
                    <a:pt x="339232" y="1974627"/>
                  </a:lnTo>
                  <a:lnTo>
                    <a:pt x="308399" y="1942635"/>
                  </a:lnTo>
                  <a:lnTo>
                    <a:pt x="278802" y="1909483"/>
                  </a:lnTo>
                  <a:lnTo>
                    <a:pt x="250479" y="1875207"/>
                  </a:lnTo>
                  <a:lnTo>
                    <a:pt x="223467" y="1839845"/>
                  </a:lnTo>
                  <a:lnTo>
                    <a:pt x="197803" y="1803435"/>
                  </a:lnTo>
                  <a:lnTo>
                    <a:pt x="173526" y="1766012"/>
                  </a:lnTo>
                  <a:lnTo>
                    <a:pt x="150671" y="1727615"/>
                  </a:lnTo>
                  <a:lnTo>
                    <a:pt x="129276" y="1688281"/>
                  </a:lnTo>
                  <a:lnTo>
                    <a:pt x="109379" y="1648047"/>
                  </a:lnTo>
                  <a:lnTo>
                    <a:pt x="91017" y="1606950"/>
                  </a:lnTo>
                  <a:lnTo>
                    <a:pt x="74226" y="1565028"/>
                  </a:lnTo>
                  <a:lnTo>
                    <a:pt x="59045" y="1522317"/>
                  </a:lnTo>
                  <a:lnTo>
                    <a:pt x="45511" y="1478855"/>
                  </a:lnTo>
                  <a:lnTo>
                    <a:pt x="33660" y="1434679"/>
                  </a:lnTo>
                  <a:lnTo>
                    <a:pt x="23530" y="1389826"/>
                  </a:lnTo>
                  <a:lnTo>
                    <a:pt x="15158" y="1344334"/>
                  </a:lnTo>
                  <a:lnTo>
                    <a:pt x="8582" y="1298240"/>
                  </a:lnTo>
                  <a:lnTo>
                    <a:pt x="3839" y="1251581"/>
                  </a:lnTo>
                  <a:lnTo>
                    <a:pt x="966" y="1204393"/>
                  </a:lnTo>
                  <a:lnTo>
                    <a:pt x="0" y="1156716"/>
                  </a:lnTo>
                  <a:close/>
                </a:path>
              </a:pathLst>
            </a:custGeom>
            <a:ln w="2743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56831" y="4833950"/>
            <a:ext cx="11550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Segoe UI"/>
                <a:cs typeface="Segoe UI"/>
              </a:rPr>
              <a:t>VCS</a:t>
            </a:r>
            <a:endParaRPr sz="48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34128" y="1667255"/>
            <a:ext cx="5956935" cy="6480810"/>
            <a:chOff x="4834128" y="1667255"/>
            <a:chExt cx="5956935" cy="648081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128" y="4895088"/>
              <a:ext cx="1619250" cy="9517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6424" y="4971288"/>
              <a:ext cx="1456944" cy="8016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5984" y="1667255"/>
              <a:ext cx="2899410" cy="24544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0116" y="1756905"/>
              <a:ext cx="2714472" cy="22773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08720" y="3288791"/>
              <a:ext cx="1707642" cy="107365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91016" y="3364991"/>
              <a:ext cx="1545335" cy="92354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9048" y="6708647"/>
              <a:ext cx="2631186" cy="143941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0488" y="6787896"/>
              <a:ext cx="2450591" cy="12832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9888" y="5471159"/>
              <a:ext cx="1780794" cy="18204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92184" y="5553455"/>
              <a:ext cx="1618487" cy="165811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870329" y="1676145"/>
            <a:ext cx="13173710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Some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of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most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preferred</a:t>
            </a:r>
            <a:r>
              <a:rPr sz="2400" spc="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and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popular</a:t>
            </a:r>
            <a:r>
              <a:rPr sz="2400" spc="1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open-source</a:t>
            </a:r>
            <a:r>
              <a:rPr sz="2400" spc="-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version</a:t>
            </a:r>
            <a:r>
              <a:rPr sz="2400" spc="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control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Segoe UI"/>
                <a:cs typeface="Segoe UI"/>
              </a:rPr>
              <a:t>systems</a:t>
            </a:r>
            <a:r>
              <a:rPr sz="2400" spc="25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and </a:t>
            </a:r>
            <a:r>
              <a:rPr sz="2400" spc="-5" dirty="0">
                <a:solidFill>
                  <a:srgbClr val="252525"/>
                </a:solidFill>
                <a:latin typeface="Segoe UI"/>
                <a:cs typeface="Segoe UI"/>
              </a:rPr>
              <a:t>tools</a:t>
            </a:r>
            <a:r>
              <a:rPr sz="240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are</a:t>
            </a:r>
            <a:r>
              <a:rPr sz="2400" spc="-20" dirty="0">
                <a:solidFill>
                  <a:srgbClr val="25252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Segoe UI"/>
                <a:cs typeface="Segoe UI"/>
              </a:rPr>
              <a:t>listed: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50">
              <a:latin typeface="Segoe UI"/>
              <a:cs typeface="Segoe UI"/>
            </a:endParaRPr>
          </a:p>
          <a:p>
            <a:pPr marR="1781175" algn="ctr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Git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Segoe UI"/>
              <a:cs typeface="Segoe UI"/>
            </a:endParaRPr>
          </a:p>
          <a:p>
            <a:pPr marL="6377305" algn="ctr">
              <a:lnSpc>
                <a:spcPct val="100000"/>
              </a:lnSpc>
            </a:pPr>
            <a:r>
              <a:rPr sz="2000" spc="-5" dirty="0">
                <a:latin typeface="Segoe UI"/>
                <a:cs typeface="Segoe UI"/>
              </a:rPr>
              <a:t>SVN</a:t>
            </a:r>
            <a:endParaRPr sz="2000">
              <a:latin typeface="Segoe UI"/>
              <a:cs typeface="Segoe UI"/>
            </a:endParaRPr>
          </a:p>
          <a:p>
            <a:pPr marL="6449695" algn="ctr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(Apache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Subversion)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93373" y="6181470"/>
            <a:ext cx="7594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Segoe UI"/>
                <a:cs typeface="Segoe UI"/>
              </a:rPr>
              <a:t>B</a:t>
            </a:r>
            <a:r>
              <a:rPr sz="2000" spc="-5" dirty="0">
                <a:latin typeface="Segoe UI"/>
                <a:cs typeface="Segoe UI"/>
              </a:rPr>
              <a:t>aza</a:t>
            </a:r>
            <a:r>
              <a:rPr sz="2000" spc="-15" dirty="0">
                <a:latin typeface="Segoe UI"/>
                <a:cs typeface="Segoe UI"/>
              </a:rPr>
              <a:t>a</a:t>
            </a:r>
            <a:r>
              <a:rPr sz="2000" spc="-5" dirty="0">
                <a:latin typeface="Segoe UI"/>
                <a:cs typeface="Segoe UI"/>
              </a:rPr>
              <a:t>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79132" y="8171180"/>
            <a:ext cx="10687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Segoe UI"/>
                <a:cs typeface="Segoe UI"/>
              </a:rPr>
              <a:t>M</a:t>
            </a:r>
            <a:r>
              <a:rPr sz="2000" spc="-15" dirty="0">
                <a:latin typeface="Segoe UI"/>
                <a:cs typeface="Segoe UI"/>
              </a:rPr>
              <a:t>e</a:t>
            </a:r>
            <a:r>
              <a:rPr sz="2000" spc="-30" dirty="0">
                <a:latin typeface="Segoe UI"/>
                <a:cs typeface="Segoe UI"/>
              </a:rPr>
              <a:t>r</a:t>
            </a:r>
            <a:r>
              <a:rPr sz="2000" spc="-15" dirty="0">
                <a:latin typeface="Segoe UI"/>
                <a:cs typeface="Segoe UI"/>
              </a:rPr>
              <a:t>c</a:t>
            </a:r>
            <a:r>
              <a:rPr sz="2000" spc="-5" dirty="0">
                <a:latin typeface="Segoe UI"/>
                <a:cs typeface="Segoe UI"/>
              </a:rPr>
              <a:t>urial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6842" y="4747005"/>
            <a:ext cx="200088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Segoe UI"/>
                <a:cs typeface="Segoe UI"/>
              </a:rPr>
              <a:t>CVS</a:t>
            </a:r>
            <a:endParaRPr sz="2000">
              <a:latin typeface="Segoe UI"/>
              <a:cs typeface="Segoe UI"/>
            </a:endParaRPr>
          </a:p>
          <a:p>
            <a:pPr marL="12700" marR="5080" indent="635" algn="ctr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(Concurrent 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Versions </a:t>
            </a:r>
            <a:r>
              <a:rPr sz="2000" spc="-25" dirty="0">
                <a:latin typeface="Segoe UI"/>
                <a:cs typeface="Segoe UI"/>
              </a:rPr>
              <a:t>Systems)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636" y="1655191"/>
            <a:ext cx="43434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35" dirty="0">
                <a:solidFill>
                  <a:srgbClr val="FFFFFF"/>
                </a:solidFill>
                <a:latin typeface="Segoe UI"/>
                <a:cs typeface="Segoe UI"/>
              </a:rPr>
              <a:t>Version</a:t>
            </a:r>
            <a:r>
              <a:rPr sz="3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Segoe UI"/>
                <a:cs typeface="Segoe UI"/>
              </a:rPr>
              <a:t>Control</a:t>
            </a:r>
            <a:r>
              <a:rPr sz="3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Segoe UI"/>
                <a:cs typeface="Segoe UI"/>
              </a:rPr>
              <a:t>Systems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2600" y="3727538"/>
            <a:ext cx="12684964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15" dirty="0">
                <a:solidFill>
                  <a:srgbClr val="0E537A"/>
                </a:solidFill>
                <a:latin typeface="Segoe UI"/>
                <a:cs typeface="Segoe UI"/>
              </a:rPr>
              <a:t>Role</a:t>
            </a:r>
            <a:r>
              <a:rPr sz="5400" spc="-5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5400" spc="-20" dirty="0">
                <a:solidFill>
                  <a:srgbClr val="0E537A"/>
                </a:solidFill>
                <a:latin typeface="Segoe UI"/>
                <a:cs typeface="Segoe UI"/>
              </a:rPr>
              <a:t>of</a:t>
            </a:r>
            <a:r>
              <a:rPr sz="5400" spc="-6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5400" spc="-20" dirty="0">
                <a:solidFill>
                  <a:srgbClr val="0E537A"/>
                </a:solidFill>
                <a:latin typeface="Segoe UI"/>
                <a:cs typeface="Segoe UI"/>
              </a:rPr>
              <a:t>Version</a:t>
            </a:r>
            <a:r>
              <a:rPr sz="5400" spc="-9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5400" spc="-5" dirty="0">
                <a:solidFill>
                  <a:srgbClr val="0E537A"/>
                </a:solidFill>
                <a:latin typeface="Segoe UI"/>
                <a:cs typeface="Segoe UI"/>
              </a:rPr>
              <a:t>Control</a:t>
            </a:r>
            <a:r>
              <a:rPr sz="5400" spc="-50" dirty="0">
                <a:solidFill>
                  <a:srgbClr val="0E537A"/>
                </a:solidFill>
                <a:latin typeface="Segoe UI"/>
                <a:cs typeface="Segoe UI"/>
              </a:rPr>
              <a:t> </a:t>
            </a:r>
            <a:r>
              <a:rPr sz="5400" spc="-10" dirty="0">
                <a:solidFill>
                  <a:srgbClr val="0E537A"/>
                </a:solidFill>
                <a:latin typeface="Segoe UI"/>
                <a:cs typeface="Segoe UI"/>
              </a:rPr>
              <a:t>Systems</a:t>
            </a:r>
            <a:endParaRPr sz="5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780" y="362458"/>
            <a:ext cx="681100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Importance</a:t>
            </a:r>
            <a:r>
              <a:rPr spc="50" dirty="0"/>
              <a:t> </a:t>
            </a:r>
            <a:r>
              <a:rPr spc="-30" dirty="0"/>
              <a:t>of</a:t>
            </a:r>
            <a:r>
              <a:rPr spc="-5" dirty="0"/>
              <a:t> </a:t>
            </a:r>
            <a:r>
              <a:rPr spc="-35" dirty="0"/>
              <a:t>Version</a:t>
            </a:r>
            <a:r>
              <a:rPr spc="-10" dirty="0"/>
              <a:t> </a:t>
            </a:r>
            <a:r>
              <a:rPr spc="-20" dirty="0"/>
              <a:t>Control</a:t>
            </a:r>
            <a:r>
              <a:rPr spc="45" dirty="0"/>
              <a:t> </a:t>
            </a:r>
            <a:r>
              <a:rPr spc="-25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7615" y="971912"/>
            <a:ext cx="7144511" cy="223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2" y="1267967"/>
            <a:ext cx="15910560" cy="74188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88957" y="1597279"/>
            <a:ext cx="669925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Segoe UI"/>
                <a:cs typeface="Segoe UI"/>
              </a:rPr>
              <a:t>Helps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in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tracing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development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the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documents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such</a:t>
            </a:r>
            <a:r>
              <a:rPr sz="2000" spc="5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as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policies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or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source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codes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551" y="2316860"/>
            <a:ext cx="672020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Segoe UI"/>
                <a:cs typeface="Segoe UI"/>
              </a:rPr>
              <a:t>All the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documents</a:t>
            </a:r>
            <a:r>
              <a:rPr sz="2000" spc="8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can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be </a:t>
            </a:r>
            <a:r>
              <a:rPr sz="2000" spc="-10" dirty="0">
                <a:latin typeface="Segoe UI"/>
                <a:cs typeface="Segoe UI"/>
              </a:rPr>
              <a:t>identified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by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filenames,</a:t>
            </a:r>
            <a:r>
              <a:rPr sz="2000" spc="9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authors, 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and the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modified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dates.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It </a:t>
            </a:r>
            <a:r>
              <a:rPr sz="2000" spc="-10" dirty="0">
                <a:latin typeface="Segoe UI"/>
                <a:cs typeface="Segoe UI"/>
              </a:rPr>
              <a:t>helps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in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linking</a:t>
            </a:r>
            <a:r>
              <a:rPr sz="2000" spc="7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contributions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and </a:t>
            </a:r>
            <a:r>
              <a:rPr sz="2000" spc="-5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contributors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88957" y="3610813"/>
            <a:ext cx="621855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Segoe UI"/>
                <a:cs typeface="Segoe UI"/>
              </a:rPr>
              <a:t>Helps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in </a:t>
            </a:r>
            <a:r>
              <a:rPr sz="2000" spc="-10" dirty="0">
                <a:latin typeface="Segoe UI"/>
                <a:cs typeface="Segoe UI"/>
              </a:rPr>
              <a:t>differentiating</a:t>
            </a:r>
            <a:r>
              <a:rPr sz="2000" spc="1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latest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versions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and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track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Segoe UI"/>
                <a:cs typeface="Segoe UI"/>
              </a:rPr>
              <a:t>recent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updates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015" y="4581220"/>
            <a:ext cx="6312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Segoe UI"/>
                <a:cs typeface="Segoe UI"/>
              </a:rPr>
              <a:t>The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“truth”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files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and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documents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can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be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stored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in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a </a:t>
            </a:r>
            <a:r>
              <a:rPr sz="2000" spc="-10" dirty="0">
                <a:latin typeface="Segoe UI"/>
                <a:cs typeface="Segoe UI"/>
              </a:rPr>
              <a:t>given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storage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location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88957" y="5633161"/>
            <a:ext cx="67303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Segoe UI"/>
                <a:cs typeface="Segoe UI"/>
              </a:rPr>
              <a:t>Helps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in </a:t>
            </a:r>
            <a:r>
              <a:rPr sz="2000" spc="-15" dirty="0">
                <a:latin typeface="Segoe UI"/>
                <a:cs typeface="Segoe UI"/>
              </a:rPr>
              <a:t>keeping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track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r>
              <a:rPr sz="2000" spc="-5" dirty="0">
                <a:latin typeface="Segoe UI"/>
                <a:cs typeface="Segoe UI"/>
              </a:rPr>
              <a:t> the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independent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code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versions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for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various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reasons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015" y="6648653"/>
            <a:ext cx="6183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Segoe UI"/>
                <a:cs typeface="Segoe UI"/>
              </a:rPr>
              <a:t>Continuous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integration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is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easier</a:t>
            </a:r>
            <a:r>
              <a:rPr sz="2000" spc="7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with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the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newer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version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control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systems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24518" y="7780731"/>
            <a:ext cx="50076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Segoe UI"/>
                <a:cs typeface="Segoe UI"/>
              </a:rPr>
              <a:t>Helps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in coding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collaboratively</a:t>
            </a:r>
            <a:r>
              <a:rPr sz="2000" spc="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and</a:t>
            </a:r>
            <a:r>
              <a:rPr sz="2000" spc="3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remotely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2348</Words>
  <Application>Microsoft Office PowerPoint</Application>
  <PresentationFormat>Custom</PresentationFormat>
  <Paragraphs>447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 MT</vt:lpstr>
      <vt:lpstr>Calibri</vt:lpstr>
      <vt:lpstr>Calibri Light</vt:lpstr>
      <vt:lpstr>Segoe UI</vt:lpstr>
      <vt:lpstr>Times New Roman</vt:lpstr>
      <vt:lpstr>Office Theme</vt:lpstr>
      <vt:lpstr>PowerPoint Presentation</vt:lpstr>
      <vt:lpstr>Learning Objectives</vt:lpstr>
      <vt:lpstr>PowerPoint Presentation</vt:lpstr>
      <vt:lpstr>History of Version Control Systems</vt:lpstr>
      <vt:lpstr>Need of Version Control System</vt:lpstr>
      <vt:lpstr>Repository Usage</vt:lpstr>
      <vt:lpstr>Popular Version Control Systems</vt:lpstr>
      <vt:lpstr>PowerPoint Presentation</vt:lpstr>
      <vt:lpstr>Importance of Version Control System</vt:lpstr>
      <vt:lpstr>Role of Version Control System in DevOps Environment</vt:lpstr>
      <vt:lpstr>PowerPoint Presentation</vt:lpstr>
      <vt:lpstr>Types of Source Control Systems</vt:lpstr>
      <vt:lpstr>PowerPoint Presentation</vt:lpstr>
      <vt:lpstr>Client-Server Based Source Control System</vt:lpstr>
      <vt:lpstr>Distributed Source Control System</vt:lpstr>
      <vt:lpstr>Features of Distributed System</vt:lpstr>
      <vt:lpstr>Repositories Are Key Tools in DevOps</vt:lpstr>
      <vt:lpstr>Types of Version Control Systems</vt:lpstr>
      <vt:lpstr>Types of Version Control Systems</vt:lpstr>
      <vt:lpstr>Types of Version Control Systems</vt:lpstr>
      <vt:lpstr>Types of Version Control Systems</vt:lpstr>
      <vt:lpstr>Tools Supporting Version Control Systems</vt:lpstr>
      <vt:lpstr>PowerPoint Presentation</vt:lpstr>
      <vt:lpstr>Popular Terminologies</vt:lpstr>
      <vt:lpstr>Git Workflow</vt:lpstr>
      <vt:lpstr>PowerPoint Presentation</vt:lpstr>
      <vt:lpstr>Source Code Hosting Facility</vt:lpstr>
      <vt:lpstr>Supported Features</vt:lpstr>
      <vt:lpstr>Supported Version Control Systems</vt:lpstr>
      <vt:lpstr>Popularity and the Community Usage</vt:lpstr>
      <vt:lpstr>Assisted Practice: Guidelines to Deploy Files to Hosting Servers</vt:lpstr>
      <vt:lpstr>Key Takeaways</vt:lpstr>
      <vt:lpstr>Knowledge Check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 Tandi</dc:creator>
  <cp:lastModifiedBy>Anjana Nandam</cp:lastModifiedBy>
  <cp:revision>2</cp:revision>
  <dcterms:created xsi:type="dcterms:W3CDTF">2022-12-26T11:34:28Z</dcterms:created>
  <dcterms:modified xsi:type="dcterms:W3CDTF">2022-12-26T11:51:10Z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2022-12-26T00:00:00Z</vt:filetime>
  </property>
</Properties>
</file>