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5" d="100"/>
          <a:sy n="75" d="100"/>
        </p:scale>
        <p:origin x="902" y="4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5400" dirty="0"/>
              <a:t>FORMULA ONE </a:t>
            </a:r>
            <a:br>
              <a:rPr lang="en-US" sz="5400" dirty="0"/>
            </a:br>
            <a:r>
              <a:rPr lang="en-US" sz="5400" dirty="0"/>
              <a:t>FAN HUB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Evolving Towards Excellence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8893916" cy="37042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room for improvements, such as implementing notifications and responsive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Also, Planning to implement a face recognition attendance register for the teams to access real time working data of the employees.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1127126"/>
          </a:xfrm>
        </p:spPr>
        <p:txBody>
          <a:bodyPr/>
          <a:lstStyle/>
          <a:p>
            <a:r>
              <a:rPr lang="en-IN" dirty="0"/>
              <a:t>The Ultimate Destination for Formula 1 Fans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645756" cy="39615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Formula One Fan Hub is a revolutionary platform designed to transform fan engagement within the Formula One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objectives include seamlessly integrating historical exploration, dynamic discussions, and convenient ticket booking into individual team websites.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 such as the waiting list and ticket confirmation system ensure fair ticket access, while the interactive Open Forum fosters lively interaction among fans, drivers, and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Utilizing cutting-edge technologies like React and .NET, the platform offers real-time data updates and enhances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Formula One Fan Hub redefines fan engagement and establishes itself as the ultimate destination for Formula One enthusiasts worldwide.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Nithin Jose</a:t>
            </a:r>
          </a:p>
          <a:p>
            <a:r>
              <a:rPr lang="en-US" dirty="0"/>
              <a:t>7510116760</a:t>
            </a:r>
          </a:p>
          <a:p>
            <a:r>
              <a:rPr lang="en-US" dirty="0"/>
              <a:t>nithinjoseman@gmail.com</a:t>
            </a:r>
          </a:p>
          <a:p>
            <a:r>
              <a:rPr lang="en-US" dirty="0" err="1"/>
              <a:t>formulaonefanhub.web.app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7284"/>
            <a:ext cx="6583680" cy="817112"/>
          </a:xfrm>
        </p:spPr>
        <p:txBody>
          <a:bodyPr/>
          <a:lstStyle/>
          <a:p>
            <a:r>
              <a:rPr lang="en-IN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25600"/>
            <a:ext cx="8016240" cy="4635116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Introducing the groundbreaking "Formula One Fan Hub" designed to transform fan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innovative platform seamlessly merges historical exploration, dynamic discussions, and direct race ticket booking into individual team websites.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features like a waiting list and ticket confirmation system, the hub ensures fair ticket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interactive "Open Forum" facilitates lively interaction among fans, drivers, and teams.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Utilizing cutting-edge technologies like React and .NET, it offers real-time data updates and even driver identification through face detection.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40" y="340263"/>
            <a:ext cx="5723586" cy="1844137"/>
          </a:xfrm>
        </p:spPr>
        <p:txBody>
          <a:bodyPr/>
          <a:lstStyle/>
          <a:p>
            <a:r>
              <a:rPr lang="en-US" sz="3200" dirty="0"/>
              <a:t>Addressing System Limitations and Unique Solutions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9B98BB-77CE-9580-C05E-24FC6A485110}"/>
              </a:ext>
            </a:extLst>
          </p:cNvPr>
          <p:cNvSpPr txBox="1">
            <a:spLocks/>
          </p:cNvSpPr>
          <p:nvPr/>
        </p:nvSpPr>
        <p:spPr>
          <a:xfrm>
            <a:off x="4940440" y="2687223"/>
            <a:ext cx="6235560" cy="3053177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Aptos Display" panose="020B0004020202020204" pitchFamily="34" charset="0"/>
              </a:rPr>
              <a:t>limitations in fan engagement within the Formula 1 landscape, such as fragmented ticket booking systems and lack of direct interaction between fans and teams.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ptos Display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ptos Display" panose="020B0004020202020204" pitchFamily="34" charset="0"/>
              </a:rPr>
              <a:t>the Formula One Fan Hub overcomes these limitations by integrating ticket booking into team websites, establishing an open forum for real-time interaction.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669925"/>
          </a:xfrm>
        </p:spPr>
        <p:txBody>
          <a:bodyPr/>
          <a:lstStyle/>
          <a:p>
            <a:r>
              <a:rPr lang="en-IN" dirty="0"/>
              <a:t>Understanding the Framework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2960"/>
            <a:ext cx="6289040" cy="3810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User Functionality: Provides fans with features like registration, ticket booking, and participation in discussions.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Team Functionality: Enables teams to manage their profiles, interact with fans through open forums, and sell merchandise via the team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Admin Functionality: Empowers administrators to oversee content, manage tickets, and handle user management tasks.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831" y="585785"/>
            <a:ext cx="8335195" cy="994164"/>
          </a:xfrm>
        </p:spPr>
        <p:txBody>
          <a:bodyPr/>
          <a:lstStyle/>
          <a:p>
            <a:r>
              <a:rPr lang="en-IN" dirty="0"/>
              <a:t>Enhancing User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 Display" panose="020B0004020202020204" pitchFamily="34" charset="0"/>
              </a:rPr>
              <a:t>The user journey, starting from registration and login to browsing and selecting races for ticket booking.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 Display" panose="020B0004020202020204" pitchFamily="34" charset="0"/>
              </a:rPr>
              <a:t>The fan poll feature, allowing users to vote for their favorite drivers, and the open forum for engaging in discussions with fellow fans, drivers, and teams.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769" y="669389"/>
            <a:ext cx="7043617" cy="1454051"/>
          </a:xfrm>
        </p:spPr>
        <p:txBody>
          <a:bodyPr/>
          <a:lstStyle/>
          <a:p>
            <a:r>
              <a:rPr lang="en-IN" dirty="0"/>
              <a:t>Strengthening Team- Fan Connectivity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570480"/>
            <a:ext cx="7043618" cy="34715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features available to teams, including team profiles, open forum management, and the team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Teams can use these functionalities to connect with fans, share updates, and sell merchandise directly through the platform.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/>
              <a:t>Streamlining Platform Management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091680" cy="39047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Administrative tasks handled through the platform, such as content management, ticket management, and user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Admins ensure the smooth operation of the platform and maintaining user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IN" dirty="0"/>
              <a:t>Seamless Order </a:t>
            </a:r>
            <a:r>
              <a:rPr lang="en-IN" dirty="0" err="1"/>
              <a:t>Fulfillment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7264400" cy="39042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Formula One Fan Hub the interaction between the platform and delivery companies for order processing and product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Functionalities available to delivery companies, such as receiving orders, updating order status, and handling product delivery and returns.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IN" dirty="0"/>
              <a:t>Embracing Cutting-Edge Technologies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Formula One Fan Hub uses React and .NET for the development of the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React helps in improving user experience by client side rendering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.NET ensures smooth and fast interaction with client and server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{756696CE-AB6F-4220-9A2D-217A1F8B6914}tf78438558_win32</Template>
  <TotalTime>29</TotalTime>
  <Words>618</Words>
  <Application>Microsoft Office PowerPoint</Application>
  <PresentationFormat>Widescreen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Display</vt:lpstr>
      <vt:lpstr>Arial</vt:lpstr>
      <vt:lpstr>Arial Black</vt:lpstr>
      <vt:lpstr>Calibri</vt:lpstr>
      <vt:lpstr>Sabon Next LT</vt:lpstr>
      <vt:lpstr>Custom</vt:lpstr>
      <vt:lpstr>FORMULA ONE  FAN HUB</vt:lpstr>
      <vt:lpstr>Introduction</vt:lpstr>
      <vt:lpstr>Addressing System Limitations and Unique Solutions</vt:lpstr>
      <vt:lpstr>Understanding the Framework</vt:lpstr>
      <vt:lpstr>Enhancing User Experience</vt:lpstr>
      <vt:lpstr>Strengthening Team- Fan Connectivity</vt:lpstr>
      <vt:lpstr>Streamlining Platform Management</vt:lpstr>
      <vt:lpstr>Seamless Order Fulfillment</vt:lpstr>
      <vt:lpstr>Embracing Cutting-Edge Technologies</vt:lpstr>
      <vt:lpstr>Evolving Towards Excellence</vt:lpstr>
      <vt:lpstr>The Ultimate Destination for Formula 1 Fans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Nithin Jose</dc:creator>
  <cp:lastModifiedBy>Nithin Jose</cp:lastModifiedBy>
  <cp:revision>1</cp:revision>
  <dcterms:created xsi:type="dcterms:W3CDTF">2024-05-10T05:33:44Z</dcterms:created>
  <dcterms:modified xsi:type="dcterms:W3CDTF">2024-05-10T06:03:13Z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