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>
                <a:tint val="83000"/>
                <a:shade val="97000"/>
                <a:satMod val="230000"/>
              </a:schemeClr>
            </a:gs>
            <a:gs pos="93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6A5CF5F-F683-4F8B-AAB9-BD109053DC6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585590-25EA-4990-9232-628CADD63D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Game for kids to </a:t>
            </a:r>
            <a:r>
              <a:rPr lang="en-US" dirty="0"/>
              <a:t>C</a:t>
            </a:r>
            <a:r>
              <a:rPr lang="en-US" dirty="0" smtClean="0"/>
              <a:t>reate Awareness of </a:t>
            </a:r>
            <a:r>
              <a:rPr lang="en-US" dirty="0"/>
              <a:t>E</a:t>
            </a:r>
            <a:r>
              <a:rPr lang="en-US" dirty="0" smtClean="0"/>
              <a:t>lectricity Hazards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Proposed by                    Project by</a:t>
            </a:r>
          </a:p>
          <a:p>
            <a:r>
              <a:rPr lang="en-US" dirty="0" smtClean="0"/>
              <a:t>Fadi Fayez	       Binby Babu</a:t>
            </a:r>
          </a:p>
          <a:p>
            <a:r>
              <a:rPr lang="en-US" dirty="0"/>
              <a:t>	</a:t>
            </a:r>
            <a:r>
              <a:rPr lang="en-US" dirty="0" smtClean="0"/>
              <a:t>	       Nithin Prasanna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9718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283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10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ISSUE</a:t>
            </a:r>
          </a:p>
          <a:p>
            <a:pPr algn="ctr"/>
            <a:endParaRPr lang="en-US" sz="3200" b="1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b="1" dirty="0" smtClean="0"/>
              <a:t>The kids between the ages 4 to 6 </a:t>
            </a:r>
            <a:r>
              <a:rPr lang="en-US" sz="2400" b="1" dirty="0" smtClean="0"/>
              <a:t>years </a:t>
            </a:r>
            <a:r>
              <a:rPr lang="en-US" sz="2400" b="1" dirty="0" smtClean="0"/>
              <a:t>are unaware about the </a:t>
            </a:r>
            <a:r>
              <a:rPr lang="en-US" sz="2400" b="1" dirty="0" smtClean="0"/>
              <a:t>problems caused </a:t>
            </a:r>
            <a:r>
              <a:rPr lang="en-US" sz="2400" b="1" dirty="0" smtClean="0"/>
              <a:t>by </a:t>
            </a:r>
            <a:r>
              <a:rPr lang="en-US" sz="2400" b="1" dirty="0" smtClean="0"/>
              <a:t>electricity</a:t>
            </a:r>
            <a:endParaRPr lang="en-US" sz="2400" b="1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b="1" dirty="0" smtClean="0"/>
              <a:t>The children wont be interested in learning when taught it </a:t>
            </a:r>
            <a:r>
              <a:rPr lang="en-US" sz="2400" b="1" dirty="0" smtClean="0"/>
              <a:t>theoretically or verbally.</a:t>
            </a:r>
            <a:endParaRPr lang="en-US" sz="2400" b="1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2400" b="1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b="1" dirty="0" smtClean="0"/>
              <a:t>There no games for kids which is used for this purpose.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37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AIM AND 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awareness amongst the children under the age of 6 years about the dangers caused by electricity using a game.</a:t>
            </a:r>
          </a:p>
          <a:p>
            <a:endParaRPr lang="en-US" dirty="0"/>
          </a:p>
          <a:p>
            <a:r>
              <a:rPr lang="en-US" dirty="0" smtClean="0"/>
              <a:t>To provide a colorful entertainment world to the kids in the form of a game and also educating them about electrical hazards.</a:t>
            </a:r>
          </a:p>
          <a:p>
            <a:r>
              <a:rPr lang="en-US" dirty="0" smtClean="0"/>
              <a:t>This app will be user friendly and will have easy navigation.</a:t>
            </a:r>
          </a:p>
          <a:p>
            <a:r>
              <a:rPr lang="en-US" dirty="0" smtClean="0"/>
              <a:t>Simple interface will be used.</a:t>
            </a:r>
            <a:endParaRPr lang="en-US" dirty="0"/>
          </a:p>
          <a:p>
            <a:r>
              <a:rPr lang="en-US" dirty="0" smtClean="0"/>
              <a:t>Create Bonus levels and leaderboards to encourage and impress to play more.</a:t>
            </a:r>
          </a:p>
          <a:p>
            <a:r>
              <a:rPr lang="en-US" dirty="0" smtClean="0"/>
              <a:t>Colorful and attractive objects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34468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Measurable Organizational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knowledge of kids, on how to be cautious.</a:t>
            </a:r>
          </a:p>
          <a:p>
            <a:endParaRPr lang="en-US" dirty="0"/>
          </a:p>
          <a:p>
            <a:r>
              <a:rPr lang="en-US" dirty="0" smtClean="0"/>
              <a:t>Damage caused to electrical components shall be reduced.</a:t>
            </a:r>
          </a:p>
          <a:p>
            <a:endParaRPr lang="en-US" dirty="0"/>
          </a:p>
          <a:p>
            <a:r>
              <a:rPr lang="en-US" dirty="0" smtClean="0"/>
              <a:t>Children will learn how to use various electrical </a:t>
            </a:r>
            <a:r>
              <a:rPr lang="en-US" dirty="0" smtClean="0"/>
              <a:t>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3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is no gaming app currently that creates awareness about dangers caused by the electricity.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9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(Spiral Model) will be used since it is the most common method used in game development.</a:t>
            </a:r>
          </a:p>
          <a:p>
            <a:endParaRPr lang="en-US" dirty="0"/>
          </a:p>
          <a:p>
            <a:r>
              <a:rPr lang="en-US" dirty="0" smtClean="0"/>
              <a:t>Eclipse and Unity</a:t>
            </a:r>
            <a:r>
              <a:rPr lang="en-US" dirty="0" smtClean="0"/>
              <a:t> </a:t>
            </a:r>
            <a:r>
              <a:rPr lang="en-US" dirty="0" smtClean="0"/>
              <a:t>is the </a:t>
            </a:r>
            <a:r>
              <a:rPr lang="en-US" dirty="0" smtClean="0"/>
              <a:t>tools of </a:t>
            </a:r>
            <a:r>
              <a:rPr lang="en-US" dirty="0" smtClean="0"/>
              <a:t>development</a:t>
            </a:r>
            <a:r>
              <a:rPr lang="en-US" dirty="0" smtClean="0"/>
              <a:t>. Java will be the coding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0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 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 (4 to 6 years old)</a:t>
            </a:r>
          </a:p>
          <a:p>
            <a:endParaRPr lang="en-US" dirty="0"/>
          </a:p>
          <a:p>
            <a:r>
              <a:rPr lang="en-US" dirty="0" smtClean="0"/>
              <a:t>Parents</a:t>
            </a:r>
          </a:p>
          <a:p>
            <a:endParaRPr lang="en-US" dirty="0"/>
          </a:p>
          <a:p>
            <a:r>
              <a:rPr lang="en-US" dirty="0" smtClean="0"/>
              <a:t>School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6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1026" name="Picture 2" descr="C:\Users\OFFICE\Downloads\Capture 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8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4384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QUESTIONS?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31321859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195</TotalTime>
  <Words>255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Thatch</vt:lpstr>
      <vt:lpstr>Game for kids to Create Awareness of Electricity Hazards</vt:lpstr>
      <vt:lpstr>PowerPoint Presentation</vt:lpstr>
      <vt:lpstr>AIM AND OBJECTIVES</vt:lpstr>
      <vt:lpstr>Measurable Organizational Value</vt:lpstr>
      <vt:lpstr>Added Value</vt:lpstr>
      <vt:lpstr>Methodology:</vt:lpstr>
      <vt:lpstr>Stake holders</vt:lpstr>
      <vt:lpstr>GANTT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for kids to Create Awareness of Electricity Hazards</dc:title>
  <dc:creator>OFFICE</dc:creator>
  <cp:lastModifiedBy>OFFICE</cp:lastModifiedBy>
  <cp:revision>23</cp:revision>
  <dcterms:created xsi:type="dcterms:W3CDTF">2018-10-16T01:19:20Z</dcterms:created>
  <dcterms:modified xsi:type="dcterms:W3CDTF">2018-10-17T23:27:08Z</dcterms:modified>
</cp:coreProperties>
</file>