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8" r:id="rId10"/>
    <p:sldId id="266" r:id="rId11"/>
    <p:sldId id="267" r:id="rId12"/>
    <p:sldId id="263" r:id="rId13"/>
    <p:sldId id="264" r:id="rId14"/>
    <p:sldId id="265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7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9CAF45-6DFC-44A5-85D1-E9231AEB6F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CB2FC08-1F97-453F-AF23-EC36942D7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uhaus 93" pitchFamily="82" charset="0"/>
              </a:rPr>
              <a:t>Electricity Awareness Game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204395"/>
            <a:ext cx="2743200" cy="1752600"/>
          </a:xfrm>
        </p:spPr>
        <p:txBody>
          <a:bodyPr/>
          <a:lstStyle/>
          <a:p>
            <a:pPr algn="ctr"/>
            <a:r>
              <a:rPr lang="en-US" sz="2000" dirty="0" smtClean="0"/>
              <a:t>Proposed by</a:t>
            </a:r>
          </a:p>
          <a:p>
            <a:pPr algn="ctr"/>
            <a:r>
              <a:rPr lang="en-US" sz="2400" b="1" dirty="0" smtClean="0"/>
              <a:t>Fadi Fayez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1910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Submitted By</a:t>
            </a:r>
          </a:p>
          <a:p>
            <a:pPr algn="ctr"/>
            <a:endParaRPr lang="en-US" dirty="0"/>
          </a:p>
          <a:p>
            <a:pPr algn="ctr"/>
            <a:r>
              <a:rPr lang="en-US" sz="2400" dirty="0" smtClean="0"/>
              <a:t>Nithin Prasanna Kumar</a:t>
            </a:r>
          </a:p>
          <a:p>
            <a:pPr algn="ctr"/>
            <a:r>
              <a:rPr lang="en-US" sz="2400" dirty="0" smtClean="0"/>
              <a:t>Binby Babu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3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7" y="233362"/>
            <a:ext cx="8525933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2" y="457200"/>
            <a:ext cx="5748321" cy="47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 TO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Android Studio</a:t>
            </a:r>
          </a:p>
          <a:p>
            <a:r>
              <a:rPr lang="en-US" sz="2400" dirty="0" smtClean="0"/>
              <a:t>Eclipse</a:t>
            </a:r>
          </a:p>
          <a:p>
            <a:r>
              <a:rPr lang="en-US" sz="2400" dirty="0" smtClean="0"/>
              <a:t>Unity 3D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7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r>
              <a:rPr lang="en-US" sz="2400" dirty="0"/>
              <a:t>Time Management</a:t>
            </a:r>
          </a:p>
          <a:p>
            <a:r>
              <a:rPr lang="en-US" sz="2400" dirty="0"/>
              <a:t>Performance Risk</a:t>
            </a:r>
          </a:p>
          <a:p>
            <a:r>
              <a:rPr lang="en-US" sz="2400" dirty="0" smtClean="0"/>
              <a:t>Lack of knowledge in game development.</a:t>
            </a:r>
            <a:endParaRPr lang="en-US" sz="2400" dirty="0"/>
          </a:p>
          <a:p>
            <a:r>
              <a:rPr lang="en-US" sz="2400" dirty="0"/>
              <a:t>Hardware and Software Failure.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19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Simple and Interactive game in a short period of time</a:t>
            </a:r>
          </a:p>
          <a:p>
            <a:r>
              <a:rPr lang="en-US" sz="2400" dirty="0" smtClean="0"/>
              <a:t>Output should be good enough to enlighten kids about the misuse of electricity.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1"/>
            <a:ext cx="8229600" cy="4479102"/>
          </a:xfrm>
        </p:spPr>
      </p:pic>
    </p:spTree>
    <p:extLst>
      <p:ext uri="{BB962C8B-B14F-4D97-AF65-F5344CB8AC3E}">
        <p14:creationId xmlns:p14="http://schemas.microsoft.com/office/powerpoint/2010/main" val="28236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2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create a game for kids between the age of 4 years and 6 years, to create awareness about misuse of electricity.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	     </a:t>
            </a:r>
            <a:r>
              <a:rPr lang="en-US" sz="4400" dirty="0"/>
              <a:t>SCOPE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2D Game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Kids educational game.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9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Organizational </a:t>
            </a:r>
            <a:r>
              <a:rPr lang="en-US" dirty="0" smtClean="0"/>
              <a:t>Value (MOV)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knowledge of kids, on how to be cautious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Damage caused to electrical components shall be reduced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Children will learn how to use various electrical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Toddler &amp; Baby Games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MaB Goodnight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Baby Puzzles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Kids Road Safety Guide: Street walking training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Safety for Kid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05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Spiral</a:t>
            </a:r>
            <a:r>
              <a:rPr lang="en-US" sz="2000" dirty="0" smtClean="0"/>
              <a:t> </a:t>
            </a:r>
            <a:r>
              <a:rPr lang="en-US" sz="2000" dirty="0"/>
              <a:t>Technology is used, </a:t>
            </a:r>
            <a:r>
              <a:rPr lang="en-US" sz="2000" dirty="0" smtClean="0"/>
              <a:t>similar to </a:t>
            </a:r>
            <a:r>
              <a:rPr lang="en-US" sz="2000" dirty="0"/>
              <a:t>most gaming </a:t>
            </a:r>
            <a:r>
              <a:rPr lang="en-US" sz="2000" dirty="0" smtClean="0"/>
              <a:t>apps.</a:t>
            </a:r>
          </a:p>
          <a:p>
            <a:r>
              <a:rPr lang="en-US" sz="2000" dirty="0" smtClean="0"/>
              <a:t>Create a prototype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Rating </a:t>
            </a:r>
            <a:r>
              <a:rPr lang="en-US" sz="2000" dirty="0">
                <a:solidFill>
                  <a:schemeClr val="tx1"/>
                </a:solidFill>
              </a:rPr>
              <a:t>the initial prototype on the basis of its strengths, weakness and the </a:t>
            </a:r>
            <a:r>
              <a:rPr lang="en-US" sz="2000" dirty="0" smtClean="0">
                <a:solidFill>
                  <a:schemeClr val="tx1"/>
                </a:solidFill>
              </a:rPr>
              <a:t>risks.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Explaining </a:t>
            </a:r>
            <a:r>
              <a:rPr lang="en-US" sz="2000" dirty="0">
                <a:solidFill>
                  <a:schemeClr val="tx1"/>
                </a:solidFill>
              </a:rPr>
              <a:t>the necessities of the prototype followed by the initial prototype i.e. second </a:t>
            </a:r>
            <a:r>
              <a:rPr lang="en-US" sz="2000" dirty="0" smtClean="0">
                <a:solidFill>
                  <a:schemeClr val="tx1"/>
                </a:solidFill>
              </a:rPr>
              <a:t>prototype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Designing </a:t>
            </a:r>
            <a:r>
              <a:rPr lang="en-US" sz="2000" dirty="0">
                <a:solidFill>
                  <a:schemeClr val="tx1"/>
                </a:solidFill>
              </a:rPr>
              <a:t>the second prototype with a suitable </a:t>
            </a:r>
            <a:r>
              <a:rPr lang="en-US" sz="2000" dirty="0" smtClean="0">
                <a:solidFill>
                  <a:schemeClr val="tx1"/>
                </a:solidFill>
              </a:rPr>
              <a:t>plan.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Building </a:t>
            </a:r>
            <a:r>
              <a:rPr lang="en-US" sz="2000" dirty="0">
                <a:solidFill>
                  <a:schemeClr val="tx1"/>
                </a:solidFill>
              </a:rPr>
              <a:t>the second </a:t>
            </a:r>
            <a:r>
              <a:rPr lang="en-US" sz="2000" dirty="0" smtClean="0">
                <a:solidFill>
                  <a:schemeClr val="tx1"/>
                </a:solidFill>
              </a:rPr>
              <a:t>prototype.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Testing </a:t>
            </a:r>
            <a:r>
              <a:rPr lang="en-US" sz="2000" dirty="0">
                <a:solidFill>
                  <a:schemeClr val="tx1"/>
                </a:solidFill>
              </a:rPr>
              <a:t>this prototype.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2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OFFICE\Desktop\Hot Topic Project\MY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43115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3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game idea is inspired from various games, but most of the game is inspired from a cartoon show ‘Dora-The Explorer’.</a:t>
            </a:r>
          </a:p>
          <a:p>
            <a:r>
              <a:rPr lang="en-US" sz="2400" dirty="0" smtClean="0"/>
              <a:t>5 different environment with 3 sub groups:</a:t>
            </a:r>
          </a:p>
          <a:p>
            <a:pPr lvl="1"/>
            <a:r>
              <a:rPr lang="en-US" sz="2400" dirty="0" smtClean="0"/>
              <a:t>Home-Bedroom-Bathroom-Living Room</a:t>
            </a:r>
          </a:p>
          <a:p>
            <a:pPr lvl="1"/>
            <a:r>
              <a:rPr lang="en-US" sz="2400" dirty="0" smtClean="0"/>
              <a:t>Play ground</a:t>
            </a:r>
          </a:p>
          <a:p>
            <a:pPr lvl="1"/>
            <a:r>
              <a:rPr lang="en-US" sz="2400" dirty="0" smtClean="0"/>
              <a:t>Streets</a:t>
            </a:r>
          </a:p>
          <a:p>
            <a:pPr lvl="1"/>
            <a:r>
              <a:rPr lang="en-US" sz="2400" dirty="0" smtClean="0"/>
              <a:t>School</a:t>
            </a:r>
          </a:p>
          <a:p>
            <a:pPr lvl="1"/>
            <a:r>
              <a:rPr lang="en-US" sz="2400" dirty="0" smtClean="0"/>
              <a:t>Shops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Puzzles</a:t>
            </a:r>
          </a:p>
          <a:p>
            <a:r>
              <a:rPr lang="en-US" sz="2400" dirty="0" smtClean="0"/>
              <a:t>Colorful Background</a:t>
            </a:r>
          </a:p>
          <a:p>
            <a:r>
              <a:rPr lang="en-US" sz="2400" dirty="0" smtClean="0"/>
              <a:t>Attractive characters</a:t>
            </a:r>
          </a:p>
          <a:p>
            <a:r>
              <a:rPr lang="en-US" sz="2400" dirty="0" smtClean="0"/>
              <a:t>Interactive Sections:	</a:t>
            </a:r>
          </a:p>
          <a:p>
            <a:pPr lvl="1"/>
            <a:r>
              <a:rPr lang="en-US" sz="2400" dirty="0" smtClean="0"/>
              <a:t>Joining the dots</a:t>
            </a:r>
          </a:p>
          <a:p>
            <a:pPr lvl="1"/>
            <a:r>
              <a:rPr lang="en-US" sz="2400" dirty="0" smtClean="0"/>
              <a:t>Finding solutions to problems.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38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1347497"/>
            <a:ext cx="704948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1474</Template>
  <TotalTime>369</TotalTime>
  <Words>265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Electricity Awareness Game</vt:lpstr>
      <vt:lpstr>AIM</vt:lpstr>
      <vt:lpstr>Measurable Organizational Value (MOV)</vt:lpstr>
      <vt:lpstr>EXISTING APPS</vt:lpstr>
      <vt:lpstr>METHODOLOGY </vt:lpstr>
      <vt:lpstr>PowerPoint Presentation</vt:lpstr>
      <vt:lpstr>GAME IDEA</vt:lpstr>
      <vt:lpstr>GAME IDEA</vt:lpstr>
      <vt:lpstr>PowerPoint Presentation</vt:lpstr>
      <vt:lpstr>PowerPoint Presentation</vt:lpstr>
      <vt:lpstr>PowerPoint Presentation</vt:lpstr>
      <vt:lpstr>TOOLS TO BUILD</vt:lpstr>
      <vt:lpstr>PROJECT RISK</vt:lpstr>
      <vt:lpstr>CONCLUSION</vt:lpstr>
      <vt:lpstr>Gantt chart</vt:lpstr>
      <vt:lpstr>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Awareness Game</dc:title>
  <dc:creator>OFFICE</dc:creator>
  <cp:lastModifiedBy>Binby Babu</cp:lastModifiedBy>
  <cp:revision>15</cp:revision>
  <dcterms:created xsi:type="dcterms:W3CDTF">2018-10-29T19:26:04Z</dcterms:created>
  <dcterms:modified xsi:type="dcterms:W3CDTF">2018-10-30T01:40:25Z</dcterms:modified>
</cp:coreProperties>
</file>