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0" r:id="rId3"/>
    <p:sldId id="260" r:id="rId4"/>
    <p:sldId id="259" r:id="rId5"/>
    <p:sldId id="286" r:id="rId6"/>
    <p:sldId id="285" r:id="rId7"/>
    <p:sldId id="287" r:id="rId8"/>
    <p:sldId id="264" r:id="rId9"/>
    <p:sldId id="288" r:id="rId10"/>
    <p:sldId id="257" r:id="rId11"/>
    <p:sldId id="289" r:id="rId12"/>
    <p:sldId id="280" r:id="rId13"/>
    <p:sldId id="279" r:id="rId14"/>
  </p:sldIdLst>
  <p:sldSz cx="9144000" cy="5143500" type="screen16x9"/>
  <p:notesSz cx="6858000" cy="9144000"/>
  <p:embeddedFontLst>
    <p:embeddedFont>
      <p:font typeface="Barlow" charset="0"/>
      <p:regular r:id="rId16"/>
      <p:bold r:id="rId17"/>
      <p:italic r:id="rId18"/>
      <p:boldItalic r:id="rId19"/>
    </p:embeddedFont>
    <p:embeddedFont>
      <p:font typeface="Miriam Libre" charset="-79"/>
      <p:regular r:id="rId20"/>
      <p:bold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Barlow Light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D260D97-4CE8-4805-B71B-FF3E6456C6DC}">
  <a:tblStyle styleId="{FD260D97-4CE8-4805-B71B-FF3E6456C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12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790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How-to-connect-raspberry-pi-to-laptop-displa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How-to-connect-raspberry-pi-to-laptop-display/" TargetMode="External"/><Relationship Id="rId7" Type="http://schemas.openxmlformats.org/officeDocument/2006/relationships/hyperlink" Target="https://www.youtube.com/watch?v=5DCPDQnRXm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01iWXRif9SA" TargetMode="External"/><Relationship Id="rId5" Type="http://schemas.openxmlformats.org/officeDocument/2006/relationships/hyperlink" Target="https://www.youtube.com/watch?v=AJ7skYS5bjI" TargetMode="External"/><Relationship Id="rId4" Type="http://schemas.openxmlformats.org/officeDocument/2006/relationships/hyperlink" Target="https://www.youtube.com/watch?v=juHoJYX86D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123728" y="2067694"/>
            <a:ext cx="4971008" cy="115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Team</a:t>
            </a:r>
            <a:r>
              <a:rPr lang="en-IN" dirty="0" smtClean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en-IN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dirty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: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Set </a:t>
            </a:r>
            <a:r>
              <a:rPr lang="en-IN" b="1" dirty="0"/>
              <a:t>u</a:t>
            </a:r>
            <a:r>
              <a:rPr lang="en-IN" b="1" dirty="0" smtClean="0"/>
              <a:t>p </a:t>
            </a:r>
            <a:r>
              <a:rPr lang="en-IN" b="1" dirty="0"/>
              <a:t>y</a:t>
            </a:r>
            <a:r>
              <a:rPr lang="en-IN" b="1" dirty="0" smtClean="0"/>
              <a:t>our </a:t>
            </a:r>
            <a:r>
              <a:rPr lang="en-IN" b="1" dirty="0"/>
              <a:t>Raspberry </a:t>
            </a:r>
            <a:r>
              <a:rPr lang="en-IN" b="1" dirty="0" smtClean="0"/>
              <a:t>Pi</a:t>
            </a:r>
          </a:p>
          <a:p>
            <a:r>
              <a:rPr lang="en-IN" b="1" dirty="0" smtClean="0"/>
              <a:t>Share </a:t>
            </a:r>
            <a:r>
              <a:rPr lang="en-IN" b="1" dirty="0"/>
              <a:t>Internet </a:t>
            </a:r>
            <a:r>
              <a:rPr lang="en-IN" b="1" dirty="0" smtClean="0"/>
              <a:t>over Ethernet</a:t>
            </a:r>
          </a:p>
          <a:p>
            <a:r>
              <a:rPr lang="en-IN" b="1" dirty="0" smtClean="0"/>
              <a:t>Set </a:t>
            </a:r>
            <a:r>
              <a:rPr lang="en-IN" b="1" dirty="0"/>
              <a:t>u</a:t>
            </a:r>
            <a:r>
              <a:rPr lang="en-IN" b="1" dirty="0" smtClean="0"/>
              <a:t>p </a:t>
            </a:r>
            <a:r>
              <a:rPr lang="en-IN" b="1" dirty="0"/>
              <a:t>the VNC Server to Connect </a:t>
            </a:r>
            <a:r>
              <a:rPr lang="en-IN" b="1" dirty="0" err="1" smtClean="0"/>
              <a:t>RPi</a:t>
            </a:r>
            <a:r>
              <a:rPr lang="en-IN" b="1" dirty="0" smtClean="0"/>
              <a:t> </a:t>
            </a:r>
            <a:r>
              <a:rPr lang="en-IN" b="1" dirty="0"/>
              <a:t>to Laptop </a:t>
            </a:r>
            <a:r>
              <a:rPr lang="en-IN" b="1" dirty="0" smtClean="0"/>
              <a:t>Display</a:t>
            </a:r>
          </a:p>
          <a:p>
            <a:r>
              <a:rPr lang="en-IN" b="1" dirty="0"/>
              <a:t>Setting Up the Client Side (Laptop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For details </a:t>
            </a:r>
            <a:r>
              <a:rPr lang="en-IN" b="1" dirty="0"/>
              <a:t>click </a:t>
            </a:r>
            <a:r>
              <a:rPr lang="en-IN" b="1" dirty="0" smtClean="0">
                <a:hlinkClick r:id="rId3"/>
              </a:rPr>
              <a:t>here</a:t>
            </a:r>
            <a:endParaRPr lang="en-IN" b="1" dirty="0" smtClean="0"/>
          </a:p>
          <a:p>
            <a:endParaRPr lang="en-IN" b="1" dirty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555776" y="1707654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6.</a:t>
            </a:r>
            <a:br>
              <a:rPr lang="en" dirty="0" smtClean="0"/>
            </a:br>
            <a:r>
              <a:rPr lang="en" dirty="0" smtClean="0"/>
              <a:t>Useful links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6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links: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C</a:t>
            </a:r>
            <a:r>
              <a:rPr lang="en-IN" dirty="0" smtClean="0">
                <a:hlinkClick r:id="rId3"/>
              </a:rPr>
              <a:t>onnect </a:t>
            </a:r>
            <a:r>
              <a:rPr lang="en-IN" dirty="0" err="1" smtClean="0">
                <a:hlinkClick r:id="rId3"/>
              </a:rPr>
              <a:t>RPi</a:t>
            </a:r>
            <a:r>
              <a:rPr lang="en-IN" dirty="0" smtClean="0">
                <a:hlinkClick r:id="rId3"/>
              </a:rPr>
              <a:t> to laptop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YouTube link1</a:t>
            </a:r>
            <a:endParaRPr lang="en-IN" dirty="0" smtClean="0"/>
          </a:p>
          <a:p>
            <a:r>
              <a:rPr lang="en-IN" dirty="0" err="1" smtClean="0">
                <a:hlinkClick r:id="rId5"/>
              </a:rPr>
              <a:t>Youtube</a:t>
            </a:r>
            <a:r>
              <a:rPr lang="en-IN" dirty="0" smtClean="0">
                <a:hlinkClick r:id="rId5"/>
              </a:rPr>
              <a:t> link 2</a:t>
            </a:r>
            <a:endParaRPr lang="en-IN" dirty="0" smtClean="0"/>
          </a:p>
          <a:p>
            <a:r>
              <a:rPr lang="en-IN" dirty="0" err="1" smtClean="0">
                <a:hlinkClick r:id="rId6"/>
              </a:rPr>
              <a:t>Youtube</a:t>
            </a:r>
            <a:r>
              <a:rPr lang="en-IN" dirty="0" smtClean="0">
                <a:hlinkClick r:id="rId6"/>
              </a:rPr>
              <a:t> link 3</a:t>
            </a:r>
            <a:endParaRPr lang="en-IN" dirty="0" smtClean="0"/>
          </a:p>
          <a:p>
            <a:r>
              <a:rPr lang="en-IN" dirty="0" err="1" smtClean="0">
                <a:hlinkClick r:id="rId7"/>
              </a:rPr>
              <a:t>Youtube</a:t>
            </a:r>
            <a:r>
              <a:rPr lang="en-IN" dirty="0" smtClean="0">
                <a:hlinkClick r:id="rId7"/>
              </a:rPr>
              <a:t> link 4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Shape 484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6" name="Shape 587"/>
          <p:cNvGrpSpPr/>
          <p:nvPr/>
        </p:nvGrpSpPr>
        <p:grpSpPr>
          <a:xfrm rot="10800000" flipH="1">
            <a:off x="4669513" y="483518"/>
            <a:ext cx="1436785" cy="1111812"/>
            <a:chOff x="9598025" y="882650"/>
            <a:chExt cx="2266938" cy="1754200"/>
          </a:xfrm>
        </p:grpSpPr>
        <p:sp>
          <p:nvSpPr>
            <p:cNvPr id="7" name="Shape 588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58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590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591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Shape 592"/>
          <p:cNvGrpSpPr/>
          <p:nvPr/>
        </p:nvGrpSpPr>
        <p:grpSpPr>
          <a:xfrm>
            <a:off x="7236296" y="3475827"/>
            <a:ext cx="1436856" cy="1142979"/>
            <a:chOff x="9925050" y="4203700"/>
            <a:chExt cx="2267050" cy="1803375"/>
          </a:xfrm>
        </p:grpSpPr>
        <p:sp>
          <p:nvSpPr>
            <p:cNvPr id="12" name="Shape 593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59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595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596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597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59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59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600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601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602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603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60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members: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5338936" cy="3180900"/>
          </a:xfrm>
        </p:spPr>
        <p:txBody>
          <a:bodyPr/>
          <a:lstStyle/>
          <a:p>
            <a:pPr algn="just"/>
            <a:r>
              <a:rPr lang="en-IN" dirty="0"/>
              <a:t>Rahul S H                 </a:t>
            </a:r>
            <a:r>
              <a:rPr lang="en-IN" dirty="0" smtClean="0"/>
              <a:t>     01FE16BCS423</a:t>
            </a:r>
            <a:endParaRPr lang="en-IN" dirty="0"/>
          </a:p>
          <a:p>
            <a:pPr algn="just"/>
            <a:r>
              <a:rPr lang="en-IN" dirty="0" err="1"/>
              <a:t>Sujay</a:t>
            </a:r>
            <a:r>
              <a:rPr lang="en-IN" dirty="0"/>
              <a:t> S </a:t>
            </a:r>
            <a:r>
              <a:rPr lang="en-IN" dirty="0" err="1"/>
              <a:t>Hegde</a:t>
            </a:r>
            <a:r>
              <a:rPr lang="en-IN" dirty="0"/>
              <a:t>         </a:t>
            </a:r>
            <a:r>
              <a:rPr lang="en-IN" dirty="0" smtClean="0"/>
              <a:t>   01FE15BCS205</a:t>
            </a:r>
          </a:p>
          <a:p>
            <a:pPr algn="just"/>
            <a:r>
              <a:rPr lang="en-IN" dirty="0" err="1"/>
              <a:t>Sudhanva</a:t>
            </a:r>
            <a:r>
              <a:rPr lang="en-IN" dirty="0"/>
              <a:t> </a:t>
            </a:r>
            <a:r>
              <a:rPr lang="en-IN" dirty="0" err="1" smtClean="0"/>
              <a:t>Nargund</a:t>
            </a:r>
            <a:r>
              <a:rPr lang="en-IN" dirty="0" smtClean="0"/>
              <a:t>  01FE15BCS204</a:t>
            </a:r>
          </a:p>
          <a:p>
            <a:pPr algn="just"/>
            <a:r>
              <a:rPr lang="en-IN" dirty="0"/>
              <a:t>Nithin R	               </a:t>
            </a:r>
            <a:r>
              <a:rPr lang="en-IN" dirty="0" smtClean="0"/>
              <a:t>     01FE15BCS123</a:t>
            </a:r>
          </a:p>
          <a:p>
            <a:pPr algn="just"/>
            <a:r>
              <a:rPr lang="en-IN" dirty="0" err="1"/>
              <a:t>Preeti</a:t>
            </a:r>
            <a:r>
              <a:rPr lang="en-IN" dirty="0"/>
              <a:t> </a:t>
            </a:r>
            <a:r>
              <a:rPr lang="en-IN" dirty="0" err="1" smtClean="0"/>
              <a:t>Pardeshi</a:t>
            </a:r>
            <a:r>
              <a:rPr lang="en-IN" dirty="0" smtClean="0"/>
              <a:t>          01FE15BCS140</a:t>
            </a:r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6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</a:t>
            </a:r>
            <a:br>
              <a:rPr lang="en" dirty="0" smtClean="0"/>
            </a:br>
            <a:r>
              <a:rPr lang="en" dirty="0" smtClean="0"/>
              <a:t>Needs for Raspberry Pi 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Needs of Raspberry pi </a:t>
            </a:r>
            <a:endParaRPr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B</a:t>
            </a:r>
            <a:r>
              <a:rPr lang="en" dirty="0" smtClean="0"/>
              <a:t>uiltin WiFi module.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 smtClean="0"/>
              <a:t>Easy connection to external devices.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 smtClean="0"/>
              <a:t>Fast and more capable.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IN" dirty="0" smtClean="0"/>
              <a:t>Largest community.</a:t>
            </a:r>
            <a:endParaRPr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br>
              <a:rPr lang="en" dirty="0" smtClean="0"/>
            </a:br>
            <a:r>
              <a:rPr lang="en" dirty="0" smtClean="0"/>
              <a:t>Usage of Raspberry Pi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92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Usage of Raspberry pi </a:t>
            </a:r>
            <a:endParaRPr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dirty="0" smtClean="0"/>
              <a:t>Connection to BLE tags.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 smtClean="0"/>
              <a:t>Supports wireless internet.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 smtClean="0"/>
              <a:t>Direct Boot through USB.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4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br>
              <a:rPr lang="en" dirty="0" smtClean="0"/>
            </a:br>
            <a:r>
              <a:rPr lang="en" dirty="0" smtClean="0"/>
              <a:t>Block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808000" y="2211710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1347614"/>
            <a:ext cx="5364596" cy="3018895"/>
            <a:chOff x="216024" y="1153387"/>
            <a:chExt cx="5364596" cy="3018895"/>
          </a:xfrm>
        </p:grpSpPr>
        <p:sp>
          <p:nvSpPr>
            <p:cNvPr id="19" name="Oval 18"/>
            <p:cNvSpPr/>
            <p:nvPr/>
          </p:nvSpPr>
          <p:spPr>
            <a:xfrm>
              <a:off x="216024" y="1153387"/>
              <a:ext cx="2411760" cy="2228728"/>
            </a:xfrm>
            <a:prstGeom prst="ellipse">
              <a:avLst/>
            </a:prstGeom>
            <a:ln w="3175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43744" y="1465097"/>
              <a:ext cx="5036876" cy="2707185"/>
              <a:chOff x="543744" y="1465097"/>
              <a:chExt cx="5036876" cy="270718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3744" y="1465097"/>
                <a:ext cx="1719808" cy="1632506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55576" y="1657443"/>
                <a:ext cx="1296144" cy="1224136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71600" y="1873467"/>
                <a:ext cx="864096" cy="792088"/>
              </a:xfrm>
              <a:prstGeom prst="ellipse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BLE</a:t>
                </a:r>
                <a:endParaRPr lang="en-IN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627784" y="1852975"/>
                <a:ext cx="2952836" cy="2319307"/>
                <a:chOff x="2627784" y="1852975"/>
                <a:chExt cx="2952836" cy="2319307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627784" y="1859868"/>
                  <a:ext cx="1224136" cy="792088"/>
                </a:xfrm>
                <a:prstGeom prst="rect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Bluetooth Module</a:t>
                  </a:r>
                  <a:endParaRPr lang="en-IN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56484" y="3368517"/>
                  <a:ext cx="1224136" cy="792088"/>
                </a:xfrm>
                <a:prstGeom prst="rect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Database</a:t>
                  </a:r>
                  <a:endParaRPr lang="en-IN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320480" y="1852975"/>
                  <a:ext cx="1224136" cy="792088"/>
                </a:xfrm>
                <a:prstGeom prst="rect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Raspberry  Pi 3</a:t>
                  </a:r>
                  <a:endParaRPr lang="en-IN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664296" y="3380194"/>
                  <a:ext cx="1224136" cy="792088"/>
                </a:xfrm>
                <a:prstGeom prst="rect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Dashboard</a:t>
                  </a:r>
                  <a:endParaRPr lang="en-IN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852428" y="2241039"/>
                  <a:ext cx="50405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endCxn id="16" idx="0"/>
                </p:cNvCxnSpPr>
                <p:nvPr/>
              </p:nvCxnSpPr>
              <p:spPr>
                <a:xfrm>
                  <a:off x="4968552" y="2665555"/>
                  <a:ext cx="0" cy="702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6" idx="1"/>
                  <a:endCxn id="18" idx="3"/>
                </p:cNvCxnSpPr>
                <p:nvPr/>
              </p:nvCxnSpPr>
              <p:spPr>
                <a:xfrm flipH="1">
                  <a:off x="3888432" y="3764561"/>
                  <a:ext cx="468052" cy="116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0" name="Shape 300"/>
          <p:cNvSpPr txBox="1">
            <a:spLocks noGrp="1"/>
          </p:cNvSpPr>
          <p:nvPr>
            <p:ph type="title"/>
          </p:nvPr>
        </p:nvSpPr>
        <p:spPr>
          <a:xfrm>
            <a:off x="1331640" y="123478"/>
            <a:ext cx="315848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Block Diagram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627784" y="2643758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r>
              <a:rPr lang="en" dirty="0" smtClean="0"/>
              <a:t>.</a:t>
            </a:r>
            <a:br>
              <a:rPr lang="en" dirty="0" smtClean="0"/>
            </a:br>
            <a:r>
              <a:rPr lang="en" dirty="0" smtClean="0"/>
              <a:t>Steps involved in connecting R</a:t>
            </a:r>
            <a:r>
              <a:rPr lang="en-IN" dirty="0"/>
              <a:t>P</a:t>
            </a:r>
            <a:r>
              <a:rPr lang="en" dirty="0" smtClean="0"/>
              <a:t>i to Laptop or PC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1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140</Words>
  <Application>Microsoft Office PowerPoint</Application>
  <PresentationFormat>On-screen Show (16:9)</PresentationFormat>
  <Paragraphs>51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Barlow</vt:lpstr>
      <vt:lpstr>Miriam Libre</vt:lpstr>
      <vt:lpstr>Calibri</vt:lpstr>
      <vt:lpstr>Barlow Light</vt:lpstr>
      <vt:lpstr>Roderigo template</vt:lpstr>
      <vt:lpstr>Team 1</vt:lpstr>
      <vt:lpstr>Team members:</vt:lpstr>
      <vt:lpstr>1. Needs for Raspberry Pi 3</vt:lpstr>
      <vt:lpstr>Needs of Raspberry pi </vt:lpstr>
      <vt:lpstr>2. Usage of Raspberry Pi 3</vt:lpstr>
      <vt:lpstr>Usage of Raspberry pi </vt:lpstr>
      <vt:lpstr>3. Block Diagram</vt:lpstr>
      <vt:lpstr>Block Diagram</vt:lpstr>
      <vt:lpstr>5. Steps involved in connecting RPi to Laptop or PC</vt:lpstr>
      <vt:lpstr>INSTRUCTIONS :</vt:lpstr>
      <vt:lpstr>6. Useful links</vt:lpstr>
      <vt:lpstr>Useful links: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23</cp:revision>
  <dcterms:modified xsi:type="dcterms:W3CDTF">2018-02-27T03:51:00Z</dcterms:modified>
</cp:coreProperties>
</file>