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5" r:id="rId4"/>
    <p:sldId id="266" r:id="rId5"/>
    <p:sldId id="267" r:id="rId6"/>
    <p:sldId id="269" r:id="rId7"/>
    <p:sldId id="268" r:id="rId8"/>
    <p:sldId id="270" r:id="rId9"/>
    <p:sldId id="271" r:id="rId10"/>
    <p:sldId id="272" r:id="rId11"/>
    <p:sldId id="279" r:id="rId12"/>
    <p:sldId id="259" r:id="rId13"/>
    <p:sldId id="273" r:id="rId14"/>
    <p:sldId id="274" r:id="rId15"/>
    <p:sldId id="275" r:id="rId16"/>
    <p:sldId id="276" r:id="rId17"/>
    <p:sldId id="277" r:id="rId18"/>
    <p:sldId id="27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AD81"/>
    <a:srgbClr val="D46512"/>
    <a:srgbClr val="F2A368"/>
    <a:srgbClr val="D93392"/>
    <a:srgbClr val="237A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09509-AD2B-49B7-AAA5-CF0B4244BFA4}" v="206" dt="2023-12-19T04:52:11.5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6327"/>
  </p:normalViewPr>
  <p:slideViewPr>
    <p:cSldViewPr snapToGrid="0">
      <p:cViewPr>
        <p:scale>
          <a:sx n="106" d="100"/>
          <a:sy n="106" d="100"/>
        </p:scale>
        <p:origin x="-69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Koushik Kadiyala" userId="d8ae4416274a7d49" providerId="LiveId" clId="{4C609509-AD2B-49B7-AAA5-CF0B4244BFA4}"/>
    <pc:docChg chg="undo custSel addSld delSld modSld sldOrd">
      <pc:chgData name="Sai Koushik Kadiyala" userId="d8ae4416274a7d49" providerId="LiveId" clId="{4C609509-AD2B-49B7-AAA5-CF0B4244BFA4}" dt="2023-12-19T04:52:44.129" v="7652" actId="478"/>
      <pc:docMkLst>
        <pc:docMk/>
      </pc:docMkLst>
      <pc:sldChg chg="addSp modSp mod">
        <pc:chgData name="Sai Koushik Kadiyala" userId="d8ae4416274a7d49" providerId="LiveId" clId="{4C609509-AD2B-49B7-AAA5-CF0B4244BFA4}" dt="2023-12-18T18:55:14.670" v="43" actId="1076"/>
        <pc:sldMkLst>
          <pc:docMk/>
          <pc:sldMk cId="780992094" sldId="256"/>
        </pc:sldMkLst>
        <pc:spChg chg="mod">
          <ac:chgData name="Sai Koushik Kadiyala" userId="d8ae4416274a7d49" providerId="LiveId" clId="{4C609509-AD2B-49B7-AAA5-CF0B4244BFA4}" dt="2023-12-18T18:54:06.780" v="13" actId="20577"/>
          <ac:spMkLst>
            <pc:docMk/>
            <pc:sldMk cId="780992094" sldId="256"/>
            <ac:spMk id="3" creationId="{6C26170F-B5AE-5B58-A562-6CC4F9A45A76}"/>
          </ac:spMkLst>
        </pc:spChg>
        <pc:spChg chg="add mod">
          <ac:chgData name="Sai Koushik Kadiyala" userId="d8ae4416274a7d49" providerId="LiveId" clId="{4C609509-AD2B-49B7-AAA5-CF0B4244BFA4}" dt="2023-12-18T18:55:14.670" v="43" actId="1076"/>
          <ac:spMkLst>
            <pc:docMk/>
            <pc:sldMk cId="780992094" sldId="256"/>
            <ac:spMk id="4" creationId="{969217E8-7D2A-FF63-11E4-8EE3097D15EF}"/>
          </ac:spMkLst>
        </pc:spChg>
      </pc:sldChg>
      <pc:sldChg chg="del">
        <pc:chgData name="Sai Koushik Kadiyala" userId="d8ae4416274a7d49" providerId="LiveId" clId="{4C609509-AD2B-49B7-AAA5-CF0B4244BFA4}" dt="2023-12-18T23:43:11.121" v="3161" actId="47"/>
        <pc:sldMkLst>
          <pc:docMk/>
          <pc:sldMk cId="21414346" sldId="257"/>
        </pc:sldMkLst>
      </pc:sldChg>
      <pc:sldChg chg="delSp mod">
        <pc:chgData name="Sai Koushik Kadiyala" userId="d8ae4416274a7d49" providerId="LiveId" clId="{4C609509-AD2B-49B7-AAA5-CF0B4244BFA4}" dt="2023-12-18T23:43:21.084" v="3162" actId="478"/>
        <pc:sldMkLst>
          <pc:docMk/>
          <pc:sldMk cId="2359831179" sldId="258"/>
        </pc:sldMkLst>
        <pc:spChg chg="del">
          <ac:chgData name="Sai Koushik Kadiyala" userId="d8ae4416274a7d49" providerId="LiveId" clId="{4C609509-AD2B-49B7-AAA5-CF0B4244BFA4}" dt="2023-12-18T23:43:21.084" v="3162" actId="478"/>
          <ac:spMkLst>
            <pc:docMk/>
            <pc:sldMk cId="2359831179" sldId="258"/>
            <ac:spMk id="3" creationId="{1AAFF2F6-A7A8-8ED7-E520-87C92CE02CDE}"/>
          </ac:spMkLst>
        </pc:spChg>
      </pc:sldChg>
      <pc:sldChg chg="delSp mod">
        <pc:chgData name="Sai Koushik Kadiyala" userId="d8ae4416274a7d49" providerId="LiveId" clId="{4C609509-AD2B-49B7-AAA5-CF0B4244BFA4}" dt="2023-12-19T04:52:44.129" v="7652" actId="478"/>
        <pc:sldMkLst>
          <pc:docMk/>
          <pc:sldMk cId="1368346942" sldId="259"/>
        </pc:sldMkLst>
        <pc:spChg chg="del">
          <ac:chgData name="Sai Koushik Kadiyala" userId="d8ae4416274a7d49" providerId="LiveId" clId="{4C609509-AD2B-49B7-AAA5-CF0B4244BFA4}" dt="2023-12-19T04:52:44.129" v="7652" actId="478"/>
          <ac:spMkLst>
            <pc:docMk/>
            <pc:sldMk cId="1368346942" sldId="259"/>
            <ac:spMk id="3" creationId="{1AAFF2F6-A7A8-8ED7-E520-87C92CE02CDE}"/>
          </ac:spMkLst>
        </pc:spChg>
      </pc:sldChg>
      <pc:sldChg chg="del">
        <pc:chgData name="Sai Koushik Kadiyala" userId="d8ae4416274a7d49" providerId="LiveId" clId="{4C609509-AD2B-49B7-AAA5-CF0B4244BFA4}" dt="2023-12-19T04:52:35.566" v="7651" actId="47"/>
        <pc:sldMkLst>
          <pc:docMk/>
          <pc:sldMk cId="457489618" sldId="261"/>
        </pc:sldMkLst>
      </pc:sldChg>
      <pc:sldChg chg="del">
        <pc:chgData name="Sai Koushik Kadiyala" userId="d8ae4416274a7d49" providerId="LiveId" clId="{4C609509-AD2B-49B7-AAA5-CF0B4244BFA4}" dt="2023-12-19T02:54:53.051" v="3753" actId="47"/>
        <pc:sldMkLst>
          <pc:docMk/>
          <pc:sldMk cId="4056250171" sldId="262"/>
        </pc:sldMkLst>
      </pc:sldChg>
      <pc:sldChg chg="del">
        <pc:chgData name="Sai Koushik Kadiyala" userId="d8ae4416274a7d49" providerId="LiveId" clId="{4C609509-AD2B-49B7-AAA5-CF0B4244BFA4}" dt="2023-12-19T03:44:04.945" v="7228" actId="47"/>
        <pc:sldMkLst>
          <pc:docMk/>
          <pc:sldMk cId="1577675277" sldId="263"/>
        </pc:sldMkLst>
      </pc:sldChg>
      <pc:sldChg chg="del">
        <pc:chgData name="Sai Koushik Kadiyala" userId="d8ae4416274a7d49" providerId="LiveId" clId="{4C609509-AD2B-49B7-AAA5-CF0B4244BFA4}" dt="2023-12-19T03:36:54.338" v="6349" actId="47"/>
        <pc:sldMkLst>
          <pc:docMk/>
          <pc:sldMk cId="1562019160" sldId="264"/>
        </pc:sldMkLst>
      </pc:sldChg>
      <pc:sldChg chg="addSp delSp modSp mod">
        <pc:chgData name="Sai Koushik Kadiyala" userId="d8ae4416274a7d49" providerId="LiveId" clId="{4C609509-AD2B-49B7-AAA5-CF0B4244BFA4}" dt="2023-12-18T19:26:05.505" v="1423"/>
        <pc:sldMkLst>
          <pc:docMk/>
          <pc:sldMk cId="3833742269" sldId="265"/>
        </pc:sldMkLst>
        <pc:spChg chg="del">
          <ac:chgData name="Sai Koushik Kadiyala" userId="d8ae4416274a7d49" providerId="LiveId" clId="{4C609509-AD2B-49B7-AAA5-CF0B4244BFA4}" dt="2023-12-18T19:01:45.728" v="98" actId="478"/>
          <ac:spMkLst>
            <pc:docMk/>
            <pc:sldMk cId="3833742269" sldId="265"/>
            <ac:spMk id="4" creationId="{FEDE022A-5751-F12C-6FA5-B61564D9F956}"/>
          </ac:spMkLst>
        </pc:spChg>
        <pc:spChg chg="add mod">
          <ac:chgData name="Sai Koushik Kadiyala" userId="d8ae4416274a7d49" providerId="LiveId" clId="{4C609509-AD2B-49B7-AAA5-CF0B4244BFA4}" dt="2023-12-18T19:11:54.742" v="552" actId="948"/>
          <ac:spMkLst>
            <pc:docMk/>
            <pc:sldMk cId="3833742269" sldId="265"/>
            <ac:spMk id="9" creationId="{F6B4776C-9D52-049A-D9C0-C7FED7EC98F6}"/>
          </ac:spMkLst>
        </pc:spChg>
        <pc:graphicFrameChg chg="del">
          <ac:chgData name="Sai Koushik Kadiyala" userId="d8ae4416274a7d49" providerId="LiveId" clId="{4C609509-AD2B-49B7-AAA5-CF0B4244BFA4}" dt="2023-12-18T18:56:04.739" v="44" actId="478"/>
          <ac:graphicFrameMkLst>
            <pc:docMk/>
            <pc:sldMk cId="3833742269" sldId="265"/>
            <ac:graphicFrameMk id="5" creationId="{CF63C2AA-67CB-8CC4-2949-48F5F96FC387}"/>
          </ac:graphicFrameMkLst>
        </pc:graphicFrameChg>
        <pc:graphicFrameChg chg="add mod">
          <ac:chgData name="Sai Koushik Kadiyala" userId="d8ae4416274a7d49" providerId="LiveId" clId="{4C609509-AD2B-49B7-AAA5-CF0B4244BFA4}" dt="2023-12-18T19:26:05.505" v="1423"/>
          <ac:graphicFrameMkLst>
            <pc:docMk/>
            <pc:sldMk cId="3833742269" sldId="265"/>
            <ac:graphicFrameMk id="8" creationId="{F81149DF-A893-6C2F-7985-D3319FF66A9A}"/>
          </ac:graphicFrameMkLst>
        </pc:graphicFrameChg>
      </pc:sldChg>
      <pc:sldChg chg="modSp add mod">
        <pc:chgData name="Sai Koushik Kadiyala" userId="d8ae4416274a7d49" providerId="LiveId" clId="{4C609509-AD2B-49B7-AAA5-CF0B4244BFA4}" dt="2023-12-18T22:42:17.179" v="2093"/>
        <pc:sldMkLst>
          <pc:docMk/>
          <pc:sldMk cId="252735150" sldId="266"/>
        </pc:sldMkLst>
        <pc:spChg chg="mod">
          <ac:chgData name="Sai Koushik Kadiyala" userId="d8ae4416274a7d49" providerId="LiveId" clId="{4C609509-AD2B-49B7-AAA5-CF0B4244BFA4}" dt="2023-12-18T19:14:10.692" v="600" actId="20577"/>
          <ac:spMkLst>
            <pc:docMk/>
            <pc:sldMk cId="252735150" sldId="266"/>
            <ac:spMk id="2" creationId="{415D240D-2E95-34EA-2DD2-E778747EF415}"/>
          </ac:spMkLst>
        </pc:spChg>
        <pc:spChg chg="mod">
          <ac:chgData name="Sai Koushik Kadiyala" userId="d8ae4416274a7d49" providerId="LiveId" clId="{4C609509-AD2B-49B7-AAA5-CF0B4244BFA4}" dt="2023-12-18T19:14:42.357" v="603" actId="20577"/>
          <ac:spMkLst>
            <pc:docMk/>
            <pc:sldMk cId="252735150" sldId="266"/>
            <ac:spMk id="3" creationId="{4979CA02-EB30-4188-07CF-22F7FB9D7A1E}"/>
          </ac:spMkLst>
        </pc:spChg>
        <pc:spChg chg="mod">
          <ac:chgData name="Sai Koushik Kadiyala" userId="d8ae4416274a7d49" providerId="LiveId" clId="{4C609509-AD2B-49B7-AAA5-CF0B4244BFA4}" dt="2023-12-18T19:24:23.537" v="1421" actId="948"/>
          <ac:spMkLst>
            <pc:docMk/>
            <pc:sldMk cId="252735150" sldId="266"/>
            <ac:spMk id="9" creationId="{F6B4776C-9D52-049A-D9C0-C7FED7EC98F6}"/>
          </ac:spMkLst>
        </pc:spChg>
        <pc:graphicFrameChg chg="mod">
          <ac:chgData name="Sai Koushik Kadiyala" userId="d8ae4416274a7d49" providerId="LiveId" clId="{4C609509-AD2B-49B7-AAA5-CF0B4244BFA4}" dt="2023-12-18T22:42:17.179" v="2093"/>
          <ac:graphicFrameMkLst>
            <pc:docMk/>
            <pc:sldMk cId="252735150" sldId="266"/>
            <ac:graphicFrameMk id="8" creationId="{F81149DF-A893-6C2F-7985-D3319FF66A9A}"/>
          </ac:graphicFrameMkLst>
        </pc:graphicFrameChg>
      </pc:sldChg>
      <pc:sldChg chg="addSp delSp modSp add mod ord">
        <pc:chgData name="Sai Koushik Kadiyala" userId="d8ae4416274a7d49" providerId="LiveId" clId="{4C609509-AD2B-49B7-AAA5-CF0B4244BFA4}" dt="2023-12-18T22:58:34.683" v="2673"/>
        <pc:sldMkLst>
          <pc:docMk/>
          <pc:sldMk cId="2155136750" sldId="267"/>
        </pc:sldMkLst>
        <pc:spChg chg="mod">
          <ac:chgData name="Sai Koushik Kadiyala" userId="d8ae4416274a7d49" providerId="LiveId" clId="{4C609509-AD2B-49B7-AAA5-CF0B4244BFA4}" dt="2023-12-18T19:45:35.472" v="1478" actId="20577"/>
          <ac:spMkLst>
            <pc:docMk/>
            <pc:sldMk cId="2155136750" sldId="267"/>
            <ac:spMk id="2" creationId="{415D240D-2E95-34EA-2DD2-E778747EF415}"/>
          </ac:spMkLst>
        </pc:spChg>
        <pc:spChg chg="mod">
          <ac:chgData name="Sai Koushik Kadiyala" userId="d8ae4416274a7d49" providerId="LiveId" clId="{4C609509-AD2B-49B7-AAA5-CF0B4244BFA4}" dt="2023-12-18T19:46:25.235" v="1483" actId="20577"/>
          <ac:spMkLst>
            <pc:docMk/>
            <pc:sldMk cId="2155136750" sldId="267"/>
            <ac:spMk id="3" creationId="{4979CA02-EB30-4188-07CF-22F7FB9D7A1E}"/>
          </ac:spMkLst>
        </pc:spChg>
        <pc:spChg chg="add del">
          <ac:chgData name="Sai Koushik Kadiyala" userId="d8ae4416274a7d49" providerId="LiveId" clId="{4C609509-AD2B-49B7-AAA5-CF0B4244BFA4}" dt="2023-12-18T20:04:05.928" v="1900" actId="22"/>
          <ac:spMkLst>
            <pc:docMk/>
            <pc:sldMk cId="2155136750" sldId="267"/>
            <ac:spMk id="6" creationId="{B89B0C20-146E-C7A0-7847-27FE6E11BDA8}"/>
          </ac:spMkLst>
        </pc:spChg>
        <pc:spChg chg="mod">
          <ac:chgData name="Sai Koushik Kadiyala" userId="d8ae4416274a7d49" providerId="LiveId" clId="{4C609509-AD2B-49B7-AAA5-CF0B4244BFA4}" dt="2023-12-18T22:41:36.665" v="2088" actId="33524"/>
          <ac:spMkLst>
            <pc:docMk/>
            <pc:sldMk cId="2155136750" sldId="267"/>
            <ac:spMk id="9" creationId="{F6B4776C-9D52-049A-D9C0-C7FED7EC98F6}"/>
          </ac:spMkLst>
        </pc:spChg>
        <pc:graphicFrameChg chg="add mod">
          <ac:chgData name="Sai Koushik Kadiyala" userId="d8ae4416274a7d49" providerId="LiveId" clId="{4C609509-AD2B-49B7-AAA5-CF0B4244BFA4}" dt="2023-12-18T19:58:42.787" v="1521" actId="1076"/>
          <ac:graphicFrameMkLst>
            <pc:docMk/>
            <pc:sldMk cId="2155136750" sldId="267"/>
            <ac:graphicFrameMk id="4" creationId="{CCBCCFB2-90E6-D191-BF41-B825523C3575}"/>
          </ac:graphicFrameMkLst>
        </pc:graphicFrameChg>
        <pc:graphicFrameChg chg="mod">
          <ac:chgData name="Sai Koushik Kadiyala" userId="d8ae4416274a7d49" providerId="LiveId" clId="{4C609509-AD2B-49B7-AAA5-CF0B4244BFA4}" dt="2023-12-18T19:58:53.313" v="1523" actId="1076"/>
          <ac:graphicFrameMkLst>
            <pc:docMk/>
            <pc:sldMk cId="2155136750" sldId="267"/>
            <ac:graphicFrameMk id="8" creationId="{F81149DF-A893-6C2F-7985-D3319FF66A9A}"/>
          </ac:graphicFrameMkLst>
        </pc:graphicFrameChg>
      </pc:sldChg>
      <pc:sldChg chg="addSp delSp modSp add mod ord">
        <pc:chgData name="Sai Koushik Kadiyala" userId="d8ae4416274a7d49" providerId="LiveId" clId="{4C609509-AD2B-49B7-AAA5-CF0B4244BFA4}" dt="2023-12-18T23:33:31.581" v="3106" actId="27918"/>
        <pc:sldMkLst>
          <pc:docMk/>
          <pc:sldMk cId="2087543658" sldId="268"/>
        </pc:sldMkLst>
        <pc:spChg chg="mod">
          <ac:chgData name="Sai Koushik Kadiyala" userId="d8ae4416274a7d49" providerId="LiveId" clId="{4C609509-AD2B-49B7-AAA5-CF0B4244BFA4}" dt="2023-12-18T23:12:54.523" v="2789" actId="20577"/>
          <ac:spMkLst>
            <pc:docMk/>
            <pc:sldMk cId="2087543658" sldId="268"/>
            <ac:spMk id="2" creationId="{415D240D-2E95-34EA-2DD2-E778747EF415}"/>
          </ac:spMkLst>
        </pc:spChg>
        <pc:spChg chg="mod">
          <ac:chgData name="Sai Koushik Kadiyala" userId="d8ae4416274a7d49" providerId="LiveId" clId="{4C609509-AD2B-49B7-AAA5-CF0B4244BFA4}" dt="2023-12-18T23:12:27.301" v="2763" actId="14100"/>
          <ac:spMkLst>
            <pc:docMk/>
            <pc:sldMk cId="2087543658" sldId="268"/>
            <ac:spMk id="3" creationId="{4979CA02-EB30-4188-07CF-22F7FB9D7A1E}"/>
          </ac:spMkLst>
        </pc:spChg>
        <pc:spChg chg="mod">
          <ac:chgData name="Sai Koushik Kadiyala" userId="d8ae4416274a7d49" providerId="LiveId" clId="{4C609509-AD2B-49B7-AAA5-CF0B4244BFA4}" dt="2023-12-18T23:30:10.406" v="3102" actId="1076"/>
          <ac:spMkLst>
            <pc:docMk/>
            <pc:sldMk cId="2087543658" sldId="268"/>
            <ac:spMk id="9" creationId="{F6B4776C-9D52-049A-D9C0-C7FED7EC98F6}"/>
          </ac:spMkLst>
        </pc:spChg>
        <pc:graphicFrameChg chg="del">
          <ac:chgData name="Sai Koushik Kadiyala" userId="d8ae4416274a7d49" providerId="LiveId" clId="{4C609509-AD2B-49B7-AAA5-CF0B4244BFA4}" dt="2023-12-18T20:06:25.592" v="1960" actId="478"/>
          <ac:graphicFrameMkLst>
            <pc:docMk/>
            <pc:sldMk cId="2087543658" sldId="268"/>
            <ac:graphicFrameMk id="4" creationId="{CCBCCFB2-90E6-D191-BF41-B825523C3575}"/>
          </ac:graphicFrameMkLst>
        </pc:graphicFrameChg>
        <pc:graphicFrameChg chg="add mod">
          <ac:chgData name="Sai Koushik Kadiyala" userId="d8ae4416274a7d49" providerId="LiveId" clId="{4C609509-AD2B-49B7-AAA5-CF0B4244BFA4}" dt="2023-12-18T23:30:58.586" v="3105" actId="14100"/>
          <ac:graphicFrameMkLst>
            <pc:docMk/>
            <pc:sldMk cId="2087543658" sldId="268"/>
            <ac:graphicFrameMk id="5" creationId="{CEC81EDC-B00F-998F-5A7B-CB63133837F6}"/>
          </ac:graphicFrameMkLst>
        </pc:graphicFrameChg>
        <pc:graphicFrameChg chg="del">
          <ac:chgData name="Sai Koushik Kadiyala" userId="d8ae4416274a7d49" providerId="LiveId" clId="{4C609509-AD2B-49B7-AAA5-CF0B4244BFA4}" dt="2023-12-18T20:08:09.814" v="1975" actId="478"/>
          <ac:graphicFrameMkLst>
            <pc:docMk/>
            <pc:sldMk cId="2087543658" sldId="268"/>
            <ac:graphicFrameMk id="8" creationId="{F81149DF-A893-6C2F-7985-D3319FF66A9A}"/>
          </ac:graphicFrameMkLst>
        </pc:graphicFrameChg>
      </pc:sldChg>
      <pc:sldChg chg="modSp add mod">
        <pc:chgData name="Sai Koushik Kadiyala" userId="d8ae4416274a7d49" providerId="LiveId" clId="{4C609509-AD2B-49B7-AAA5-CF0B4244BFA4}" dt="2023-12-18T23:30:36.133" v="3104" actId="1076"/>
        <pc:sldMkLst>
          <pc:docMk/>
          <pc:sldMk cId="3316685367" sldId="269"/>
        </pc:sldMkLst>
        <pc:spChg chg="mod">
          <ac:chgData name="Sai Koushik Kadiyala" userId="d8ae4416274a7d49" providerId="LiveId" clId="{4C609509-AD2B-49B7-AAA5-CF0B4244BFA4}" dt="2023-12-18T23:30:36.133" v="3104" actId="1076"/>
          <ac:spMkLst>
            <pc:docMk/>
            <pc:sldMk cId="3316685367" sldId="269"/>
            <ac:spMk id="9" creationId="{F6B4776C-9D52-049A-D9C0-C7FED7EC98F6}"/>
          </ac:spMkLst>
        </pc:spChg>
        <pc:graphicFrameChg chg="mod">
          <ac:chgData name="Sai Koushik Kadiyala" userId="d8ae4416274a7d49" providerId="LiveId" clId="{4C609509-AD2B-49B7-AAA5-CF0B4244BFA4}" dt="2023-12-18T23:10:29.555" v="2747" actId="1076"/>
          <ac:graphicFrameMkLst>
            <pc:docMk/>
            <pc:sldMk cId="3316685367" sldId="269"/>
            <ac:graphicFrameMk id="5" creationId="{CEC81EDC-B00F-998F-5A7B-CB63133837F6}"/>
          </ac:graphicFrameMkLst>
        </pc:graphicFrameChg>
      </pc:sldChg>
      <pc:sldChg chg="modSp add mod">
        <pc:chgData name="Sai Koushik Kadiyala" userId="d8ae4416274a7d49" providerId="LiveId" clId="{4C609509-AD2B-49B7-AAA5-CF0B4244BFA4}" dt="2023-12-18T23:48:58.245" v="3187" actId="1076"/>
        <pc:sldMkLst>
          <pc:docMk/>
          <pc:sldMk cId="4140453570" sldId="270"/>
        </pc:sldMkLst>
        <pc:spChg chg="mod">
          <ac:chgData name="Sai Koushik Kadiyala" userId="d8ae4416274a7d49" providerId="LiveId" clId="{4C609509-AD2B-49B7-AAA5-CF0B4244BFA4}" dt="2023-12-18T23:33:55.353" v="3125" actId="20577"/>
          <ac:spMkLst>
            <pc:docMk/>
            <pc:sldMk cId="4140453570" sldId="270"/>
            <ac:spMk id="2" creationId="{415D240D-2E95-34EA-2DD2-E778747EF415}"/>
          </ac:spMkLst>
        </pc:spChg>
        <pc:spChg chg="mod">
          <ac:chgData name="Sai Koushik Kadiyala" userId="d8ae4416274a7d49" providerId="LiveId" clId="{4C609509-AD2B-49B7-AAA5-CF0B4244BFA4}" dt="2023-12-18T23:34:15.096" v="3130" actId="20577"/>
          <ac:spMkLst>
            <pc:docMk/>
            <pc:sldMk cId="4140453570" sldId="270"/>
            <ac:spMk id="3" creationId="{4979CA02-EB30-4188-07CF-22F7FB9D7A1E}"/>
          </ac:spMkLst>
        </pc:spChg>
        <pc:spChg chg="mod">
          <ac:chgData name="Sai Koushik Kadiyala" userId="d8ae4416274a7d49" providerId="LiveId" clId="{4C609509-AD2B-49B7-AAA5-CF0B4244BFA4}" dt="2023-12-18T23:48:58.245" v="3187" actId="1076"/>
          <ac:spMkLst>
            <pc:docMk/>
            <pc:sldMk cId="4140453570" sldId="270"/>
            <ac:spMk id="9" creationId="{F6B4776C-9D52-049A-D9C0-C7FED7EC98F6}"/>
          </ac:spMkLst>
        </pc:spChg>
        <pc:graphicFrameChg chg="mod">
          <ac:chgData name="Sai Koushik Kadiyala" userId="d8ae4416274a7d49" providerId="LiveId" clId="{4C609509-AD2B-49B7-AAA5-CF0B4244BFA4}" dt="2023-12-18T23:39:00.743" v="3160"/>
          <ac:graphicFrameMkLst>
            <pc:docMk/>
            <pc:sldMk cId="4140453570" sldId="270"/>
            <ac:graphicFrameMk id="5" creationId="{CEC81EDC-B00F-998F-5A7B-CB63133837F6}"/>
          </ac:graphicFrameMkLst>
        </pc:graphicFrameChg>
      </pc:sldChg>
      <pc:sldChg chg="addSp delSp modSp add mod">
        <pc:chgData name="Sai Koushik Kadiyala" userId="d8ae4416274a7d49" providerId="LiveId" clId="{4C609509-AD2B-49B7-AAA5-CF0B4244BFA4}" dt="2023-12-19T03:54:35.506" v="7347" actId="33524"/>
        <pc:sldMkLst>
          <pc:docMk/>
          <pc:sldMk cId="3460760481" sldId="271"/>
        </pc:sldMkLst>
        <pc:spChg chg="mod">
          <ac:chgData name="Sai Koushik Kadiyala" userId="d8ae4416274a7d49" providerId="LiveId" clId="{4C609509-AD2B-49B7-AAA5-CF0B4244BFA4}" dt="2023-12-19T03:54:35.506" v="7347" actId="33524"/>
          <ac:spMkLst>
            <pc:docMk/>
            <pc:sldMk cId="3460760481" sldId="271"/>
            <ac:spMk id="2" creationId="{415D240D-2E95-34EA-2DD2-E778747EF415}"/>
          </ac:spMkLst>
        </pc:spChg>
        <pc:spChg chg="mod">
          <ac:chgData name="Sai Koushik Kadiyala" userId="d8ae4416274a7d49" providerId="LiveId" clId="{4C609509-AD2B-49B7-AAA5-CF0B4244BFA4}" dt="2023-12-19T03:53:41.765" v="7326" actId="20577"/>
          <ac:spMkLst>
            <pc:docMk/>
            <pc:sldMk cId="3460760481" sldId="271"/>
            <ac:spMk id="3" creationId="{4979CA02-EB30-4188-07CF-22F7FB9D7A1E}"/>
          </ac:spMkLst>
        </pc:spChg>
        <pc:spChg chg="add del mod">
          <ac:chgData name="Sai Koushik Kadiyala" userId="d8ae4416274a7d49" providerId="LiveId" clId="{4C609509-AD2B-49B7-AAA5-CF0B4244BFA4}" dt="2023-12-19T02:23:06.764" v="3285"/>
          <ac:spMkLst>
            <pc:docMk/>
            <pc:sldMk cId="3460760481" sldId="271"/>
            <ac:spMk id="8" creationId="{2C82C148-5E37-220D-1A08-72FA5AC0F26F}"/>
          </ac:spMkLst>
        </pc:spChg>
        <pc:spChg chg="del">
          <ac:chgData name="Sai Koushik Kadiyala" userId="d8ae4416274a7d49" providerId="LiveId" clId="{4C609509-AD2B-49B7-AAA5-CF0B4244BFA4}" dt="2023-12-19T02:09:09.946" v="3280" actId="478"/>
          <ac:spMkLst>
            <pc:docMk/>
            <pc:sldMk cId="3460760481" sldId="271"/>
            <ac:spMk id="9" creationId="{F6B4776C-9D52-049A-D9C0-C7FED7EC98F6}"/>
          </ac:spMkLst>
        </pc:spChg>
        <pc:spChg chg="add mod">
          <ac:chgData name="Sai Koushik Kadiyala" userId="d8ae4416274a7d49" providerId="LiveId" clId="{4C609509-AD2B-49B7-AAA5-CF0B4244BFA4}" dt="2023-12-19T03:53:50.111" v="7327" actId="1076"/>
          <ac:spMkLst>
            <pc:docMk/>
            <pc:sldMk cId="3460760481" sldId="271"/>
            <ac:spMk id="10" creationId="{A3C697AF-68F9-55C5-6B19-3D2D523EA39E}"/>
          </ac:spMkLst>
        </pc:spChg>
        <pc:spChg chg="add mod">
          <ac:chgData name="Sai Koushik Kadiyala" userId="d8ae4416274a7d49" providerId="LiveId" clId="{4C609509-AD2B-49B7-AAA5-CF0B4244BFA4}" dt="2023-12-19T03:54:00.252" v="7329" actId="1076"/>
          <ac:spMkLst>
            <pc:docMk/>
            <pc:sldMk cId="3460760481" sldId="271"/>
            <ac:spMk id="11" creationId="{2F05B173-BE6D-7C51-27C4-D83F3D7DE986}"/>
          </ac:spMkLst>
        </pc:spChg>
        <pc:graphicFrameChg chg="del">
          <ac:chgData name="Sai Koushik Kadiyala" userId="d8ae4416274a7d49" providerId="LiveId" clId="{4C609509-AD2B-49B7-AAA5-CF0B4244BFA4}" dt="2023-12-19T02:22:50.266" v="3281" actId="478"/>
          <ac:graphicFrameMkLst>
            <pc:docMk/>
            <pc:sldMk cId="3460760481" sldId="271"/>
            <ac:graphicFrameMk id="5" creationId="{CEC81EDC-B00F-998F-5A7B-CB63133837F6}"/>
          </ac:graphicFrameMkLst>
        </pc:graphicFrameChg>
        <pc:picChg chg="add mod">
          <ac:chgData name="Sai Koushik Kadiyala" userId="d8ae4416274a7d49" providerId="LiveId" clId="{4C609509-AD2B-49B7-AAA5-CF0B4244BFA4}" dt="2023-12-19T03:53:56.430" v="7328" actId="1076"/>
          <ac:picMkLst>
            <pc:docMk/>
            <pc:sldMk cId="3460760481" sldId="271"/>
            <ac:picMk id="13" creationId="{4032FFF1-3112-FE13-B502-346DE65048AD}"/>
          </ac:picMkLst>
        </pc:picChg>
      </pc:sldChg>
      <pc:sldChg chg="addSp delSp modSp add mod">
        <pc:chgData name="Sai Koushik Kadiyala" userId="d8ae4416274a7d49" providerId="LiveId" clId="{4C609509-AD2B-49B7-AAA5-CF0B4244BFA4}" dt="2023-12-19T03:52:36.744" v="7323" actId="27918"/>
        <pc:sldMkLst>
          <pc:docMk/>
          <pc:sldMk cId="2440562142" sldId="272"/>
        </pc:sldMkLst>
        <pc:spChg chg="mod">
          <ac:chgData name="Sai Koushik Kadiyala" userId="d8ae4416274a7d49" providerId="LiveId" clId="{4C609509-AD2B-49B7-AAA5-CF0B4244BFA4}" dt="2023-12-19T02:43:50.620" v="3579" actId="20577"/>
          <ac:spMkLst>
            <pc:docMk/>
            <pc:sldMk cId="2440562142" sldId="272"/>
            <ac:spMk id="2" creationId="{415D240D-2E95-34EA-2DD2-E778747EF415}"/>
          </ac:spMkLst>
        </pc:spChg>
        <pc:spChg chg="mod">
          <ac:chgData name="Sai Koushik Kadiyala" userId="d8ae4416274a7d49" providerId="LiveId" clId="{4C609509-AD2B-49B7-AAA5-CF0B4244BFA4}" dt="2023-12-19T02:44:21.576" v="3585" actId="1076"/>
          <ac:spMkLst>
            <pc:docMk/>
            <pc:sldMk cId="2440562142" sldId="272"/>
            <ac:spMk id="3" creationId="{4979CA02-EB30-4188-07CF-22F7FB9D7A1E}"/>
          </ac:spMkLst>
        </pc:spChg>
        <pc:spChg chg="add del mod">
          <ac:chgData name="Sai Koushik Kadiyala" userId="d8ae4416274a7d49" providerId="LiveId" clId="{4C609509-AD2B-49B7-AAA5-CF0B4244BFA4}" dt="2023-12-19T02:54:10.284" v="3752" actId="20577"/>
          <ac:spMkLst>
            <pc:docMk/>
            <pc:sldMk cId="2440562142" sldId="272"/>
            <ac:spMk id="10" creationId="{A3C697AF-68F9-55C5-6B19-3D2D523EA39E}"/>
          </ac:spMkLst>
        </pc:spChg>
        <pc:spChg chg="del">
          <ac:chgData name="Sai Koushik Kadiyala" userId="d8ae4416274a7d49" providerId="LiveId" clId="{4C609509-AD2B-49B7-AAA5-CF0B4244BFA4}" dt="2023-12-19T02:44:17.164" v="3583" actId="478"/>
          <ac:spMkLst>
            <pc:docMk/>
            <pc:sldMk cId="2440562142" sldId="272"/>
            <ac:spMk id="11" creationId="{2F05B173-BE6D-7C51-27C4-D83F3D7DE986}"/>
          </ac:spMkLst>
        </pc:spChg>
        <pc:graphicFrameChg chg="add mod">
          <ac:chgData name="Sai Koushik Kadiyala" userId="d8ae4416274a7d49" providerId="LiveId" clId="{4C609509-AD2B-49B7-AAA5-CF0B4244BFA4}" dt="2023-12-19T02:52:58.330" v="3690" actId="1076"/>
          <ac:graphicFrameMkLst>
            <pc:docMk/>
            <pc:sldMk cId="2440562142" sldId="272"/>
            <ac:graphicFrameMk id="6" creationId="{9DFD2F55-E4A5-3255-8FAA-87B726B073F4}"/>
          </ac:graphicFrameMkLst>
        </pc:graphicFrameChg>
        <pc:picChg chg="del mod">
          <ac:chgData name="Sai Koushik Kadiyala" userId="d8ae4416274a7d49" providerId="LiveId" clId="{4C609509-AD2B-49B7-AAA5-CF0B4244BFA4}" dt="2023-12-19T02:44:36.360" v="3588" actId="478"/>
          <ac:picMkLst>
            <pc:docMk/>
            <pc:sldMk cId="2440562142" sldId="272"/>
            <ac:picMk id="13" creationId="{4032FFF1-3112-FE13-B502-346DE65048AD}"/>
          </ac:picMkLst>
        </pc:picChg>
      </pc:sldChg>
      <pc:sldChg chg="addSp delSp modSp add mod ord">
        <pc:chgData name="Sai Koushik Kadiyala" userId="d8ae4416274a7d49" providerId="LiveId" clId="{4C609509-AD2B-49B7-AAA5-CF0B4244BFA4}" dt="2023-12-19T03:11:44.440" v="4072" actId="478"/>
        <pc:sldMkLst>
          <pc:docMk/>
          <pc:sldMk cId="2476577112" sldId="273"/>
        </pc:sldMkLst>
        <pc:spChg chg="mod">
          <ac:chgData name="Sai Koushik Kadiyala" userId="d8ae4416274a7d49" providerId="LiveId" clId="{4C609509-AD2B-49B7-AAA5-CF0B4244BFA4}" dt="2023-12-19T02:56:47.442" v="3792" actId="20577"/>
          <ac:spMkLst>
            <pc:docMk/>
            <pc:sldMk cId="2476577112" sldId="273"/>
            <ac:spMk id="2" creationId="{415D240D-2E95-34EA-2DD2-E778747EF415}"/>
          </ac:spMkLst>
        </pc:spChg>
        <pc:spChg chg="mod">
          <ac:chgData name="Sai Koushik Kadiyala" userId="d8ae4416274a7d49" providerId="LiveId" clId="{4C609509-AD2B-49B7-AAA5-CF0B4244BFA4}" dt="2023-12-19T02:57:03.456" v="3793"/>
          <ac:spMkLst>
            <pc:docMk/>
            <pc:sldMk cId="2476577112" sldId="273"/>
            <ac:spMk id="3" creationId="{4979CA02-EB30-4188-07CF-22F7FB9D7A1E}"/>
          </ac:spMkLst>
        </pc:spChg>
        <pc:spChg chg="mod">
          <ac:chgData name="Sai Koushik Kadiyala" userId="d8ae4416274a7d49" providerId="LiveId" clId="{4C609509-AD2B-49B7-AAA5-CF0B4244BFA4}" dt="2023-12-19T03:11:31.342" v="4069" actId="948"/>
          <ac:spMkLst>
            <pc:docMk/>
            <pc:sldMk cId="2476577112" sldId="273"/>
            <ac:spMk id="10" creationId="{A3C697AF-68F9-55C5-6B19-3D2D523EA39E}"/>
          </ac:spMkLst>
        </pc:spChg>
        <pc:graphicFrameChg chg="del">
          <ac:chgData name="Sai Koushik Kadiyala" userId="d8ae4416274a7d49" providerId="LiveId" clId="{4C609509-AD2B-49B7-AAA5-CF0B4244BFA4}" dt="2023-12-19T03:03:37.733" v="3796" actId="478"/>
          <ac:graphicFrameMkLst>
            <pc:docMk/>
            <pc:sldMk cId="2476577112" sldId="273"/>
            <ac:graphicFrameMk id="6" creationId="{9DFD2F55-E4A5-3255-8FAA-87B726B073F4}"/>
          </ac:graphicFrameMkLst>
        </pc:graphicFrameChg>
        <pc:picChg chg="add mod">
          <ac:chgData name="Sai Koushik Kadiyala" userId="d8ae4416274a7d49" providerId="LiveId" clId="{4C609509-AD2B-49B7-AAA5-CF0B4244BFA4}" dt="2023-12-19T03:11:36.118" v="4070" actId="1076"/>
          <ac:picMkLst>
            <pc:docMk/>
            <pc:sldMk cId="2476577112" sldId="273"/>
            <ac:picMk id="5" creationId="{D16E6B35-E5F5-481F-F299-ED075FECE73E}"/>
          </ac:picMkLst>
        </pc:picChg>
        <pc:picChg chg="add del">
          <ac:chgData name="Sai Koushik Kadiyala" userId="d8ae4416274a7d49" providerId="LiveId" clId="{4C609509-AD2B-49B7-AAA5-CF0B4244BFA4}" dt="2023-12-19T03:11:44.440" v="4072" actId="478"/>
          <ac:picMkLst>
            <pc:docMk/>
            <pc:sldMk cId="2476577112" sldId="273"/>
            <ac:picMk id="8" creationId="{43C30966-DF56-D390-E1DD-979185097985}"/>
          </ac:picMkLst>
        </pc:picChg>
      </pc:sldChg>
      <pc:sldChg chg="addSp delSp modSp add mod">
        <pc:chgData name="Sai Koushik Kadiyala" userId="d8ae4416274a7d49" providerId="LiveId" clId="{4C609509-AD2B-49B7-AAA5-CF0B4244BFA4}" dt="2023-12-19T03:19:13.503" v="4889" actId="1076"/>
        <pc:sldMkLst>
          <pc:docMk/>
          <pc:sldMk cId="4177059851" sldId="274"/>
        </pc:sldMkLst>
        <pc:spChg chg="mod">
          <ac:chgData name="Sai Koushik Kadiyala" userId="d8ae4416274a7d49" providerId="LiveId" clId="{4C609509-AD2B-49B7-AAA5-CF0B4244BFA4}" dt="2023-12-19T03:12:26.231" v="4097" actId="20577"/>
          <ac:spMkLst>
            <pc:docMk/>
            <pc:sldMk cId="4177059851" sldId="274"/>
            <ac:spMk id="2" creationId="{415D240D-2E95-34EA-2DD2-E778747EF415}"/>
          </ac:spMkLst>
        </pc:spChg>
        <pc:spChg chg="mod">
          <ac:chgData name="Sai Koushik Kadiyala" userId="d8ae4416274a7d49" providerId="LiveId" clId="{4C609509-AD2B-49B7-AAA5-CF0B4244BFA4}" dt="2023-12-19T03:12:56.782" v="4148" actId="20577"/>
          <ac:spMkLst>
            <pc:docMk/>
            <pc:sldMk cId="4177059851" sldId="274"/>
            <ac:spMk id="3" creationId="{4979CA02-EB30-4188-07CF-22F7FB9D7A1E}"/>
          </ac:spMkLst>
        </pc:spChg>
        <pc:spChg chg="mod">
          <ac:chgData name="Sai Koushik Kadiyala" userId="d8ae4416274a7d49" providerId="LiveId" clId="{4C609509-AD2B-49B7-AAA5-CF0B4244BFA4}" dt="2023-12-19T03:17:55.454" v="4881" actId="14100"/>
          <ac:spMkLst>
            <pc:docMk/>
            <pc:sldMk cId="4177059851" sldId="274"/>
            <ac:spMk id="10" creationId="{A3C697AF-68F9-55C5-6B19-3D2D523EA39E}"/>
          </ac:spMkLst>
        </pc:spChg>
        <pc:picChg chg="del">
          <ac:chgData name="Sai Koushik Kadiyala" userId="d8ae4416274a7d49" providerId="LiveId" clId="{4C609509-AD2B-49B7-AAA5-CF0B4244BFA4}" dt="2023-12-19T03:17:09.771" v="4805" actId="478"/>
          <ac:picMkLst>
            <pc:docMk/>
            <pc:sldMk cId="4177059851" sldId="274"/>
            <ac:picMk id="5" creationId="{D16E6B35-E5F5-481F-F299-ED075FECE73E}"/>
          </ac:picMkLst>
        </pc:picChg>
        <pc:picChg chg="add mod">
          <ac:chgData name="Sai Koushik Kadiyala" userId="d8ae4416274a7d49" providerId="LiveId" clId="{4C609509-AD2B-49B7-AAA5-CF0B4244BFA4}" dt="2023-12-19T03:19:13.503" v="4889" actId="1076"/>
          <ac:picMkLst>
            <pc:docMk/>
            <pc:sldMk cId="4177059851" sldId="274"/>
            <ac:picMk id="6" creationId="{4B6745DE-4BF6-9480-15B6-1D7940EE1B60}"/>
          </ac:picMkLst>
        </pc:picChg>
      </pc:sldChg>
      <pc:sldChg chg="addSp delSp modSp add mod">
        <pc:chgData name="Sai Koushik Kadiyala" userId="d8ae4416274a7d49" providerId="LiveId" clId="{4C609509-AD2B-49B7-AAA5-CF0B4244BFA4}" dt="2023-12-19T03:31:04.850" v="5664" actId="207"/>
        <pc:sldMkLst>
          <pc:docMk/>
          <pc:sldMk cId="912465527" sldId="275"/>
        </pc:sldMkLst>
        <pc:spChg chg="mod">
          <ac:chgData name="Sai Koushik Kadiyala" userId="d8ae4416274a7d49" providerId="LiveId" clId="{4C609509-AD2B-49B7-AAA5-CF0B4244BFA4}" dt="2023-12-19T03:20:21.360" v="4904" actId="20577"/>
          <ac:spMkLst>
            <pc:docMk/>
            <pc:sldMk cId="912465527" sldId="275"/>
            <ac:spMk id="2" creationId="{415D240D-2E95-34EA-2DD2-E778747EF415}"/>
          </ac:spMkLst>
        </pc:spChg>
        <pc:spChg chg="mod">
          <ac:chgData name="Sai Koushik Kadiyala" userId="d8ae4416274a7d49" providerId="LiveId" clId="{4C609509-AD2B-49B7-AAA5-CF0B4244BFA4}" dt="2023-12-19T03:20:43.568" v="4905"/>
          <ac:spMkLst>
            <pc:docMk/>
            <pc:sldMk cId="912465527" sldId="275"/>
            <ac:spMk id="3" creationId="{4979CA02-EB30-4188-07CF-22F7FB9D7A1E}"/>
          </ac:spMkLst>
        </pc:spChg>
        <pc:spChg chg="add mod">
          <ac:chgData name="Sai Koushik Kadiyala" userId="d8ae4416274a7d49" providerId="LiveId" clId="{4C609509-AD2B-49B7-AAA5-CF0B4244BFA4}" dt="2023-12-19T03:31:04.850" v="5664" actId="207"/>
          <ac:spMkLst>
            <pc:docMk/>
            <pc:sldMk cId="912465527" sldId="275"/>
            <ac:spMk id="4" creationId="{B7D04AB7-B517-44FF-BA47-63B9CE114F20}"/>
          </ac:spMkLst>
        </pc:spChg>
        <pc:spChg chg="mod">
          <ac:chgData name="Sai Koushik Kadiyala" userId="d8ae4416274a7d49" providerId="LiveId" clId="{4C609509-AD2B-49B7-AAA5-CF0B4244BFA4}" dt="2023-12-19T03:28:00.867" v="5564" actId="948"/>
          <ac:spMkLst>
            <pc:docMk/>
            <pc:sldMk cId="912465527" sldId="275"/>
            <ac:spMk id="10" creationId="{A3C697AF-68F9-55C5-6B19-3D2D523EA39E}"/>
          </ac:spMkLst>
        </pc:spChg>
        <pc:picChg chg="del">
          <ac:chgData name="Sai Koushik Kadiyala" userId="d8ae4416274a7d49" providerId="LiveId" clId="{4C609509-AD2B-49B7-AAA5-CF0B4244BFA4}" dt="2023-12-19T03:28:05.712" v="5565" actId="478"/>
          <ac:picMkLst>
            <pc:docMk/>
            <pc:sldMk cId="912465527" sldId="275"/>
            <ac:picMk id="6" creationId="{4B6745DE-4BF6-9480-15B6-1D7940EE1B60}"/>
          </ac:picMkLst>
        </pc:picChg>
      </pc:sldChg>
      <pc:sldChg chg="addSp delSp modSp add mod">
        <pc:chgData name="Sai Koushik Kadiyala" userId="d8ae4416274a7d49" providerId="LiveId" clId="{4C609509-AD2B-49B7-AAA5-CF0B4244BFA4}" dt="2023-12-19T03:36:38.068" v="6347" actId="1076"/>
        <pc:sldMkLst>
          <pc:docMk/>
          <pc:sldMk cId="3582887213" sldId="276"/>
        </pc:sldMkLst>
        <pc:spChg chg="mod">
          <ac:chgData name="Sai Koushik Kadiyala" userId="d8ae4416274a7d49" providerId="LiveId" clId="{4C609509-AD2B-49B7-AAA5-CF0B4244BFA4}" dt="2023-12-19T03:31:45.587" v="5702" actId="20577"/>
          <ac:spMkLst>
            <pc:docMk/>
            <pc:sldMk cId="3582887213" sldId="276"/>
            <ac:spMk id="2" creationId="{415D240D-2E95-34EA-2DD2-E778747EF415}"/>
          </ac:spMkLst>
        </pc:spChg>
        <pc:spChg chg="mod">
          <ac:chgData name="Sai Koushik Kadiyala" userId="d8ae4416274a7d49" providerId="LiveId" clId="{4C609509-AD2B-49B7-AAA5-CF0B4244BFA4}" dt="2023-12-19T03:31:31.568" v="5666"/>
          <ac:spMkLst>
            <pc:docMk/>
            <pc:sldMk cId="3582887213" sldId="276"/>
            <ac:spMk id="3" creationId="{4979CA02-EB30-4188-07CF-22F7FB9D7A1E}"/>
          </ac:spMkLst>
        </pc:spChg>
        <pc:spChg chg="del">
          <ac:chgData name="Sai Koushik Kadiyala" userId="d8ae4416274a7d49" providerId="LiveId" clId="{4C609509-AD2B-49B7-AAA5-CF0B4244BFA4}" dt="2023-12-19T03:31:51.105" v="5703" actId="478"/>
          <ac:spMkLst>
            <pc:docMk/>
            <pc:sldMk cId="3582887213" sldId="276"/>
            <ac:spMk id="4" creationId="{B7D04AB7-B517-44FF-BA47-63B9CE114F20}"/>
          </ac:spMkLst>
        </pc:spChg>
        <pc:spChg chg="mod">
          <ac:chgData name="Sai Koushik Kadiyala" userId="d8ae4416274a7d49" providerId="LiveId" clId="{4C609509-AD2B-49B7-AAA5-CF0B4244BFA4}" dt="2023-12-19T03:35:23.868" v="6340" actId="20577"/>
          <ac:spMkLst>
            <pc:docMk/>
            <pc:sldMk cId="3582887213" sldId="276"/>
            <ac:spMk id="10" creationId="{A3C697AF-68F9-55C5-6B19-3D2D523EA39E}"/>
          </ac:spMkLst>
        </pc:spChg>
        <pc:picChg chg="add mod">
          <ac:chgData name="Sai Koushik Kadiyala" userId="d8ae4416274a7d49" providerId="LiveId" clId="{4C609509-AD2B-49B7-AAA5-CF0B4244BFA4}" dt="2023-12-19T03:36:38.068" v="6347" actId="1076"/>
          <ac:picMkLst>
            <pc:docMk/>
            <pc:sldMk cId="3582887213" sldId="276"/>
            <ac:picMk id="6" creationId="{2D05CF5D-6623-1E54-D463-3F0FB7FA4755}"/>
          </ac:picMkLst>
        </pc:picChg>
      </pc:sldChg>
      <pc:sldChg chg="addSp delSp modSp add mod">
        <pc:chgData name="Sai Koushik Kadiyala" userId="d8ae4416274a7d49" providerId="LiveId" clId="{4C609509-AD2B-49B7-AAA5-CF0B4244BFA4}" dt="2023-12-19T03:44:00.078" v="7227" actId="1076"/>
        <pc:sldMkLst>
          <pc:docMk/>
          <pc:sldMk cId="4292907480" sldId="277"/>
        </pc:sldMkLst>
        <pc:spChg chg="mod">
          <ac:chgData name="Sai Koushik Kadiyala" userId="d8ae4416274a7d49" providerId="LiveId" clId="{4C609509-AD2B-49B7-AAA5-CF0B4244BFA4}" dt="2023-12-19T03:37:17.287" v="6378" actId="20577"/>
          <ac:spMkLst>
            <pc:docMk/>
            <pc:sldMk cId="4292907480" sldId="277"/>
            <ac:spMk id="2" creationId="{415D240D-2E95-34EA-2DD2-E778747EF415}"/>
          </ac:spMkLst>
        </pc:spChg>
        <pc:spChg chg="mod">
          <ac:chgData name="Sai Koushik Kadiyala" userId="d8ae4416274a7d49" providerId="LiveId" clId="{4C609509-AD2B-49B7-AAA5-CF0B4244BFA4}" dt="2023-12-19T03:37:09.795" v="6350"/>
          <ac:spMkLst>
            <pc:docMk/>
            <pc:sldMk cId="4292907480" sldId="277"/>
            <ac:spMk id="3" creationId="{4979CA02-EB30-4188-07CF-22F7FB9D7A1E}"/>
          </ac:spMkLst>
        </pc:spChg>
        <pc:spChg chg="mod">
          <ac:chgData name="Sai Koushik Kadiyala" userId="d8ae4416274a7d49" providerId="LiveId" clId="{4C609509-AD2B-49B7-AAA5-CF0B4244BFA4}" dt="2023-12-19T03:44:00.078" v="7227" actId="1076"/>
          <ac:spMkLst>
            <pc:docMk/>
            <pc:sldMk cId="4292907480" sldId="277"/>
            <ac:spMk id="10" creationId="{A3C697AF-68F9-55C5-6B19-3D2D523EA39E}"/>
          </ac:spMkLst>
        </pc:spChg>
        <pc:picChg chg="add mod">
          <ac:chgData name="Sai Koushik Kadiyala" userId="d8ae4416274a7d49" providerId="LiveId" clId="{4C609509-AD2B-49B7-AAA5-CF0B4244BFA4}" dt="2023-12-19T03:43:55.544" v="7226" actId="1076"/>
          <ac:picMkLst>
            <pc:docMk/>
            <pc:sldMk cId="4292907480" sldId="277"/>
            <ac:picMk id="5" creationId="{D81943B7-AFC5-77E3-0A04-F25D3366BA5F}"/>
          </ac:picMkLst>
        </pc:picChg>
        <pc:picChg chg="del">
          <ac:chgData name="Sai Koushik Kadiyala" userId="d8ae4416274a7d49" providerId="LiveId" clId="{4C609509-AD2B-49B7-AAA5-CF0B4244BFA4}" dt="2023-12-19T03:42:18.293" v="7219" actId="478"/>
          <ac:picMkLst>
            <pc:docMk/>
            <pc:sldMk cId="4292907480" sldId="277"/>
            <ac:picMk id="6" creationId="{2D05CF5D-6623-1E54-D463-3F0FB7FA4755}"/>
          </ac:picMkLst>
        </pc:picChg>
      </pc:sldChg>
      <pc:sldChg chg="delSp modSp add mod">
        <pc:chgData name="Sai Koushik Kadiyala" userId="d8ae4416274a7d49" providerId="LiveId" clId="{4C609509-AD2B-49B7-AAA5-CF0B4244BFA4}" dt="2023-12-19T03:44:47.466" v="7261" actId="122"/>
        <pc:sldMkLst>
          <pc:docMk/>
          <pc:sldMk cId="2852244072" sldId="278"/>
        </pc:sldMkLst>
        <pc:spChg chg="mod">
          <ac:chgData name="Sai Koushik Kadiyala" userId="d8ae4416274a7d49" providerId="LiveId" clId="{4C609509-AD2B-49B7-AAA5-CF0B4244BFA4}" dt="2023-12-19T03:44:47.466" v="7261" actId="122"/>
          <ac:spMkLst>
            <pc:docMk/>
            <pc:sldMk cId="2852244072" sldId="278"/>
            <ac:spMk id="2" creationId="{415D240D-2E95-34EA-2DD2-E778747EF415}"/>
          </ac:spMkLst>
        </pc:spChg>
        <pc:spChg chg="del">
          <ac:chgData name="Sai Koushik Kadiyala" userId="d8ae4416274a7d49" providerId="LiveId" clId="{4C609509-AD2B-49B7-AAA5-CF0B4244BFA4}" dt="2023-12-19T03:44:16.446" v="7231" actId="478"/>
          <ac:spMkLst>
            <pc:docMk/>
            <pc:sldMk cId="2852244072" sldId="278"/>
            <ac:spMk id="3" creationId="{4979CA02-EB30-4188-07CF-22F7FB9D7A1E}"/>
          </ac:spMkLst>
        </pc:spChg>
        <pc:spChg chg="del">
          <ac:chgData name="Sai Koushik Kadiyala" userId="d8ae4416274a7d49" providerId="LiveId" clId="{4C609509-AD2B-49B7-AAA5-CF0B4244BFA4}" dt="2023-12-19T03:44:20.743" v="7232" actId="478"/>
          <ac:spMkLst>
            <pc:docMk/>
            <pc:sldMk cId="2852244072" sldId="278"/>
            <ac:spMk id="10" creationId="{A3C697AF-68F9-55C5-6B19-3D2D523EA39E}"/>
          </ac:spMkLst>
        </pc:spChg>
        <pc:picChg chg="del">
          <ac:chgData name="Sai Koushik Kadiyala" userId="d8ae4416274a7d49" providerId="LiveId" clId="{4C609509-AD2B-49B7-AAA5-CF0B4244BFA4}" dt="2023-12-19T03:44:13.814" v="7230" actId="478"/>
          <ac:picMkLst>
            <pc:docMk/>
            <pc:sldMk cId="2852244072" sldId="278"/>
            <ac:picMk id="5" creationId="{D81943B7-AFC5-77E3-0A04-F25D3366BA5F}"/>
          </ac:picMkLst>
        </pc:picChg>
      </pc:sldChg>
      <pc:sldChg chg="addSp delSp modSp add mod">
        <pc:chgData name="Sai Koushik Kadiyala" userId="d8ae4416274a7d49" providerId="LiveId" clId="{4C609509-AD2B-49B7-AAA5-CF0B4244BFA4}" dt="2023-12-19T04:52:24.934" v="7650" actId="20577"/>
        <pc:sldMkLst>
          <pc:docMk/>
          <pc:sldMk cId="2394048733" sldId="279"/>
        </pc:sldMkLst>
        <pc:spChg chg="mod">
          <ac:chgData name="Sai Koushik Kadiyala" userId="d8ae4416274a7d49" providerId="LiveId" clId="{4C609509-AD2B-49B7-AAA5-CF0B4244BFA4}" dt="2023-12-19T03:45:42.991" v="7322" actId="5793"/>
          <ac:spMkLst>
            <pc:docMk/>
            <pc:sldMk cId="2394048733" sldId="279"/>
            <ac:spMk id="2" creationId="{415D240D-2E95-34EA-2DD2-E778747EF415}"/>
          </ac:spMkLst>
        </pc:spChg>
        <pc:spChg chg="mod">
          <ac:chgData name="Sai Koushik Kadiyala" userId="d8ae4416274a7d49" providerId="LiveId" clId="{4C609509-AD2B-49B7-AAA5-CF0B4244BFA4}" dt="2023-12-19T03:45:25.601" v="7265" actId="20577"/>
          <ac:spMkLst>
            <pc:docMk/>
            <pc:sldMk cId="2394048733" sldId="279"/>
            <ac:spMk id="3" creationId="{4979CA02-EB30-4188-07CF-22F7FB9D7A1E}"/>
          </ac:spMkLst>
        </pc:spChg>
        <pc:spChg chg="mod">
          <ac:chgData name="Sai Koushik Kadiyala" userId="d8ae4416274a7d49" providerId="LiveId" clId="{4C609509-AD2B-49B7-AAA5-CF0B4244BFA4}" dt="2023-12-19T04:52:24.934" v="7650" actId="20577"/>
          <ac:spMkLst>
            <pc:docMk/>
            <pc:sldMk cId="2394048733" sldId="279"/>
            <ac:spMk id="10" creationId="{A3C697AF-68F9-55C5-6B19-3D2D523EA39E}"/>
          </ac:spMkLst>
        </pc:spChg>
        <pc:graphicFrameChg chg="add mod">
          <ac:chgData name="Sai Koushik Kadiyala" userId="d8ae4416274a7d49" providerId="LiveId" clId="{4C609509-AD2B-49B7-AAA5-CF0B4244BFA4}" dt="2023-12-19T04:52:02.208" v="7628"/>
          <ac:graphicFrameMkLst>
            <pc:docMk/>
            <pc:sldMk cId="2394048733" sldId="279"/>
            <ac:graphicFrameMk id="4" creationId="{666447FA-C826-9F8F-5AA4-F30E6A07FBCD}"/>
          </ac:graphicFrameMkLst>
        </pc:graphicFrameChg>
        <pc:graphicFrameChg chg="del">
          <ac:chgData name="Sai Koushik Kadiyala" userId="d8ae4416274a7d49" providerId="LiveId" clId="{4C609509-AD2B-49B7-AAA5-CF0B4244BFA4}" dt="2023-12-19T04:51:01.311" v="7620" actId="478"/>
          <ac:graphicFrameMkLst>
            <pc:docMk/>
            <pc:sldMk cId="2394048733" sldId="279"/>
            <ac:graphicFrameMk id="6" creationId="{9DFD2F55-E4A5-3255-8FAA-87B726B073F4}"/>
          </ac:graphicFrameMkLst>
        </pc:graphicFrameChg>
      </pc:sldChg>
    </pc:docChg>
  </pc:docChgLst>
  <pc:docChgLst>
    <pc:chgData name="Jason Augustyn" userId="fbb54edd-51d2-4d76-b5e6-19f777e3f79c" providerId="ADAL" clId="{3991D4AF-4C79-5A4E-ADFE-2B78AC3324AD}"/>
    <pc:docChg chg="undo custSel modSld">
      <pc:chgData name="Jason Augustyn" userId="fbb54edd-51d2-4d76-b5e6-19f777e3f79c" providerId="ADAL" clId="{3991D4AF-4C79-5A4E-ADFE-2B78AC3324AD}" dt="2022-12-14T00:21:00.336" v="1" actId="20577"/>
      <pc:docMkLst>
        <pc:docMk/>
      </pc:docMkLst>
      <pc:sldChg chg="modSp mod">
        <pc:chgData name="Jason Augustyn" userId="fbb54edd-51d2-4d76-b5e6-19f777e3f79c" providerId="ADAL" clId="{3991D4AF-4C79-5A4E-ADFE-2B78AC3324AD}" dt="2022-12-14T00:21:00.336" v="1" actId="20577"/>
        <pc:sldMkLst>
          <pc:docMk/>
          <pc:sldMk cId="457489618" sldId="261"/>
        </pc:sldMkLst>
        <pc:spChg chg="mod">
          <ac:chgData name="Jason Augustyn" userId="fbb54edd-51d2-4d76-b5e6-19f777e3f79c" providerId="ADAL" clId="{3991D4AF-4C79-5A4E-ADFE-2B78AC3324AD}" dt="2022-12-14T00:21:00.336" v="1" actId="20577"/>
          <ac:spMkLst>
            <pc:docMk/>
            <pc:sldMk cId="457489618" sldId="261"/>
            <ac:spMk id="3" creationId="{567E00B9-E47A-F923-9ABE-3E63E88B1A57}"/>
          </ac:spMkLst>
        </pc:spChg>
      </pc:sldChg>
    </pc:docChg>
  </pc:docChgLst>
  <pc:docChgLst>
    <pc:chgData name="Jason Augustyn" userId="fbb54edd-51d2-4d76-b5e6-19f777e3f79c" providerId="ADAL" clId="{344267C3-FCEA-2144-A630-7EFC313C0964}"/>
    <pc:docChg chg="undo custSel addSld modSld">
      <pc:chgData name="Jason Augustyn" userId="fbb54edd-51d2-4d76-b5e6-19f777e3f79c" providerId="ADAL" clId="{344267C3-FCEA-2144-A630-7EFC313C0964}" dt="2022-11-15T23:25:15.564" v="72" actId="1076"/>
      <pc:docMkLst>
        <pc:docMk/>
      </pc:docMkLst>
      <pc:sldChg chg="addSp delSp modSp new mod">
        <pc:chgData name="Jason Augustyn" userId="fbb54edd-51d2-4d76-b5e6-19f777e3f79c" providerId="ADAL" clId="{344267C3-FCEA-2144-A630-7EFC313C0964}" dt="2022-11-15T23:25:15.564" v="72" actId="1076"/>
        <pc:sldMkLst>
          <pc:docMk/>
          <pc:sldMk cId="3833742269" sldId="265"/>
        </pc:sldMkLst>
        <pc:spChg chg="mod">
          <ac:chgData name="Jason Augustyn" userId="fbb54edd-51d2-4d76-b5e6-19f777e3f79c" providerId="ADAL" clId="{344267C3-FCEA-2144-A630-7EFC313C0964}" dt="2022-11-15T23:24:15.344" v="36" actId="20577"/>
          <ac:spMkLst>
            <pc:docMk/>
            <pc:sldMk cId="3833742269" sldId="265"/>
            <ac:spMk id="2" creationId="{415D240D-2E95-34EA-2DD2-E778747EF415}"/>
          </ac:spMkLst>
        </pc:spChg>
        <pc:spChg chg="add del mod">
          <ac:chgData name="Jason Augustyn" userId="fbb54edd-51d2-4d76-b5e6-19f777e3f79c" providerId="ADAL" clId="{344267C3-FCEA-2144-A630-7EFC313C0964}" dt="2022-11-15T23:24:22.430" v="39" actId="1076"/>
          <ac:spMkLst>
            <pc:docMk/>
            <pc:sldMk cId="3833742269" sldId="265"/>
            <ac:spMk id="3" creationId="{4979CA02-EB30-4188-07CF-22F7FB9D7A1E}"/>
          </ac:spMkLst>
        </pc:spChg>
        <pc:spChg chg="add mod">
          <ac:chgData name="Jason Augustyn" userId="fbb54edd-51d2-4d76-b5e6-19f777e3f79c" providerId="ADAL" clId="{344267C3-FCEA-2144-A630-7EFC313C0964}" dt="2022-11-15T23:24:48.829" v="68" actId="20577"/>
          <ac:spMkLst>
            <pc:docMk/>
            <pc:sldMk cId="3833742269" sldId="265"/>
            <ac:spMk id="4" creationId="{FEDE022A-5751-F12C-6FA5-B61564D9F956}"/>
          </ac:spMkLst>
        </pc:spChg>
        <pc:graphicFrameChg chg="add mod">
          <ac:chgData name="Jason Augustyn" userId="fbb54edd-51d2-4d76-b5e6-19f777e3f79c" providerId="ADAL" clId="{344267C3-FCEA-2144-A630-7EFC313C0964}" dt="2022-11-15T23:25:15.564" v="72" actId="1076"/>
          <ac:graphicFrameMkLst>
            <pc:docMk/>
            <pc:sldMk cId="3833742269" sldId="265"/>
            <ac:graphicFrameMk id="5" creationId="{CF63C2AA-67CB-8CC4-2949-48F5F96FC387}"/>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no_of_users</c:v>
                </c:pt>
              </c:strCache>
            </c:strRef>
          </c:tx>
          <c:spPr>
            <a:solidFill>
              <a:schemeClr val="accent1">
                <a:alpha val="70000"/>
              </a:schemeClr>
            </a:solidFill>
            <a:ln>
              <a:noFill/>
            </a:ln>
            <a:effectLst/>
          </c:spPr>
          <c:invertIfNegative val="0"/>
          <c:cat>
            <c:numRef>
              <c:f>Sheet1!$A$2:$A$14</c:f>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f>Sheet1!$B$2:$B$14</c:f>
              <c:numCache>
                <c:formatCode>General</c:formatCode>
                <c:ptCount val="13"/>
                <c:pt idx="0">
                  <c:v>109054</c:v>
                </c:pt>
                <c:pt idx="1">
                  <c:v>176435</c:v>
                </c:pt>
                <c:pt idx="2">
                  <c:v>195955</c:v>
                </c:pt>
                <c:pt idx="3">
                  <c:v>209762</c:v>
                </c:pt>
                <c:pt idx="4">
                  <c:v>233465</c:v>
                </c:pt>
                <c:pt idx="5">
                  <c:v>247850</c:v>
                </c:pt>
                <c:pt idx="6">
                  <c:v>217620</c:v>
                </c:pt>
                <c:pt idx="7">
                  <c:v>151024</c:v>
                </c:pt>
                <c:pt idx="8">
                  <c:v>133568</c:v>
                </c:pt>
                <c:pt idx="9">
                  <c:v>104655</c:v>
                </c:pt>
                <c:pt idx="10">
                  <c:v>47444</c:v>
                </c:pt>
                <c:pt idx="11">
                  <c:v>40485</c:v>
                </c:pt>
                <c:pt idx="12">
                  <c:v>2782</c:v>
                </c:pt>
              </c:numCache>
            </c:numRef>
          </c:val>
          <c:extLst>
            <c:ext xmlns:c16="http://schemas.microsoft.com/office/drawing/2014/chart" uri="{C3380CC4-5D6E-409C-BE32-E72D297353CC}">
              <c16:uniqueId val="{00000000-6D0C-4A49-8C49-2B7226712376}"/>
            </c:ext>
          </c:extLst>
        </c:ser>
        <c:dLbls>
          <c:showLegendKey val="0"/>
          <c:showVal val="0"/>
          <c:showCatName val="0"/>
          <c:showSerName val="0"/>
          <c:showPercent val="0"/>
          <c:showBubbleSize val="0"/>
        </c:dLbls>
        <c:gapWidth val="80"/>
        <c:overlap val="25"/>
        <c:axId val="1692221759"/>
        <c:axId val="12245902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alpha val="70000"/>
                    </a:schemeClr>
                  </a:solidFill>
                  <a:ln>
                    <a:noFill/>
                  </a:ln>
                  <a:effectLst/>
                </c:spPr>
                <c:invertIfNegative val="0"/>
                <c:cat>
                  <c:numRef>
                    <c:extLst>
                      <c:ext uri="{02D57815-91ED-43cb-92C2-25804820EDAC}">
                        <c15:formulaRef>
                          <c15:sqref>Sheet1!$A$2:$A$14</c15:sqref>
                        </c15:formulaRef>
                      </c:ext>
                    </c:extLst>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extLst>
                      <c:ext uri="{02D57815-91ED-43cb-92C2-25804820EDAC}">
                        <c15:formulaRef>
                          <c15:sqref>Sheet1!$C$2:$C$14</c15:sqref>
                        </c15:formulaRef>
                      </c:ext>
                    </c:extLst>
                    <c:numCache>
                      <c:formatCode>General</c:formatCode>
                      <c:ptCount val="13"/>
                    </c:numCache>
                  </c:numRef>
                </c:val>
                <c:extLst>
                  <c:ext xmlns:c16="http://schemas.microsoft.com/office/drawing/2014/chart" uri="{C3380CC4-5D6E-409C-BE32-E72D297353CC}">
                    <c16:uniqueId val="{00000001-6D0C-4A49-8C49-2B7226712376}"/>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alpha val="70000"/>
                    </a:schemeClr>
                  </a:solidFill>
                  <a:ln>
                    <a:noFill/>
                  </a:ln>
                  <a:effectLst/>
                </c:spPr>
                <c:invertIfNegative val="0"/>
                <c:cat>
                  <c:numRef>
                    <c:extLst>
                      <c:ext xmlns:c15="http://schemas.microsoft.com/office/drawing/2012/chart" uri="{02D57815-91ED-43cb-92C2-25804820EDAC}">
                        <c15:formulaRef>
                          <c15:sqref>Sheet1!$A$2:$A$14</c15:sqref>
                        </c15:formulaRef>
                      </c:ext>
                    </c:extLst>
                    <c:numCache>
                      <c:formatCode>General</c:formatCode>
                      <c:ptCount val="13"/>
                      <c:pt idx="0">
                        <c:v>2010</c:v>
                      </c:pt>
                      <c:pt idx="1">
                        <c:v>2011</c:v>
                      </c:pt>
                      <c:pt idx="2">
                        <c:v>2012</c:v>
                      </c:pt>
                      <c:pt idx="3">
                        <c:v>2013</c:v>
                      </c:pt>
                      <c:pt idx="4">
                        <c:v>2014</c:v>
                      </c:pt>
                      <c:pt idx="5">
                        <c:v>2015</c:v>
                      </c:pt>
                      <c:pt idx="6">
                        <c:v>2016</c:v>
                      </c:pt>
                      <c:pt idx="7">
                        <c:v>2017</c:v>
                      </c:pt>
                      <c:pt idx="8">
                        <c:v>2018</c:v>
                      </c:pt>
                      <c:pt idx="9">
                        <c:v>2019</c:v>
                      </c:pt>
                      <c:pt idx="10">
                        <c:v>2020</c:v>
                      </c:pt>
                      <c:pt idx="11">
                        <c:v>2021</c:v>
                      </c:pt>
                      <c:pt idx="12">
                        <c:v>2022</c:v>
                      </c:pt>
                    </c:numCache>
                  </c:numRef>
                </c:cat>
                <c:val>
                  <c:numRef>
                    <c:extLst>
                      <c:ext xmlns:c15="http://schemas.microsoft.com/office/drawing/2012/chart" uri="{02D57815-91ED-43cb-92C2-25804820EDAC}">
                        <c15:formulaRef>
                          <c15:sqref>Sheet1!$D$2:$D$14</c15:sqref>
                        </c15:formulaRef>
                      </c:ext>
                    </c:extLst>
                    <c:numCache>
                      <c:formatCode>General</c:formatCode>
                      <c:ptCount val="13"/>
                    </c:numCache>
                  </c:numRef>
                </c:val>
                <c:extLst>
                  <c:ext xmlns:c16="http://schemas.microsoft.com/office/drawing/2014/chart" uri="{C3380CC4-5D6E-409C-BE32-E72D297353CC}">
                    <c16:uniqueId val="{00000002-6D0C-4A49-8C49-2B7226712376}"/>
                  </c:ext>
                </c:extLst>
              </c15:ser>
            </c15:filteredBarSeries>
          </c:ext>
        </c:extLst>
      </c:barChart>
      <c:catAx>
        <c:axId val="16922217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69222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elite_users</c:v>
                </c:pt>
              </c:strCache>
            </c:strRef>
          </c:tx>
          <c:spPr>
            <a:solidFill>
              <a:schemeClr val="accent6">
                <a:lumMod val="75000"/>
                <a:alpha val="70000"/>
              </a:schemeClr>
            </a:solidFill>
            <a:ln>
              <a:noFill/>
            </a:ln>
            <a:effectLst/>
          </c:spPr>
          <c:invertIfNegative val="0"/>
          <c:cat>
            <c:numRef>
              <c:f>Sheet1!$A$2:$A$14</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Sheet1!$B$2:$B$14</c:f>
              <c:numCache>
                <c:formatCode>General</c:formatCode>
                <c:ptCount val="10"/>
                <c:pt idx="0">
                  <c:v>15222</c:v>
                </c:pt>
                <c:pt idx="1">
                  <c:v>16193</c:v>
                </c:pt>
                <c:pt idx="2">
                  <c:v>18571</c:v>
                </c:pt>
                <c:pt idx="3">
                  <c:v>24175</c:v>
                </c:pt>
                <c:pt idx="4">
                  <c:v>29636</c:v>
                </c:pt>
                <c:pt idx="5">
                  <c:v>36015</c:v>
                </c:pt>
                <c:pt idx="6">
                  <c:v>41009</c:v>
                </c:pt>
                <c:pt idx="7">
                  <c:v>44044</c:v>
                </c:pt>
                <c:pt idx="8">
                  <c:v>39929</c:v>
                </c:pt>
                <c:pt idx="9">
                  <c:v>44542</c:v>
                </c:pt>
              </c:numCache>
            </c:numRef>
          </c:val>
          <c:extLst>
            <c:ext xmlns:c16="http://schemas.microsoft.com/office/drawing/2014/chart" uri="{C3380CC4-5D6E-409C-BE32-E72D297353CC}">
              <c16:uniqueId val="{00000000-6D0C-4A49-8C49-2B7226712376}"/>
            </c:ext>
          </c:extLst>
        </c:ser>
        <c:dLbls>
          <c:showLegendKey val="0"/>
          <c:showVal val="0"/>
          <c:showCatName val="0"/>
          <c:showSerName val="0"/>
          <c:showPercent val="0"/>
          <c:showBubbleSize val="0"/>
        </c:dLbls>
        <c:gapWidth val="80"/>
        <c:overlap val="25"/>
        <c:axId val="1692221759"/>
        <c:axId val="12245902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alpha val="70000"/>
                    </a:schemeClr>
                  </a:solidFill>
                  <a:ln>
                    <a:noFill/>
                  </a:ln>
                  <a:effectLst/>
                </c:spPr>
                <c:invertIfNegative val="0"/>
                <c:cat>
                  <c:numRef>
                    <c:extLst>
                      <c:ext uri="{02D57815-91ED-43cb-92C2-25804820EDAC}">
                        <c15:formulaRef>
                          <c15:sqref>Sheet1!$A$2:$A$14</c15:sqref>
                        </c15:formulaRef>
                      </c:ext>
                    </c:extLst>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extLst>
                      <c:ext uri="{02D57815-91ED-43cb-92C2-25804820EDAC}">
                        <c15:formulaRef>
                          <c15:sqref>Sheet1!$C$2:$C$14</c15:sqref>
                        </c15:formulaRef>
                      </c:ext>
                    </c:extLst>
                    <c:numCache>
                      <c:formatCode>General</c:formatCode>
                      <c:ptCount val="10"/>
                    </c:numCache>
                  </c:numRef>
                </c:val>
                <c:extLst>
                  <c:ext xmlns:c16="http://schemas.microsoft.com/office/drawing/2014/chart" uri="{C3380CC4-5D6E-409C-BE32-E72D297353CC}">
                    <c16:uniqueId val="{00000001-6D0C-4A49-8C49-2B7226712376}"/>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alpha val="70000"/>
                    </a:schemeClr>
                  </a:solidFill>
                  <a:ln>
                    <a:noFill/>
                  </a:ln>
                  <a:effectLst/>
                </c:spPr>
                <c:invertIfNegative val="0"/>
                <c:cat>
                  <c:numRef>
                    <c:extLst>
                      <c:ext xmlns:c15="http://schemas.microsoft.com/office/drawing/2012/chart" uri="{02D57815-91ED-43cb-92C2-25804820EDAC}">
                        <c15:formulaRef>
                          <c15:sqref>Sheet1!$A$2:$A$14</c15:sqref>
                        </c15:formulaRef>
                      </c:ext>
                    </c:extLst>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extLst>
                      <c:ext xmlns:c15="http://schemas.microsoft.com/office/drawing/2012/chart" uri="{02D57815-91ED-43cb-92C2-25804820EDAC}">
                        <c15:formulaRef>
                          <c15:sqref>Sheet1!$D$2:$D$14</c15:sqref>
                        </c15:formulaRef>
                      </c:ext>
                    </c:extLst>
                    <c:numCache>
                      <c:formatCode>General</c:formatCode>
                      <c:ptCount val="10"/>
                    </c:numCache>
                  </c:numRef>
                </c:val>
                <c:extLst>
                  <c:ext xmlns:c16="http://schemas.microsoft.com/office/drawing/2014/chart" uri="{C3380CC4-5D6E-409C-BE32-E72D297353CC}">
                    <c16:uniqueId val="{00000002-6D0C-4A49-8C49-2B7226712376}"/>
                  </c:ext>
                </c:extLst>
              </c15:ser>
            </c15:filteredBarSeries>
          </c:ext>
        </c:extLst>
      </c:barChart>
      <c:catAx>
        <c:axId val="16922217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69222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1"/>
          <c:tx>
            <c:strRef>
              <c:f>Sheet1!$C$1</c:f>
              <c:strCache>
                <c:ptCount val="1"/>
                <c:pt idx="0">
                  <c:v>useful_votes</c:v>
                </c:pt>
              </c:strCache>
            </c:strRef>
          </c:tx>
          <c:spPr>
            <a:solidFill>
              <a:schemeClr val="accent2">
                <a:alpha val="70000"/>
              </a:schemeClr>
            </a:solidFill>
            <a:ln>
              <a:noFill/>
            </a:ln>
            <a:effectLst/>
          </c:spPr>
          <c:invertIfNegative val="0"/>
          <c:cat>
            <c:strRef>
              <c:extLst>
                <c:ext xmlns:c15="http://schemas.microsoft.com/office/drawing/2012/chart" uri="{02D57815-91ED-43cb-92C2-25804820EDAC}">
                  <c15:fullRef>
                    <c15:sqref>Sheet1!$A$2:$A$14</c15:sqref>
                  </c15:fullRef>
                </c:ext>
              </c:extLst>
              <c:f>Sheet1!$A$2:$A$4</c:f>
              <c:strCache>
                <c:ptCount val="3"/>
                <c:pt idx="0">
                  <c:v>Michael</c:v>
                </c:pt>
                <c:pt idx="1">
                  <c:v>Marielle</c:v>
                </c:pt>
                <c:pt idx="2">
                  <c:v>Michelle</c:v>
                </c:pt>
              </c:strCache>
            </c:strRef>
          </c:cat>
          <c:val>
            <c:numRef>
              <c:extLst>
                <c:ext xmlns:c15="http://schemas.microsoft.com/office/drawing/2012/chart" uri="{02D57815-91ED-43cb-92C2-25804820EDAC}">
                  <c15:fullRef>
                    <c15:sqref>Sheet1!$C$2:$C$14</c15:sqref>
                  </c15:fullRef>
                </c:ext>
              </c:extLst>
              <c:f>Sheet1!$C$2:$C$4</c:f>
              <c:numCache>
                <c:formatCode>General</c:formatCode>
                <c:ptCount val="3"/>
                <c:pt idx="0">
                  <c:v>24381</c:v>
                </c:pt>
                <c:pt idx="1">
                  <c:v>15105</c:v>
                </c:pt>
                <c:pt idx="2">
                  <c:v>28235</c:v>
                </c:pt>
              </c:numCache>
            </c:numRef>
          </c:val>
          <c:extLst>
            <c:ext xmlns:c16="http://schemas.microsoft.com/office/drawing/2014/chart" uri="{C3380CC4-5D6E-409C-BE32-E72D297353CC}">
              <c16:uniqueId val="{00000001-6D0C-4A49-8C49-2B7226712376}"/>
            </c:ext>
          </c:extLst>
        </c:ser>
        <c:ser>
          <c:idx val="2"/>
          <c:order val="2"/>
          <c:tx>
            <c:strRef>
              <c:f>Sheet1!$D$1</c:f>
              <c:strCache>
                <c:ptCount val="1"/>
                <c:pt idx="0">
                  <c:v>funny_votes</c:v>
                </c:pt>
              </c:strCache>
            </c:strRef>
          </c:tx>
          <c:spPr>
            <a:solidFill>
              <a:schemeClr val="accent3">
                <a:alpha val="70000"/>
              </a:schemeClr>
            </a:solidFill>
            <a:ln>
              <a:noFill/>
            </a:ln>
            <a:effectLst/>
          </c:spPr>
          <c:invertIfNegative val="0"/>
          <c:cat>
            <c:strRef>
              <c:extLst>
                <c:ext xmlns:c15="http://schemas.microsoft.com/office/drawing/2012/chart" uri="{02D57815-91ED-43cb-92C2-25804820EDAC}">
                  <c15:fullRef>
                    <c15:sqref>Sheet1!$A$2:$A$14</c15:sqref>
                  </c15:fullRef>
                </c:ext>
              </c:extLst>
              <c:f>Sheet1!$A$2:$A$4</c:f>
              <c:strCache>
                <c:ptCount val="3"/>
                <c:pt idx="0">
                  <c:v>Michael</c:v>
                </c:pt>
                <c:pt idx="1">
                  <c:v>Marielle</c:v>
                </c:pt>
                <c:pt idx="2">
                  <c:v>Michelle</c:v>
                </c:pt>
              </c:strCache>
            </c:strRef>
          </c:cat>
          <c:val>
            <c:numRef>
              <c:extLst>
                <c:ext xmlns:c15="http://schemas.microsoft.com/office/drawing/2012/chart" uri="{02D57815-91ED-43cb-92C2-25804820EDAC}">
                  <c15:fullRef>
                    <c15:sqref>Sheet1!$D$2:$D$14</c15:sqref>
                  </c15:fullRef>
                </c:ext>
              </c:extLst>
              <c:f>Sheet1!$D$2:$D$4</c:f>
              <c:numCache>
                <c:formatCode>General</c:formatCode>
                <c:ptCount val="3"/>
                <c:pt idx="0">
                  <c:v>6808</c:v>
                </c:pt>
                <c:pt idx="1">
                  <c:v>6729</c:v>
                </c:pt>
                <c:pt idx="2">
                  <c:v>8198</c:v>
                </c:pt>
              </c:numCache>
            </c:numRef>
          </c:val>
          <c:extLst>
            <c:ext xmlns:c16="http://schemas.microsoft.com/office/drawing/2014/chart" uri="{C3380CC4-5D6E-409C-BE32-E72D297353CC}">
              <c16:uniqueId val="{00000002-6D0C-4A49-8C49-2B7226712376}"/>
            </c:ext>
          </c:extLst>
        </c:ser>
        <c:ser>
          <c:idx val="3"/>
          <c:order val="3"/>
          <c:tx>
            <c:strRef>
              <c:f>Sheet1!$E$1</c:f>
              <c:strCache>
                <c:ptCount val="1"/>
                <c:pt idx="0">
                  <c:v>cool_votes</c:v>
                </c:pt>
              </c:strCache>
            </c:strRef>
          </c:tx>
          <c:spPr>
            <a:solidFill>
              <a:schemeClr val="accent4">
                <a:alpha val="70000"/>
              </a:schemeClr>
            </a:solidFill>
            <a:ln>
              <a:noFill/>
            </a:ln>
            <a:effectLst/>
          </c:spPr>
          <c:invertIfNegative val="0"/>
          <c:cat>
            <c:strRef>
              <c:extLst>
                <c:ext xmlns:c15="http://schemas.microsoft.com/office/drawing/2012/chart" uri="{02D57815-91ED-43cb-92C2-25804820EDAC}">
                  <c15:fullRef>
                    <c15:sqref>Sheet1!$A$2:$A$14</c15:sqref>
                  </c15:fullRef>
                </c:ext>
              </c:extLst>
              <c:f>Sheet1!$A$2:$A$4</c:f>
              <c:strCache>
                <c:ptCount val="3"/>
                <c:pt idx="0">
                  <c:v>Michael</c:v>
                </c:pt>
                <c:pt idx="1">
                  <c:v>Marielle</c:v>
                </c:pt>
                <c:pt idx="2">
                  <c:v>Michelle</c:v>
                </c:pt>
              </c:strCache>
            </c:strRef>
          </c:cat>
          <c:val>
            <c:numRef>
              <c:extLst>
                <c:ext xmlns:c15="http://schemas.microsoft.com/office/drawing/2012/chart" uri="{02D57815-91ED-43cb-92C2-25804820EDAC}">
                  <c15:fullRef>
                    <c15:sqref>Sheet1!$E$2:$E$14</c15:sqref>
                  </c15:fullRef>
                </c:ext>
              </c:extLst>
              <c:f>Sheet1!$E$2:$E$4</c:f>
              <c:numCache>
                <c:formatCode>General</c:formatCode>
                <c:ptCount val="3"/>
                <c:pt idx="0">
                  <c:v>18391</c:v>
                </c:pt>
                <c:pt idx="1">
                  <c:v>9532</c:v>
                </c:pt>
                <c:pt idx="2">
                  <c:v>18687</c:v>
                </c:pt>
              </c:numCache>
            </c:numRef>
          </c:val>
          <c:extLst>
            <c:ext xmlns:c16="http://schemas.microsoft.com/office/drawing/2014/chart" uri="{C3380CC4-5D6E-409C-BE32-E72D297353CC}">
              <c16:uniqueId val="{00000000-EB21-42B3-88E8-F8630573E09A}"/>
            </c:ext>
          </c:extLst>
        </c:ser>
        <c:dLbls>
          <c:showLegendKey val="0"/>
          <c:showVal val="0"/>
          <c:showCatName val="0"/>
          <c:showSerName val="0"/>
          <c:showPercent val="0"/>
          <c:showBubbleSize val="0"/>
        </c:dLbls>
        <c:gapWidth val="80"/>
        <c:overlap val="25"/>
        <c:axId val="1692221759"/>
        <c:axId val="1224590272"/>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fans</c:v>
                      </c:pt>
                    </c:strCache>
                  </c:strRef>
                </c:tx>
                <c:spPr>
                  <a:solidFill>
                    <a:schemeClr val="accent1">
                      <a:alpha val="70000"/>
                    </a:schemeClr>
                  </a:solidFill>
                  <a:ln>
                    <a:noFill/>
                  </a:ln>
                  <a:effectLst/>
                </c:spPr>
                <c:invertIfNegative val="0"/>
                <c:cat>
                  <c:strRef>
                    <c:extLst>
                      <c:ext uri="{02D57815-91ED-43cb-92C2-25804820EDAC}">
                        <c15:fullRef>
                          <c15:sqref>Sheet1!$A$2:$A$14</c15:sqref>
                        </c15:fullRef>
                        <c15:formulaRef>
                          <c15:sqref>Sheet1!$A$2:$A$4</c15:sqref>
                        </c15:formulaRef>
                      </c:ext>
                    </c:extLst>
                    <c:strCache>
                      <c:ptCount val="3"/>
                      <c:pt idx="0">
                        <c:v>Michael</c:v>
                      </c:pt>
                      <c:pt idx="1">
                        <c:v>Marielle</c:v>
                      </c:pt>
                      <c:pt idx="2">
                        <c:v>Michelle</c:v>
                      </c:pt>
                    </c:strCache>
                  </c:strRef>
                </c:cat>
                <c:val>
                  <c:numRef>
                    <c:extLst>
                      <c:ext uri="{02D57815-91ED-43cb-92C2-25804820EDAC}">
                        <c15:fullRef>
                          <c15:sqref>Sheet1!$B$2:$B$14</c15:sqref>
                        </c15:fullRef>
                        <c15:formulaRef>
                          <c15:sqref>Sheet1!$B$2:$B$4</c15:sqref>
                        </c15:formulaRef>
                      </c:ext>
                    </c:extLst>
                    <c:numCache>
                      <c:formatCode>General</c:formatCode>
                      <c:ptCount val="3"/>
                      <c:pt idx="0">
                        <c:v>1251</c:v>
                      </c:pt>
                      <c:pt idx="1">
                        <c:v>379</c:v>
                      </c:pt>
                      <c:pt idx="2">
                        <c:v>1353</c:v>
                      </c:pt>
                    </c:numCache>
                  </c:numRef>
                </c:val>
                <c:extLst>
                  <c:ext xmlns:c16="http://schemas.microsoft.com/office/drawing/2014/chart" uri="{C3380CC4-5D6E-409C-BE32-E72D297353CC}">
                    <c16:uniqueId val="{00000000-6D0C-4A49-8C49-2B7226712376}"/>
                  </c:ext>
                </c:extLst>
              </c15:ser>
            </c15:filteredBarSeries>
          </c:ext>
        </c:extLst>
      </c:barChart>
      <c:catAx>
        <c:axId val="1692221759"/>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6922217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Sheet1!$B$1</c:f>
              <c:strCache>
                <c:ptCount val="1"/>
                <c:pt idx="0">
                  <c:v>no_of_5star_reviews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Sheet1!$A$2:$A$14</c:f>
              <c:strCache>
                <c:ptCount val="3"/>
                <c:pt idx="0">
                  <c:v>Michael</c:v>
                </c:pt>
                <c:pt idx="1">
                  <c:v>Marielle</c:v>
                </c:pt>
                <c:pt idx="2">
                  <c:v>Michelle</c:v>
                </c:pt>
              </c:strCache>
            </c:strRef>
          </c:cat>
          <c:val>
            <c:numRef>
              <c:f>Sheet1!$B$2:$B$14</c:f>
              <c:numCache>
                <c:formatCode>General</c:formatCode>
                <c:ptCount val="3"/>
                <c:pt idx="0">
                  <c:v>655</c:v>
                </c:pt>
                <c:pt idx="1">
                  <c:v>635</c:v>
                </c:pt>
                <c:pt idx="2">
                  <c:v>583</c:v>
                </c:pt>
              </c:numCache>
            </c:numRef>
          </c:val>
          <c:extLst>
            <c:ext xmlns:c16="http://schemas.microsoft.com/office/drawing/2014/chart" uri="{C3380CC4-5D6E-409C-BE32-E72D297353CC}">
              <c16:uniqueId val="{00000003-3ED8-4E0E-B4E1-16F62A562393}"/>
            </c:ext>
          </c:extLst>
        </c:ser>
        <c:ser>
          <c:idx val="1"/>
          <c:order val="1"/>
          <c:tx>
            <c:strRef>
              <c:f>Sheet1!$C$1</c:f>
              <c:strCache>
                <c:ptCount val="1"/>
                <c:pt idx="0">
                  <c:v>fans</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Sheet1!$A$2:$A$14</c:f>
              <c:strCache>
                <c:ptCount val="3"/>
                <c:pt idx="0">
                  <c:v>Michael</c:v>
                </c:pt>
                <c:pt idx="1">
                  <c:v>Marielle</c:v>
                </c:pt>
                <c:pt idx="2">
                  <c:v>Michelle</c:v>
                </c:pt>
              </c:strCache>
            </c:strRef>
          </c:cat>
          <c:val>
            <c:numRef>
              <c:f>Sheet1!$C$2:$C$14</c:f>
              <c:numCache>
                <c:formatCode>General</c:formatCode>
                <c:ptCount val="3"/>
                <c:pt idx="0">
                  <c:v>1251</c:v>
                </c:pt>
                <c:pt idx="1">
                  <c:v>379</c:v>
                </c:pt>
                <c:pt idx="2">
                  <c:v>1353</c:v>
                </c:pt>
              </c:numCache>
            </c:numRef>
          </c:val>
          <c:extLst>
            <c:ext xmlns:c16="http://schemas.microsoft.com/office/drawing/2014/chart" uri="{C3380CC4-5D6E-409C-BE32-E72D297353CC}">
              <c16:uniqueId val="{00000000-3ED8-4E0E-B4E1-16F62A562393}"/>
            </c:ext>
          </c:extLst>
        </c:ser>
        <c:dLbls>
          <c:dLblPos val="outEnd"/>
          <c:showLegendKey val="0"/>
          <c:showVal val="1"/>
          <c:showCatName val="0"/>
          <c:showSerName val="0"/>
          <c:showPercent val="0"/>
          <c:showBubbleSize val="0"/>
        </c:dLbls>
        <c:gapWidth val="444"/>
        <c:overlap val="-90"/>
        <c:axId val="1692221759"/>
        <c:axId val="1224590272"/>
        <c:extLst>
          <c:ext xmlns:c15="http://schemas.microsoft.com/office/drawing/2012/chart" uri="{02D57815-91ED-43cb-92C2-25804820EDAC}">
            <c15:filteredBarSeries>
              <c15:ser>
                <c:idx val="2"/>
                <c:order val="2"/>
                <c:tx>
                  <c:strRef>
                    <c:extLst>
                      <c:ext uri="{02D57815-91ED-43cb-92C2-25804820EDAC}">
                        <c15:formulaRef>
                          <c15:sqref>Sheet1!$D$1</c15:sqref>
                        </c15:formulaRef>
                      </c:ext>
                    </c:extLst>
                    <c:strCache>
                      <c:ptCount val="1"/>
                      <c:pt idx="0">
                        <c:v>Column1</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ormulaRef>
                          <c15:sqref>Sheet1!$A$2:$A$14</c15:sqref>
                        </c15:formulaRef>
                      </c:ext>
                    </c:extLst>
                    <c:strCache>
                      <c:ptCount val="3"/>
                      <c:pt idx="0">
                        <c:v>Michael</c:v>
                      </c:pt>
                      <c:pt idx="1">
                        <c:v>Marielle</c:v>
                      </c:pt>
                      <c:pt idx="2">
                        <c:v>Michelle</c:v>
                      </c:pt>
                    </c:strCache>
                  </c:strRef>
                </c:cat>
                <c:val>
                  <c:numRef>
                    <c:extLst>
                      <c:ext uri="{02D57815-91ED-43cb-92C2-25804820EDAC}">
                        <c15:formulaRef>
                          <c15:sqref>Sheet1!$D$2:$D$14</c15:sqref>
                        </c15:formulaRef>
                      </c:ext>
                    </c:extLst>
                    <c:numCache>
                      <c:formatCode>General</c:formatCode>
                      <c:ptCount val="3"/>
                    </c:numCache>
                  </c:numRef>
                </c:val>
                <c:extLst>
                  <c:ext xmlns:c16="http://schemas.microsoft.com/office/drawing/2014/chart" uri="{C3380CC4-5D6E-409C-BE32-E72D297353CC}">
                    <c16:uniqueId val="{00000001-3ED8-4E0E-B4E1-16F62A562393}"/>
                  </c:ext>
                </c:extLst>
              </c15:ser>
            </c15:filteredBarSeries>
            <c15:filteredBarSeries>
              <c15:ser>
                <c:idx val="3"/>
                <c:order val="3"/>
                <c:tx>
                  <c:strRef>
                    <c:extLst>
                      <c:ext xmlns:c15="http://schemas.microsoft.com/office/drawing/2012/chart" uri="{02D57815-91ED-43cb-92C2-25804820EDAC}">
                        <c15:formulaRef>
                          <c15:sqref>Sheet1!$E$1</c15:sqref>
                        </c15:formulaRef>
                      </c:ext>
                    </c:extLst>
                    <c:strCache>
                      <c:ptCount val="1"/>
                      <c:pt idx="0">
                        <c:v>Column2</c:v>
                      </c:pt>
                    </c:strCache>
                  </c:strRef>
                </c:tx>
                <c:spPr>
                  <a:solidFill>
                    <a:schemeClr val="accent4"/>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c:ext xmlns:c15="http://schemas.microsoft.com/office/drawing/2012/chart" uri="{02D57815-91ED-43cb-92C2-25804820EDAC}">
                        <c15:formulaRef>
                          <c15:sqref>Sheet1!$A$2:$A$14</c15:sqref>
                        </c15:formulaRef>
                      </c:ext>
                    </c:extLst>
                    <c:strCache>
                      <c:ptCount val="3"/>
                      <c:pt idx="0">
                        <c:v>Michael</c:v>
                      </c:pt>
                      <c:pt idx="1">
                        <c:v>Marielle</c:v>
                      </c:pt>
                      <c:pt idx="2">
                        <c:v>Michelle</c:v>
                      </c:pt>
                    </c:strCache>
                  </c:strRef>
                </c:cat>
                <c:val>
                  <c:numRef>
                    <c:extLst>
                      <c:ext xmlns:c15="http://schemas.microsoft.com/office/drawing/2012/chart" uri="{02D57815-91ED-43cb-92C2-25804820EDAC}">
                        <c15:formulaRef>
                          <c15:sqref>Sheet1!$E$2:$E$14</c15:sqref>
                        </c15:formulaRef>
                      </c:ext>
                    </c:extLst>
                    <c:numCache>
                      <c:formatCode>General</c:formatCode>
                      <c:ptCount val="3"/>
                    </c:numCache>
                  </c:numRef>
                </c:val>
                <c:extLst>
                  <c:ext xmlns:c16="http://schemas.microsoft.com/office/drawing/2014/chart" uri="{C3380CC4-5D6E-409C-BE32-E72D297353CC}">
                    <c16:uniqueId val="{00000002-3ED8-4E0E-B4E1-16F62A562393}"/>
                  </c:ext>
                </c:extLst>
              </c15:ser>
            </c15:filteredBarSeries>
          </c:ext>
        </c:extLst>
      </c:barChart>
      <c:catAx>
        <c:axId val="169222175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1"/>
        <c:axPos val="l"/>
        <c:numFmt formatCode="General" sourceLinked="1"/>
        <c:majorTickMark val="none"/>
        <c:minorTickMark val="none"/>
        <c:tickLblPos val="nextTo"/>
        <c:crossAx val="1692221759"/>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no_of_businesses</c:v>
                </c:pt>
              </c:strCache>
            </c:strRef>
          </c:tx>
          <c:spPr>
            <a:solidFill>
              <a:srgbClr val="237A9D"/>
            </a:solidFill>
            <a:ln w="9525" cap="flat" cmpd="sng" algn="ctr">
              <a:solidFill>
                <a:schemeClr val="lt1">
                  <a:alpha val="50000"/>
                </a:schemeClr>
              </a:solidFill>
              <a:round/>
            </a:ln>
            <a:effectLst/>
          </c:spPr>
          <c:invertIfNegative val="0"/>
          <c:dLbls>
            <c:dLbl>
              <c:idx val="0"/>
              <c:layout>
                <c:manualLayout>
                  <c:x val="-3.4494428477458809E-3"/>
                  <c:y val="0"/>
                </c:manualLayout>
              </c:layout>
              <c:tx>
                <c:rich>
                  <a:bodyPr/>
                  <a:lstStyle/>
                  <a:p>
                    <a:fld id="{F7D2A6EE-4688-4804-9761-AE81871C20A5}"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09D5-4A9B-87FD-065A1D1CE05F}"/>
                </c:ext>
              </c:extLst>
            </c:dLbl>
            <c:dLbl>
              <c:idx val="1"/>
              <c:layout>
                <c:manualLayout>
                  <c:x val="-6.0527185885571886E-3"/>
                  <c:y val="-1.2107816296071491E-16"/>
                </c:manualLayout>
              </c:layout>
              <c:tx>
                <c:rich>
                  <a:bodyPr/>
                  <a:lstStyle/>
                  <a:p>
                    <a:fld id="{E2A6C890-3F93-46B9-A5BF-8A6C080DD0AE}"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09D5-4A9B-87FD-065A1D1CE05F}"/>
                </c:ext>
              </c:extLst>
            </c:dLbl>
            <c:dLbl>
              <c:idx val="2"/>
              <c:layout>
                <c:manualLayout>
                  <c:x val="-1.1259270070179805E-2"/>
                  <c:y val="-3.3021698636177847E-3"/>
                </c:manualLayout>
              </c:layout>
              <c:tx>
                <c:rich>
                  <a:bodyPr/>
                  <a:lstStyle/>
                  <a:p>
                    <a:fld id="{ADCF94A1-F33D-4A9C-8838-86FF3FA6867A}"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09D5-4A9B-87FD-065A1D1CE05F}"/>
                </c:ext>
              </c:extLst>
            </c:dLbl>
            <c:dLbl>
              <c:idx val="3"/>
              <c:layout>
                <c:manualLayout>
                  <c:x val="-6.0527185885571886E-3"/>
                  <c:y val="0"/>
                </c:manualLayout>
              </c:layout>
              <c:tx>
                <c:rich>
                  <a:bodyPr/>
                  <a:lstStyle/>
                  <a:p>
                    <a:fld id="{ACBE0A79-850D-4521-A075-C68A99621B93}"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9D5-4A9B-87FD-065A1D1CE05F}"/>
                </c:ext>
              </c:extLst>
            </c:dLbl>
            <c:dLbl>
              <c:idx val="4"/>
              <c:layout>
                <c:manualLayout>
                  <c:x val="-1.1259270070179852E-2"/>
                  <c:y val="-3.3021698636177847E-3"/>
                </c:manualLayout>
              </c:layout>
              <c:tx>
                <c:rich>
                  <a:bodyPr/>
                  <a:lstStyle/>
                  <a:p>
                    <a:fld id="{9A53A21A-35E6-416B-BA50-B9A70B031412}"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09D5-4A9B-87FD-065A1D1CE05F}"/>
                </c:ext>
              </c:extLst>
            </c:dLbl>
            <c:dLbl>
              <c:idx val="5"/>
              <c:layout>
                <c:manualLayout>
                  <c:x val="-1.1089954655856171E-2"/>
                  <c:y val="0"/>
                </c:manualLayout>
              </c:layout>
              <c:tx>
                <c:rich>
                  <a:bodyPr/>
                  <a:lstStyle/>
                  <a:p>
                    <a:fld id="{370E65E3-62DD-46F5-946E-7C72E34D173E}"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9D5-4A9B-87FD-065A1D1CE05F}"/>
                </c:ext>
              </c:extLst>
            </c:dLbl>
            <c:dLbl>
              <c:idx val="6"/>
              <c:layout>
                <c:manualLayout>
                  <c:x val="-1.1089954655856171E-2"/>
                  <c:y val="0"/>
                </c:manualLayout>
              </c:layout>
              <c:tx>
                <c:rich>
                  <a:bodyPr/>
                  <a:lstStyle/>
                  <a:p>
                    <a:fld id="{D803C7E2-B476-4C19-A4CC-BCF98A07530A}"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09D5-4A9B-87FD-065A1D1CE05F}"/>
                </c:ext>
              </c:extLst>
            </c:dLbl>
            <c:dLbl>
              <c:idx val="7"/>
              <c:layout>
                <c:manualLayout>
                  <c:x val="-8.4866789150448638E-3"/>
                  <c:y val="3.3021698636177847E-3"/>
                </c:manualLayout>
              </c:layout>
              <c:tx>
                <c:rich>
                  <a:bodyPr/>
                  <a:lstStyle/>
                  <a:p>
                    <a:fld id="{174E4014-7DED-421D-B4EC-E6BDF8C0FFD0}"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9D5-4A9B-87FD-065A1D1CE05F}"/>
                </c:ext>
              </c:extLst>
            </c:dLbl>
            <c:dLbl>
              <c:idx val="8"/>
              <c:layout>
                <c:manualLayout>
                  <c:x val="-8.4866789150448638E-3"/>
                  <c:y val="-3.0269540740178727E-17"/>
                </c:manualLayout>
              </c:layout>
              <c:tx>
                <c:rich>
                  <a:bodyPr/>
                  <a:lstStyle/>
                  <a:p>
                    <a:fld id="{2C46B774-5C6B-4C5C-A272-9E44A07E5D3F}"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09D5-4A9B-87FD-065A1D1CE05F}"/>
                </c:ext>
              </c:extLst>
            </c:dLbl>
            <c:dLbl>
              <c:idx val="9"/>
              <c:layout>
                <c:manualLayout>
                  <c:x val="-1.1089954655856171E-2"/>
                  <c:y val="-3.0269540740178727E-17"/>
                </c:manualLayout>
              </c:layout>
              <c:tx>
                <c:rich>
                  <a:bodyPr/>
                  <a:lstStyle/>
                  <a:p>
                    <a:fld id="{C10C833E-D4EE-4AD9-9E77-1E948430D696}"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9D5-4A9B-87FD-065A1D1CE05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ullRef>
                    <c15:sqref>Sheet1!$A$2:$A$14</c15:sqref>
                  </c15:fullRef>
                </c:ext>
              </c:extLst>
              <c:f>Sheet1!$A$2:$A$11</c:f>
              <c:strCache>
                <c:ptCount val="10"/>
                <c:pt idx="0">
                  <c:v>PA</c:v>
                </c:pt>
                <c:pt idx="1">
                  <c:v>FL</c:v>
                </c:pt>
                <c:pt idx="2">
                  <c:v>TN</c:v>
                </c:pt>
                <c:pt idx="3">
                  <c:v>IN</c:v>
                </c:pt>
                <c:pt idx="4">
                  <c:v>MO</c:v>
                </c:pt>
                <c:pt idx="5">
                  <c:v>LA</c:v>
                </c:pt>
                <c:pt idx="6">
                  <c:v>AZ</c:v>
                </c:pt>
                <c:pt idx="7">
                  <c:v>NJ</c:v>
                </c:pt>
                <c:pt idx="8">
                  <c:v>NV</c:v>
                </c:pt>
                <c:pt idx="9">
                  <c:v>CA</c:v>
                </c:pt>
              </c:strCache>
            </c:strRef>
          </c:cat>
          <c:val>
            <c:numRef>
              <c:extLst>
                <c:ext xmlns:c15="http://schemas.microsoft.com/office/drawing/2012/chart" uri="{02D57815-91ED-43cb-92C2-25804820EDAC}">
                  <c15:fullRef>
                    <c15:sqref>Sheet1!$B$2:$B$14</c15:sqref>
                  </c15:fullRef>
                </c:ext>
              </c:extLst>
              <c:f>Sheet1!$B$2:$B$11</c:f>
              <c:numCache>
                <c:formatCode>General</c:formatCode>
                <c:ptCount val="10"/>
                <c:pt idx="0">
                  <c:v>34039</c:v>
                </c:pt>
                <c:pt idx="1">
                  <c:v>26330</c:v>
                </c:pt>
                <c:pt idx="2">
                  <c:v>12056</c:v>
                </c:pt>
                <c:pt idx="3">
                  <c:v>11247</c:v>
                </c:pt>
                <c:pt idx="4">
                  <c:v>10913</c:v>
                </c:pt>
                <c:pt idx="5">
                  <c:v>9924</c:v>
                </c:pt>
                <c:pt idx="6">
                  <c:v>9912</c:v>
                </c:pt>
                <c:pt idx="7">
                  <c:v>8536</c:v>
                </c:pt>
                <c:pt idx="8">
                  <c:v>7715</c:v>
                </c:pt>
                <c:pt idx="9">
                  <c:v>5203</c:v>
                </c:pt>
              </c:numCache>
            </c:numRef>
          </c:val>
          <c:extLst>
            <c:ext xmlns:c16="http://schemas.microsoft.com/office/drawing/2014/chart" uri="{C3380CC4-5D6E-409C-BE32-E72D297353CC}">
              <c16:uniqueId val="{00000000-09D5-4A9B-87FD-065A1D1CE05F}"/>
            </c:ext>
          </c:extLst>
        </c:ser>
        <c:dLbls>
          <c:dLblPos val="inEnd"/>
          <c:showLegendKey val="0"/>
          <c:showVal val="1"/>
          <c:showCatName val="0"/>
          <c:showSerName val="0"/>
          <c:showPercent val="0"/>
          <c:showBubbleSize val="0"/>
        </c:dLbls>
        <c:gapWidth val="65"/>
        <c:axId val="1692221759"/>
        <c:axId val="12245902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ullRef>
                          <c15:sqref>Sheet1!$A$2:$A$14</c15:sqref>
                        </c15:fullRef>
                        <c15:formulaRef>
                          <c15:sqref>Sheet1!$A$2:$A$11</c15:sqref>
                        </c15:formulaRef>
                      </c:ext>
                    </c:extLst>
                    <c:strCache>
                      <c:ptCount val="10"/>
                      <c:pt idx="0">
                        <c:v>PA</c:v>
                      </c:pt>
                      <c:pt idx="1">
                        <c:v>FL</c:v>
                      </c:pt>
                      <c:pt idx="2">
                        <c:v>TN</c:v>
                      </c:pt>
                      <c:pt idx="3">
                        <c:v>IN</c:v>
                      </c:pt>
                      <c:pt idx="4">
                        <c:v>MO</c:v>
                      </c:pt>
                      <c:pt idx="5">
                        <c:v>LA</c:v>
                      </c:pt>
                      <c:pt idx="6">
                        <c:v>AZ</c:v>
                      </c:pt>
                      <c:pt idx="7">
                        <c:v>NJ</c:v>
                      </c:pt>
                      <c:pt idx="8">
                        <c:v>NV</c:v>
                      </c:pt>
                      <c:pt idx="9">
                        <c:v>CA</c:v>
                      </c:pt>
                    </c:strCache>
                  </c:strRef>
                </c:cat>
                <c:val>
                  <c:numRef>
                    <c:extLst>
                      <c:ext uri="{02D57815-91ED-43cb-92C2-25804820EDAC}">
                        <c15:fullRef>
                          <c15:sqref>Sheet1!$C$2:$C$14</c15:sqref>
                        </c15:fullRef>
                        <c15:formulaRef>
                          <c15:sqref>Sheet1!$C$2:$C$11</c15:sqref>
                        </c15:formulaRef>
                      </c:ext>
                    </c:extLst>
                    <c:numCache>
                      <c:formatCode>General</c:formatCode>
                      <c:ptCount val="10"/>
                    </c:numCache>
                  </c:numRef>
                </c:val>
                <c:extLst>
                  <c:ext xmlns:c16="http://schemas.microsoft.com/office/drawing/2014/chart" uri="{C3380CC4-5D6E-409C-BE32-E72D297353CC}">
                    <c16:uniqueId val="{00000001-09D5-4A9B-87FD-065A1D1CE05F}"/>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ullRef>
                          <c15:sqref>Sheet1!$A$2:$A$14</c15:sqref>
                        </c15:fullRef>
                        <c15:formulaRef>
                          <c15:sqref>Sheet1!$A$2:$A$11</c15:sqref>
                        </c15:formulaRef>
                      </c:ext>
                    </c:extLst>
                    <c:strCache>
                      <c:ptCount val="10"/>
                      <c:pt idx="0">
                        <c:v>PA</c:v>
                      </c:pt>
                      <c:pt idx="1">
                        <c:v>FL</c:v>
                      </c:pt>
                      <c:pt idx="2">
                        <c:v>TN</c:v>
                      </c:pt>
                      <c:pt idx="3">
                        <c:v>IN</c:v>
                      </c:pt>
                      <c:pt idx="4">
                        <c:v>MO</c:v>
                      </c:pt>
                      <c:pt idx="5">
                        <c:v>LA</c:v>
                      </c:pt>
                      <c:pt idx="6">
                        <c:v>AZ</c:v>
                      </c:pt>
                      <c:pt idx="7">
                        <c:v>NJ</c:v>
                      </c:pt>
                      <c:pt idx="8">
                        <c:v>NV</c:v>
                      </c:pt>
                      <c:pt idx="9">
                        <c:v>CA</c:v>
                      </c:pt>
                    </c:strCache>
                  </c:strRef>
                </c:cat>
                <c:val>
                  <c:numRef>
                    <c:extLst>
                      <c:ext xmlns:c15="http://schemas.microsoft.com/office/drawing/2012/chart" uri="{02D57815-91ED-43cb-92C2-25804820EDAC}">
                        <c15:fullRef>
                          <c15:sqref>Sheet1!$D$2:$D$14</c15:sqref>
                        </c15:fullRef>
                        <c15:formulaRef>
                          <c15:sqref>Sheet1!$D$2:$D$11</c15:sqref>
                        </c15:formulaRef>
                      </c:ext>
                    </c:extLst>
                    <c:numCache>
                      <c:formatCode>General</c:formatCode>
                      <c:ptCount val="10"/>
                    </c:numCache>
                  </c:numRef>
                </c:val>
                <c:extLst>
                  <c:ext xmlns:c16="http://schemas.microsoft.com/office/drawing/2014/chart" uri="{C3380CC4-5D6E-409C-BE32-E72D297353CC}">
                    <c16:uniqueId val="{00000002-09D5-4A9B-87FD-065A1D1CE05F}"/>
                  </c:ext>
                </c:extLst>
              </c15:ser>
            </c15:filteredBarSeries>
          </c:ext>
        </c:extLst>
      </c:barChart>
      <c:catAx>
        <c:axId val="1692221759"/>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692221759"/>
        <c:crosses val="autoZero"/>
        <c:crossBetween val="between"/>
      </c:valAx>
      <c:spPr>
        <a:solidFill>
          <a:schemeClr val="bg1"/>
        </a:solid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no_of_businesses</c:v>
                </c:pt>
              </c:strCache>
            </c:strRef>
          </c:tx>
          <c:spPr>
            <a:solidFill>
              <a:srgbClr val="39AD81"/>
            </a:solidFill>
            <a:ln w="9525" cap="flat" cmpd="sng" algn="ctr">
              <a:solidFill>
                <a:schemeClr val="lt1">
                  <a:alpha val="50000"/>
                </a:schemeClr>
              </a:solidFill>
              <a:round/>
            </a:ln>
            <a:effectLst/>
          </c:spPr>
          <c:invertIfNegative val="0"/>
          <c:dLbls>
            <c:dLbl>
              <c:idx val="0"/>
              <c:layout>
                <c:manualLayout>
                  <c:x val="-3.4494428477458809E-3"/>
                  <c:y val="0"/>
                </c:manualLayout>
              </c:layout>
              <c:tx>
                <c:rich>
                  <a:bodyPr/>
                  <a:lstStyle/>
                  <a:p>
                    <a:fld id="{F7D2A6EE-4688-4804-9761-AE81871C20A5}"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09D5-4A9B-87FD-065A1D1CE05F}"/>
                </c:ext>
              </c:extLst>
            </c:dLbl>
            <c:dLbl>
              <c:idx val="1"/>
              <c:layout>
                <c:manualLayout>
                  <c:x val="-3.6399097802413479E-3"/>
                  <c:y val="1.2057878767523384E-2"/>
                </c:manualLayout>
              </c:layout>
              <c:tx>
                <c:rich>
                  <a:bodyPr/>
                  <a:lstStyle/>
                  <a:p>
                    <a:fld id="{E2A6C890-3F93-46B9-A5BF-8A6C080DD0AE}"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09D5-4A9B-87FD-065A1D1CE05F}"/>
                </c:ext>
              </c:extLst>
            </c:dLbl>
            <c:dLbl>
              <c:idx val="2"/>
              <c:layout>
                <c:manualLayout>
                  <c:x val="-1.6080273699025304E-3"/>
                  <c:y val="1.7799138051555922E-2"/>
                </c:manualLayout>
              </c:layout>
              <c:tx>
                <c:rich>
                  <a:bodyPr/>
                  <a:lstStyle/>
                  <a:p>
                    <a:fld id="{ADCF94A1-F33D-4A9C-8838-86FF3FA6867A}"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09D5-4A9B-87FD-065A1D1CE05F}"/>
                </c:ext>
              </c:extLst>
            </c:dLbl>
            <c:dLbl>
              <c:idx val="3"/>
              <c:layout>
                <c:manualLayout>
                  <c:x val="-6.0527185885571886E-3"/>
                  <c:y val="0"/>
                </c:manualLayout>
              </c:layout>
              <c:tx>
                <c:rich>
                  <a:bodyPr/>
                  <a:lstStyle/>
                  <a:p>
                    <a:fld id="{ACBE0A79-850D-4521-A075-C68A99621B93}"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9D5-4A9B-87FD-065A1D1CE05F}"/>
                </c:ext>
              </c:extLst>
            </c:dLbl>
            <c:dLbl>
              <c:idx val="4"/>
              <c:layout>
                <c:manualLayout>
                  <c:x val="-1.1259270070179852E-2"/>
                  <c:y val="-3.3021698636177847E-3"/>
                </c:manualLayout>
              </c:layout>
              <c:tx>
                <c:rich>
                  <a:bodyPr/>
                  <a:lstStyle/>
                  <a:p>
                    <a:fld id="{9A53A21A-35E6-416B-BA50-B9A70B031412}"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09D5-4A9B-87FD-065A1D1CE05F}"/>
                </c:ext>
              </c:extLst>
            </c:dLbl>
            <c:dLbl>
              <c:idx val="5"/>
              <c:layout>
                <c:manualLayout>
                  <c:x val="-1.1089954655856171E-2"/>
                  <c:y val="0"/>
                </c:manualLayout>
              </c:layout>
              <c:tx>
                <c:rich>
                  <a:bodyPr/>
                  <a:lstStyle/>
                  <a:p>
                    <a:fld id="{370E65E3-62DD-46F5-946E-7C72E34D173E}"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9D5-4A9B-87FD-065A1D1CE05F}"/>
                </c:ext>
              </c:extLst>
            </c:dLbl>
            <c:dLbl>
              <c:idx val="6"/>
              <c:layout>
                <c:manualLayout>
                  <c:x val="-1.1089954655856171E-2"/>
                  <c:y val="0"/>
                </c:manualLayout>
              </c:layout>
              <c:tx>
                <c:rich>
                  <a:bodyPr/>
                  <a:lstStyle/>
                  <a:p>
                    <a:fld id="{D803C7E2-B476-4C19-A4CC-BCF98A07530A}"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09D5-4A9B-87FD-065A1D1CE05F}"/>
                </c:ext>
              </c:extLst>
            </c:dLbl>
            <c:dLbl>
              <c:idx val="7"/>
              <c:layout>
                <c:manualLayout>
                  <c:x val="-8.4866789150448638E-3"/>
                  <c:y val="3.3021698636177847E-3"/>
                </c:manualLayout>
              </c:layout>
              <c:tx>
                <c:rich>
                  <a:bodyPr/>
                  <a:lstStyle/>
                  <a:p>
                    <a:fld id="{174E4014-7DED-421D-B4EC-E6BDF8C0FFD0}"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9D5-4A9B-87FD-065A1D1CE05F}"/>
                </c:ext>
              </c:extLst>
            </c:dLbl>
            <c:dLbl>
              <c:idx val="8"/>
              <c:layout>
                <c:manualLayout>
                  <c:x val="-8.4866789150448638E-3"/>
                  <c:y val="-3.0269540740178727E-17"/>
                </c:manualLayout>
              </c:layout>
              <c:tx>
                <c:rich>
                  <a:bodyPr/>
                  <a:lstStyle/>
                  <a:p>
                    <a:fld id="{2C46B774-5C6B-4C5C-A272-9E44A07E5D3F}"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09D5-4A9B-87FD-065A1D1CE05F}"/>
                </c:ext>
              </c:extLst>
            </c:dLbl>
            <c:dLbl>
              <c:idx val="9"/>
              <c:layout>
                <c:manualLayout>
                  <c:x val="-1.1089954655856171E-2"/>
                  <c:y val="-3.0269540740178727E-17"/>
                </c:manualLayout>
              </c:layout>
              <c:tx>
                <c:rich>
                  <a:bodyPr/>
                  <a:lstStyle/>
                  <a:p>
                    <a:fld id="{C10C833E-D4EE-4AD9-9E77-1E948430D696}"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9D5-4A9B-87FD-065A1D1CE05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ullRef>
                    <c15:sqref>Sheet1!$A$2:$A$14</c15:sqref>
                  </c15:fullRef>
                </c:ext>
              </c:extLst>
              <c:f>Sheet1!$A$2:$A$11</c:f>
              <c:strCache>
                <c:ptCount val="10"/>
                <c:pt idx="0">
                  <c:v>Restaurants</c:v>
                </c:pt>
                <c:pt idx="1">
                  <c:v>Food</c:v>
                </c:pt>
                <c:pt idx="2">
                  <c:v>Shopping</c:v>
                </c:pt>
                <c:pt idx="3">
                  <c:v>Home Services</c:v>
                </c:pt>
                <c:pt idx="4">
                  <c:v>Beauty &amp; Spas</c:v>
                </c:pt>
                <c:pt idx="5">
                  <c:v>Nightlife</c:v>
                </c:pt>
                <c:pt idx="6">
                  <c:v>Health &amp; Medical</c:v>
                </c:pt>
                <c:pt idx="7">
                  <c:v>Local Services</c:v>
                </c:pt>
                <c:pt idx="8">
                  <c:v>Bars</c:v>
                </c:pt>
                <c:pt idx="9">
                  <c:v>Automotive</c:v>
                </c:pt>
              </c:strCache>
            </c:strRef>
          </c:cat>
          <c:val>
            <c:numRef>
              <c:extLst>
                <c:ext xmlns:c15="http://schemas.microsoft.com/office/drawing/2012/chart" uri="{02D57815-91ED-43cb-92C2-25804820EDAC}">
                  <c15:fullRef>
                    <c15:sqref>Sheet1!$B$2:$B$14</c15:sqref>
                  </c15:fullRef>
                </c:ext>
              </c:extLst>
              <c:f>Sheet1!$B$2:$B$11</c:f>
              <c:numCache>
                <c:formatCode>General</c:formatCode>
                <c:ptCount val="10"/>
                <c:pt idx="0">
                  <c:v>52268</c:v>
                </c:pt>
                <c:pt idx="1">
                  <c:v>27781</c:v>
                </c:pt>
                <c:pt idx="2">
                  <c:v>24395</c:v>
                </c:pt>
                <c:pt idx="3">
                  <c:v>14356</c:v>
                </c:pt>
                <c:pt idx="4">
                  <c:v>14292</c:v>
                </c:pt>
                <c:pt idx="5">
                  <c:v>12281</c:v>
                </c:pt>
                <c:pt idx="6">
                  <c:v>11890</c:v>
                </c:pt>
                <c:pt idx="7">
                  <c:v>11198</c:v>
                </c:pt>
                <c:pt idx="8">
                  <c:v>11065</c:v>
                </c:pt>
                <c:pt idx="9">
                  <c:v>10773</c:v>
                </c:pt>
              </c:numCache>
            </c:numRef>
          </c:val>
          <c:extLst>
            <c:ext xmlns:c16="http://schemas.microsoft.com/office/drawing/2014/chart" uri="{C3380CC4-5D6E-409C-BE32-E72D297353CC}">
              <c16:uniqueId val="{00000000-09D5-4A9B-87FD-065A1D1CE05F}"/>
            </c:ext>
          </c:extLst>
        </c:ser>
        <c:dLbls>
          <c:dLblPos val="inEnd"/>
          <c:showLegendKey val="0"/>
          <c:showVal val="1"/>
          <c:showCatName val="0"/>
          <c:showSerName val="0"/>
          <c:showPercent val="0"/>
          <c:showBubbleSize val="0"/>
        </c:dLbls>
        <c:gapWidth val="65"/>
        <c:axId val="1692221759"/>
        <c:axId val="12245902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ullRef>
                          <c15:sqref>Sheet1!$A$2:$A$14</c15:sqref>
                        </c15:fullRef>
                        <c15:formulaRef>
                          <c15:sqref>Sheet1!$A$2:$A$11</c15:sqref>
                        </c15:formulaRef>
                      </c:ext>
                    </c:extLst>
                    <c:strCache>
                      <c:ptCount val="10"/>
                      <c:pt idx="0">
                        <c:v>Restaurants</c:v>
                      </c:pt>
                      <c:pt idx="1">
                        <c:v>Food</c:v>
                      </c:pt>
                      <c:pt idx="2">
                        <c:v>Shopping</c:v>
                      </c:pt>
                      <c:pt idx="3">
                        <c:v>Home Services</c:v>
                      </c:pt>
                      <c:pt idx="4">
                        <c:v>Beauty &amp; Spas</c:v>
                      </c:pt>
                      <c:pt idx="5">
                        <c:v>Nightlife</c:v>
                      </c:pt>
                      <c:pt idx="6">
                        <c:v>Health &amp; Medical</c:v>
                      </c:pt>
                      <c:pt idx="7">
                        <c:v>Local Services</c:v>
                      </c:pt>
                      <c:pt idx="8">
                        <c:v>Bars</c:v>
                      </c:pt>
                      <c:pt idx="9">
                        <c:v>Automotive</c:v>
                      </c:pt>
                    </c:strCache>
                  </c:strRef>
                </c:cat>
                <c:val>
                  <c:numRef>
                    <c:extLst>
                      <c:ext uri="{02D57815-91ED-43cb-92C2-25804820EDAC}">
                        <c15:fullRef>
                          <c15:sqref>Sheet1!$C$2:$C$14</c15:sqref>
                        </c15:fullRef>
                        <c15:formulaRef>
                          <c15:sqref>Sheet1!$C$2:$C$11</c15:sqref>
                        </c15:formulaRef>
                      </c:ext>
                    </c:extLst>
                    <c:numCache>
                      <c:formatCode>General</c:formatCode>
                      <c:ptCount val="10"/>
                    </c:numCache>
                  </c:numRef>
                </c:val>
                <c:extLst>
                  <c:ext xmlns:c16="http://schemas.microsoft.com/office/drawing/2014/chart" uri="{C3380CC4-5D6E-409C-BE32-E72D297353CC}">
                    <c16:uniqueId val="{00000001-09D5-4A9B-87FD-065A1D1CE05F}"/>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ullRef>
                          <c15:sqref>Sheet1!$A$2:$A$14</c15:sqref>
                        </c15:fullRef>
                        <c15:formulaRef>
                          <c15:sqref>Sheet1!$A$2:$A$11</c15:sqref>
                        </c15:formulaRef>
                      </c:ext>
                    </c:extLst>
                    <c:strCache>
                      <c:ptCount val="10"/>
                      <c:pt idx="0">
                        <c:v>Restaurants</c:v>
                      </c:pt>
                      <c:pt idx="1">
                        <c:v>Food</c:v>
                      </c:pt>
                      <c:pt idx="2">
                        <c:v>Shopping</c:v>
                      </c:pt>
                      <c:pt idx="3">
                        <c:v>Home Services</c:v>
                      </c:pt>
                      <c:pt idx="4">
                        <c:v>Beauty &amp; Spas</c:v>
                      </c:pt>
                      <c:pt idx="5">
                        <c:v>Nightlife</c:v>
                      </c:pt>
                      <c:pt idx="6">
                        <c:v>Health &amp; Medical</c:v>
                      </c:pt>
                      <c:pt idx="7">
                        <c:v>Local Services</c:v>
                      </c:pt>
                      <c:pt idx="8">
                        <c:v>Bars</c:v>
                      </c:pt>
                      <c:pt idx="9">
                        <c:v>Automotive</c:v>
                      </c:pt>
                    </c:strCache>
                  </c:strRef>
                </c:cat>
                <c:val>
                  <c:numRef>
                    <c:extLst>
                      <c:ext xmlns:c15="http://schemas.microsoft.com/office/drawing/2012/chart" uri="{02D57815-91ED-43cb-92C2-25804820EDAC}">
                        <c15:fullRef>
                          <c15:sqref>Sheet1!$D$2:$D$14</c15:sqref>
                        </c15:fullRef>
                        <c15:formulaRef>
                          <c15:sqref>Sheet1!$D$2:$D$11</c15:sqref>
                        </c15:formulaRef>
                      </c:ext>
                    </c:extLst>
                    <c:numCache>
                      <c:formatCode>General</c:formatCode>
                      <c:ptCount val="10"/>
                    </c:numCache>
                  </c:numRef>
                </c:val>
                <c:extLst>
                  <c:ext xmlns:c16="http://schemas.microsoft.com/office/drawing/2014/chart" uri="{C3380CC4-5D6E-409C-BE32-E72D297353CC}">
                    <c16:uniqueId val="{00000002-09D5-4A9B-87FD-065A1D1CE05F}"/>
                  </c:ext>
                </c:extLst>
              </c15:ser>
            </c15:filteredBarSeries>
          </c:ext>
        </c:extLst>
      </c:barChart>
      <c:catAx>
        <c:axId val="1692221759"/>
        <c:scaling>
          <c:orientation val="minMax"/>
        </c:scaling>
        <c:delete val="0"/>
        <c:axPos val="l"/>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692221759"/>
        <c:crosses val="autoZero"/>
        <c:crossBetween val="between"/>
      </c:valAx>
      <c:spPr>
        <a:solidFill>
          <a:schemeClr val="bg1"/>
        </a:solid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average_rating</c:v>
                </c:pt>
              </c:strCache>
            </c:strRef>
          </c:tx>
          <c:spPr>
            <a:solidFill>
              <a:schemeClr val="accent5">
                <a:lumMod val="60000"/>
                <a:lumOff val="40000"/>
              </a:schemeClr>
            </a:solidFill>
            <a:ln w="9525" cap="flat" cmpd="sng" algn="ctr">
              <a:solidFill>
                <a:schemeClr val="lt1">
                  <a:alpha val="50000"/>
                </a:schemeClr>
              </a:solidFill>
              <a:round/>
            </a:ln>
            <a:effectLst/>
          </c:spPr>
          <c:invertIfNegative val="0"/>
          <c:dLbls>
            <c:dLbl>
              <c:idx val="0"/>
              <c:layout>
                <c:manualLayout>
                  <c:x val="-3.4494428477458809E-3"/>
                  <c:y val="0"/>
                </c:manualLayout>
              </c:layout>
              <c:tx>
                <c:rich>
                  <a:bodyPr/>
                  <a:lstStyle/>
                  <a:p>
                    <a:fld id="{F7D2A6EE-4688-4804-9761-AE81871C20A5}"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C-09D5-4A9B-87FD-065A1D1CE05F}"/>
                </c:ext>
              </c:extLst>
            </c:dLbl>
            <c:dLbl>
              <c:idx val="1"/>
              <c:layout>
                <c:manualLayout>
                  <c:x val="-3.6399097802413479E-3"/>
                  <c:y val="1.2057878767523384E-2"/>
                </c:manualLayout>
              </c:layout>
              <c:tx>
                <c:rich>
                  <a:bodyPr/>
                  <a:lstStyle/>
                  <a:p>
                    <a:fld id="{E2A6C890-3F93-46B9-A5BF-8A6C080DD0AE}"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09D5-4A9B-87FD-065A1D1CE05F}"/>
                </c:ext>
              </c:extLst>
            </c:dLbl>
            <c:dLbl>
              <c:idx val="2"/>
              <c:layout>
                <c:manualLayout>
                  <c:x val="-1.6080273699025304E-3"/>
                  <c:y val="1.7799138051555922E-2"/>
                </c:manualLayout>
              </c:layout>
              <c:tx>
                <c:rich>
                  <a:bodyPr/>
                  <a:lstStyle/>
                  <a:p>
                    <a:fld id="{ADCF94A1-F33D-4A9C-8838-86FF3FA6867A}"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A-09D5-4A9B-87FD-065A1D1CE05F}"/>
                </c:ext>
              </c:extLst>
            </c:dLbl>
            <c:dLbl>
              <c:idx val="3"/>
              <c:layout>
                <c:manualLayout>
                  <c:x val="-6.0527185885571886E-3"/>
                  <c:y val="0"/>
                </c:manualLayout>
              </c:layout>
              <c:tx>
                <c:rich>
                  <a:bodyPr/>
                  <a:lstStyle/>
                  <a:p>
                    <a:fld id="{ACBE0A79-850D-4521-A075-C68A99621B93}"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09D5-4A9B-87FD-065A1D1CE05F}"/>
                </c:ext>
              </c:extLst>
            </c:dLbl>
            <c:dLbl>
              <c:idx val="4"/>
              <c:layout>
                <c:manualLayout>
                  <c:x val="-1.1259270070179852E-2"/>
                  <c:y val="-3.3021698636177847E-3"/>
                </c:manualLayout>
              </c:layout>
              <c:tx>
                <c:rich>
                  <a:bodyPr/>
                  <a:lstStyle/>
                  <a:p>
                    <a:fld id="{9A53A21A-35E6-416B-BA50-B9A70B031412}"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8-09D5-4A9B-87FD-065A1D1CE05F}"/>
                </c:ext>
              </c:extLst>
            </c:dLbl>
            <c:dLbl>
              <c:idx val="5"/>
              <c:layout>
                <c:manualLayout>
                  <c:x val="-1.1089954655856171E-2"/>
                  <c:y val="0"/>
                </c:manualLayout>
              </c:layout>
              <c:tx>
                <c:rich>
                  <a:bodyPr/>
                  <a:lstStyle/>
                  <a:p>
                    <a:fld id="{370E65E3-62DD-46F5-946E-7C72E34D173E}"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09D5-4A9B-87FD-065A1D1CE05F}"/>
                </c:ext>
              </c:extLst>
            </c:dLbl>
            <c:dLbl>
              <c:idx val="6"/>
              <c:layout>
                <c:manualLayout>
                  <c:x val="-1.1089954655856171E-2"/>
                  <c:y val="0"/>
                </c:manualLayout>
              </c:layout>
              <c:tx>
                <c:rich>
                  <a:bodyPr/>
                  <a:lstStyle/>
                  <a:p>
                    <a:fld id="{D803C7E2-B476-4C19-A4CC-BCF98A07530A}"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6-09D5-4A9B-87FD-065A1D1CE05F}"/>
                </c:ext>
              </c:extLst>
            </c:dLbl>
            <c:dLbl>
              <c:idx val="7"/>
              <c:layout>
                <c:manualLayout>
                  <c:x val="-8.4866789150448638E-3"/>
                  <c:y val="3.3021698636177847E-3"/>
                </c:manualLayout>
              </c:layout>
              <c:tx>
                <c:rich>
                  <a:bodyPr/>
                  <a:lstStyle/>
                  <a:p>
                    <a:fld id="{174E4014-7DED-421D-B4EC-E6BDF8C0FFD0}"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09D5-4A9B-87FD-065A1D1CE05F}"/>
                </c:ext>
              </c:extLst>
            </c:dLbl>
            <c:dLbl>
              <c:idx val="8"/>
              <c:layout>
                <c:manualLayout>
                  <c:x val="-8.4866789150448638E-3"/>
                  <c:y val="-3.0269540740178727E-17"/>
                </c:manualLayout>
              </c:layout>
              <c:tx>
                <c:rich>
                  <a:bodyPr/>
                  <a:lstStyle/>
                  <a:p>
                    <a:fld id="{2C46B774-5C6B-4C5C-A272-9E44A07E5D3F}"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09D5-4A9B-87FD-065A1D1CE05F}"/>
                </c:ext>
              </c:extLst>
            </c:dLbl>
            <c:dLbl>
              <c:idx val="9"/>
              <c:layout>
                <c:manualLayout>
                  <c:x val="-1.1089954655856171E-2"/>
                  <c:y val="-3.0269540740178727E-17"/>
                </c:manualLayout>
              </c:layout>
              <c:tx>
                <c:rich>
                  <a:bodyPr/>
                  <a:lstStyle/>
                  <a:p>
                    <a:fld id="{C10C833E-D4EE-4AD9-9E77-1E948430D696}" type="VALUE">
                      <a:rPr lang="en-US" b="0"/>
                      <a:pPr/>
                      <a:t>[VALUE]</a:t>
                    </a:fld>
                    <a:endParaRPr lang="en-US"/>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09D5-4A9B-87FD-065A1D1CE05F}"/>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ullRef>
                    <c15:sqref>Sheet1!$A$2:$A$14</c15:sqref>
                  </c15:fullRef>
                </c:ext>
              </c:extLst>
              <c:f>Sheet1!$A$2:$A$11</c:f>
              <c:strCache>
                <c:ptCount val="10"/>
                <c:pt idx="0">
                  <c:v>Beauty &amp; Spas</c:v>
                </c:pt>
                <c:pt idx="1">
                  <c:v>Food</c:v>
                </c:pt>
                <c:pt idx="2">
                  <c:v>Nightlife</c:v>
                </c:pt>
                <c:pt idx="3">
                  <c:v>Bars</c:v>
                </c:pt>
                <c:pt idx="4">
                  <c:v>Health &amp; Medical</c:v>
                </c:pt>
                <c:pt idx="5">
                  <c:v>Shopping</c:v>
                </c:pt>
                <c:pt idx="6">
                  <c:v>Local Services</c:v>
                </c:pt>
                <c:pt idx="7">
                  <c:v>Restaurants</c:v>
                </c:pt>
                <c:pt idx="8">
                  <c:v>Automotive</c:v>
                </c:pt>
                <c:pt idx="9">
                  <c:v>Home Services</c:v>
                </c:pt>
              </c:strCache>
            </c:strRef>
          </c:cat>
          <c:val>
            <c:numRef>
              <c:extLst>
                <c:ext xmlns:c15="http://schemas.microsoft.com/office/drawing/2012/chart" uri="{02D57815-91ED-43cb-92C2-25804820EDAC}">
                  <c15:fullRef>
                    <c15:sqref>Sheet1!$B$2:$B$14</c15:sqref>
                  </c15:fullRef>
                </c:ext>
              </c:extLst>
              <c:f>Sheet1!$B$2:$B$11</c:f>
              <c:numCache>
                <c:formatCode>General</c:formatCode>
                <c:ptCount val="10"/>
                <c:pt idx="0">
                  <c:v>3.8109999999999999</c:v>
                </c:pt>
                <c:pt idx="1">
                  <c:v>3.669</c:v>
                </c:pt>
                <c:pt idx="2">
                  <c:v>3.6560000000000001</c:v>
                </c:pt>
                <c:pt idx="3">
                  <c:v>3.649</c:v>
                </c:pt>
                <c:pt idx="4">
                  <c:v>3.6320000000000001</c:v>
                </c:pt>
                <c:pt idx="5">
                  <c:v>3.621</c:v>
                </c:pt>
                <c:pt idx="6">
                  <c:v>3.6150000000000002</c:v>
                </c:pt>
                <c:pt idx="7">
                  <c:v>3.5150000000000001</c:v>
                </c:pt>
                <c:pt idx="8">
                  <c:v>3.5070000000000001</c:v>
                </c:pt>
                <c:pt idx="9">
                  <c:v>3.4569999999999999</c:v>
                </c:pt>
              </c:numCache>
            </c:numRef>
          </c:val>
          <c:extLst>
            <c:ext xmlns:c16="http://schemas.microsoft.com/office/drawing/2014/chart" uri="{C3380CC4-5D6E-409C-BE32-E72D297353CC}">
              <c16:uniqueId val="{00000000-09D5-4A9B-87FD-065A1D1CE05F}"/>
            </c:ext>
          </c:extLst>
        </c:ser>
        <c:dLbls>
          <c:dLblPos val="inEnd"/>
          <c:showLegendKey val="0"/>
          <c:showVal val="1"/>
          <c:showCatName val="0"/>
          <c:showSerName val="0"/>
          <c:showPercent val="0"/>
          <c:showBubbleSize val="0"/>
        </c:dLbls>
        <c:gapWidth val="65"/>
        <c:axId val="1692221759"/>
        <c:axId val="1224590272"/>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ullRef>
                          <c15:sqref>Sheet1!$A$2:$A$14</c15:sqref>
                        </c15:fullRef>
                        <c15:formulaRef>
                          <c15:sqref>Sheet1!$A$2:$A$11</c15:sqref>
                        </c15:formulaRef>
                      </c:ext>
                    </c:extLst>
                    <c:strCache>
                      <c:ptCount val="10"/>
                      <c:pt idx="0">
                        <c:v>Beauty &amp; Spas</c:v>
                      </c:pt>
                      <c:pt idx="1">
                        <c:v>Food</c:v>
                      </c:pt>
                      <c:pt idx="2">
                        <c:v>Nightlife</c:v>
                      </c:pt>
                      <c:pt idx="3">
                        <c:v>Bars</c:v>
                      </c:pt>
                      <c:pt idx="4">
                        <c:v>Health &amp; Medical</c:v>
                      </c:pt>
                      <c:pt idx="5">
                        <c:v>Shopping</c:v>
                      </c:pt>
                      <c:pt idx="6">
                        <c:v>Local Services</c:v>
                      </c:pt>
                      <c:pt idx="7">
                        <c:v>Restaurants</c:v>
                      </c:pt>
                      <c:pt idx="8">
                        <c:v>Automotive</c:v>
                      </c:pt>
                      <c:pt idx="9">
                        <c:v>Home Services</c:v>
                      </c:pt>
                    </c:strCache>
                  </c:strRef>
                </c:cat>
                <c:val>
                  <c:numRef>
                    <c:extLst>
                      <c:ext uri="{02D57815-91ED-43cb-92C2-25804820EDAC}">
                        <c15:fullRef>
                          <c15:sqref>Sheet1!$C$2:$C$14</c15:sqref>
                        </c15:fullRef>
                        <c15:formulaRef>
                          <c15:sqref>Sheet1!$C$2:$C$11</c15:sqref>
                        </c15:formulaRef>
                      </c:ext>
                    </c:extLst>
                    <c:numCache>
                      <c:formatCode>General</c:formatCode>
                      <c:ptCount val="10"/>
                    </c:numCache>
                  </c:numRef>
                </c:val>
                <c:extLst>
                  <c:ext xmlns:c16="http://schemas.microsoft.com/office/drawing/2014/chart" uri="{C3380CC4-5D6E-409C-BE32-E72D297353CC}">
                    <c16:uniqueId val="{00000001-09D5-4A9B-87FD-065A1D1CE05F}"/>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ullRef>
                          <c15:sqref>Sheet1!$A$2:$A$14</c15:sqref>
                        </c15:fullRef>
                        <c15:formulaRef>
                          <c15:sqref>Sheet1!$A$2:$A$11</c15:sqref>
                        </c15:formulaRef>
                      </c:ext>
                    </c:extLst>
                    <c:strCache>
                      <c:ptCount val="10"/>
                      <c:pt idx="0">
                        <c:v>Beauty &amp; Spas</c:v>
                      </c:pt>
                      <c:pt idx="1">
                        <c:v>Food</c:v>
                      </c:pt>
                      <c:pt idx="2">
                        <c:v>Nightlife</c:v>
                      </c:pt>
                      <c:pt idx="3">
                        <c:v>Bars</c:v>
                      </c:pt>
                      <c:pt idx="4">
                        <c:v>Health &amp; Medical</c:v>
                      </c:pt>
                      <c:pt idx="5">
                        <c:v>Shopping</c:v>
                      </c:pt>
                      <c:pt idx="6">
                        <c:v>Local Services</c:v>
                      </c:pt>
                      <c:pt idx="7">
                        <c:v>Restaurants</c:v>
                      </c:pt>
                      <c:pt idx="8">
                        <c:v>Automotive</c:v>
                      </c:pt>
                      <c:pt idx="9">
                        <c:v>Home Services</c:v>
                      </c:pt>
                    </c:strCache>
                  </c:strRef>
                </c:cat>
                <c:val>
                  <c:numRef>
                    <c:extLst>
                      <c:ext xmlns:c15="http://schemas.microsoft.com/office/drawing/2012/chart" uri="{02D57815-91ED-43cb-92C2-25804820EDAC}">
                        <c15:fullRef>
                          <c15:sqref>Sheet1!$D$2:$D$14</c15:sqref>
                        </c15:fullRef>
                        <c15:formulaRef>
                          <c15:sqref>Sheet1!$D$2:$D$11</c15:sqref>
                        </c15:formulaRef>
                      </c:ext>
                    </c:extLst>
                    <c:numCache>
                      <c:formatCode>General</c:formatCode>
                      <c:ptCount val="10"/>
                    </c:numCache>
                  </c:numRef>
                </c:val>
                <c:extLst>
                  <c:ext xmlns:c16="http://schemas.microsoft.com/office/drawing/2014/chart" uri="{C3380CC4-5D6E-409C-BE32-E72D297353CC}">
                    <c16:uniqueId val="{00000002-09D5-4A9B-87FD-065A1D1CE05F}"/>
                  </c:ext>
                </c:extLst>
              </c15:ser>
            </c15:filteredBarSeries>
          </c:ext>
        </c:extLst>
      </c:barChart>
      <c:catAx>
        <c:axId val="1692221759"/>
        <c:scaling>
          <c:orientation val="minMax"/>
        </c:scaling>
        <c:delete val="0"/>
        <c:axPos val="l"/>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max val="3.9"/>
          <c:min val="3.4"/>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692221759"/>
        <c:crosses val="autoZero"/>
        <c:crossBetween val="between"/>
      </c:valAx>
      <c:spPr>
        <a:solidFill>
          <a:schemeClr val="bg1"/>
        </a:solid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average_length_of_tips</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c:ext xmlns:c15="http://schemas.microsoft.com/office/drawing/2012/chart" uri="{02D57815-91ED-43cb-92C2-25804820EDAC}">
                  <c15:fullRef>
                    <c15:sqref>Sheet1!$A$2:$A$5</c15:sqref>
                  </c15:fullRef>
                </c:ext>
              </c:extLst>
              <c:f>Sheet1!$A$2:$A$3</c:f>
              <c:strCache>
                <c:ptCount val="2"/>
                <c:pt idx="0">
                  <c:v>Top 100 tips</c:v>
                </c:pt>
                <c:pt idx="1">
                  <c:v>Bottom 100 tips</c:v>
                </c:pt>
              </c:strCache>
            </c:strRef>
          </c:cat>
          <c:val>
            <c:numRef>
              <c:extLst>
                <c:ext xmlns:c15="http://schemas.microsoft.com/office/drawing/2012/chart" uri="{02D57815-91ED-43cb-92C2-25804820EDAC}">
                  <c15:fullRef>
                    <c15:sqref>Sheet1!$B$2:$B$5</c15:sqref>
                  </c15:fullRef>
                </c:ext>
              </c:extLst>
              <c:f>Sheet1!$B$2:$B$3</c:f>
              <c:numCache>
                <c:formatCode>General</c:formatCode>
                <c:ptCount val="2"/>
                <c:pt idx="0">
                  <c:v>147.43</c:v>
                </c:pt>
                <c:pt idx="1">
                  <c:v>49.57</c:v>
                </c:pt>
              </c:numCache>
            </c:numRef>
          </c:val>
          <c:extLst>
            <c:ext xmlns:c16="http://schemas.microsoft.com/office/drawing/2014/chart" uri="{C3380CC4-5D6E-409C-BE32-E72D297353CC}">
              <c16:uniqueId val="{00000000-1E84-442C-9758-A9357CAF2EF4}"/>
            </c:ext>
          </c:extLst>
        </c:ser>
        <c:dLbls>
          <c:dLblPos val="outEnd"/>
          <c:showLegendKey val="0"/>
          <c:showVal val="1"/>
          <c:showCatName val="0"/>
          <c:showSerName val="0"/>
          <c:showPercent val="0"/>
          <c:showBubbleSize val="0"/>
        </c:dLbls>
        <c:gapWidth val="444"/>
        <c:overlap val="-90"/>
        <c:axId val="1999316607"/>
        <c:axId val="1999586719"/>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Column1</c:v>
                      </c:pt>
                    </c:strCache>
                  </c:strRef>
                </c:tx>
                <c:spPr>
                  <a:solidFill>
                    <a:schemeClr val="accent2"/>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uri="{CE6537A1-D6FC-4f65-9D91-7224C49458BB}">
                      <c15:showLeaderLines val="1"/>
                      <c15:leaderLines>
                        <c:spPr>
                          <a:ln w="9525">
                            <a:solidFill>
                              <a:schemeClr val="tx1">
                                <a:lumMod val="35000"/>
                                <a:lumOff val="65000"/>
                              </a:schemeClr>
                            </a:solidFill>
                          </a:ln>
                          <a:effectLst/>
                        </c:spPr>
                      </c15:leaderLines>
                    </c:ext>
                  </c:extLst>
                </c:dLbls>
                <c:cat>
                  <c:strRef>
                    <c:extLst>
                      <c:ext uri="{02D57815-91ED-43cb-92C2-25804820EDAC}">
                        <c15:fullRef>
                          <c15:sqref>Sheet1!$A$2:$A$5</c15:sqref>
                        </c15:fullRef>
                        <c15:formulaRef>
                          <c15:sqref>Sheet1!$A$2:$A$3</c15:sqref>
                        </c15:formulaRef>
                      </c:ext>
                    </c:extLst>
                    <c:strCache>
                      <c:ptCount val="2"/>
                      <c:pt idx="0">
                        <c:v>Top 100 tips</c:v>
                      </c:pt>
                      <c:pt idx="1">
                        <c:v>Bottom 100 tips</c:v>
                      </c:pt>
                    </c:strCache>
                  </c:strRef>
                </c:cat>
                <c:val>
                  <c:numRef>
                    <c:extLst>
                      <c:ext uri="{02D57815-91ED-43cb-92C2-25804820EDAC}">
                        <c15:fullRef>
                          <c15:sqref>Sheet1!$C$2:$C$5</c15:sqref>
                        </c15:fullRef>
                        <c15:formulaRef>
                          <c15:sqref>Sheet1!$C$2:$C$3</c15:sqref>
                        </c15:formulaRef>
                      </c:ext>
                    </c:extLst>
                    <c:numCache>
                      <c:formatCode>General</c:formatCode>
                      <c:ptCount val="2"/>
                    </c:numCache>
                  </c:numRef>
                </c:val>
                <c:extLst>
                  <c:ext xmlns:c16="http://schemas.microsoft.com/office/drawing/2014/chart" uri="{C3380CC4-5D6E-409C-BE32-E72D297353CC}">
                    <c16:uniqueId val="{00000001-1E84-442C-9758-A9357CAF2EF4}"/>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extLst>
                      <c:ext xmlns:c15="http://schemas.microsoft.com/office/drawing/2012/chart" uri="{02D57815-91ED-43cb-92C2-25804820EDAC}">
                        <c15:fullRef>
                          <c15:sqref>Sheet1!$A$2:$A$5</c15:sqref>
                        </c15:fullRef>
                        <c15:formulaRef>
                          <c15:sqref>Sheet1!$A$2:$A$3</c15:sqref>
                        </c15:formulaRef>
                      </c:ext>
                    </c:extLst>
                    <c:strCache>
                      <c:ptCount val="2"/>
                      <c:pt idx="0">
                        <c:v>Top 100 tips</c:v>
                      </c:pt>
                      <c:pt idx="1">
                        <c:v>Bottom 100 tips</c:v>
                      </c:pt>
                    </c:strCache>
                  </c:strRef>
                </c:cat>
                <c:val>
                  <c:numRef>
                    <c:extLst>
                      <c:ext xmlns:c15="http://schemas.microsoft.com/office/drawing/2012/chart" uri="{02D57815-91ED-43cb-92C2-25804820EDAC}">
                        <c15:fullRef>
                          <c15:sqref>Sheet1!$D$2:$D$5</c15:sqref>
                        </c15:fullRef>
                        <c15:formulaRef>
                          <c15:sqref>Sheet1!$D$2:$D$3</c15:sqref>
                        </c15:formulaRef>
                      </c:ext>
                    </c:extLst>
                    <c:numCache>
                      <c:formatCode>General</c:formatCode>
                      <c:ptCount val="2"/>
                    </c:numCache>
                  </c:numRef>
                </c:val>
                <c:extLst>
                  <c:ext xmlns:c16="http://schemas.microsoft.com/office/drawing/2014/chart" uri="{C3380CC4-5D6E-409C-BE32-E72D297353CC}">
                    <c16:uniqueId val="{00000002-1E84-442C-9758-A9357CAF2EF4}"/>
                  </c:ext>
                </c:extLst>
              </c15:ser>
            </c15:filteredBarSeries>
          </c:ext>
        </c:extLst>
      </c:barChart>
      <c:catAx>
        <c:axId val="19993166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999586719"/>
        <c:crosses val="autoZero"/>
        <c:auto val="1"/>
        <c:lblAlgn val="ctr"/>
        <c:lblOffset val="100"/>
        <c:noMultiLvlLbl val="0"/>
      </c:catAx>
      <c:valAx>
        <c:axId val="1999586719"/>
        <c:scaling>
          <c:orientation val="minMax"/>
        </c:scaling>
        <c:delete val="1"/>
        <c:axPos val="l"/>
        <c:numFmt formatCode="General" sourceLinked="1"/>
        <c:majorTickMark val="none"/>
        <c:minorTickMark val="none"/>
        <c:tickLblPos val="nextTo"/>
        <c:crossAx val="1999316607"/>
        <c:crosses val="autoZero"/>
        <c:crossBetween val="between"/>
      </c:valAx>
      <c:spPr>
        <a:noFill/>
        <a:ln>
          <a:noFill/>
        </a:ln>
        <a:effectLst/>
      </c:spPr>
    </c:plotArea>
    <c:legend>
      <c:legendPos val="t"/>
      <c:layout>
        <c:manualLayout>
          <c:xMode val="edge"/>
          <c:yMode val="edge"/>
          <c:x val="0.40269813281904815"/>
          <c:y val="3.631758152232626E-2"/>
          <c:w val="0.535845646447761"/>
          <c:h val="8.257785561680153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1"/>
          <c:order val="1"/>
          <c:tx>
            <c:strRef>
              <c:f>Sheet1!$C$1</c:f>
              <c:strCache>
                <c:ptCount val="1"/>
                <c:pt idx="0">
                  <c:v>no_of_hours</c:v>
                </c:pt>
              </c:strCache>
            </c:strRef>
          </c:tx>
          <c:spPr>
            <a:solidFill>
              <a:schemeClr val="accent1">
                <a:lumMod val="75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Sheet1!$A$2:$A$14</c:f>
              <c:strCache>
                <c:ptCount val="10"/>
                <c:pt idx="0">
                  <c:v>Acme Oyster House</c:v>
                </c:pt>
                <c:pt idx="1">
                  <c:v>Commander's Palace</c:v>
                </c:pt>
                <c:pt idx="2">
                  <c:v>Cochon</c:v>
                </c:pt>
                <c:pt idx="3">
                  <c:v>Oceana Grill</c:v>
                </c:pt>
                <c:pt idx="4">
                  <c:v>Luke</c:v>
                </c:pt>
                <c:pt idx="5">
                  <c:v>Hattie Bâ€™s Hot Chicken - Nashville</c:v>
                </c:pt>
                <c:pt idx="6">
                  <c:v>Mother's Restaurant</c:v>
                </c:pt>
                <c:pt idx="7">
                  <c:v>Ruby Slipper - New Orleans</c:v>
                </c:pt>
                <c:pt idx="8">
                  <c:v>Royal House</c:v>
                </c:pt>
                <c:pt idx="9">
                  <c:v>Reading Terminal Market</c:v>
                </c:pt>
              </c:strCache>
            </c:strRef>
          </c:cat>
          <c:val>
            <c:numRef>
              <c:f>Sheet1!$C$2:$C$14</c:f>
              <c:numCache>
                <c:formatCode>General</c:formatCode>
                <c:ptCount val="10"/>
                <c:pt idx="0">
                  <c:v>5</c:v>
                </c:pt>
                <c:pt idx="1">
                  <c:v>7</c:v>
                </c:pt>
                <c:pt idx="2">
                  <c:v>6</c:v>
                </c:pt>
                <c:pt idx="3">
                  <c:v>6</c:v>
                </c:pt>
                <c:pt idx="4">
                  <c:v>7</c:v>
                </c:pt>
                <c:pt idx="5">
                  <c:v>7</c:v>
                </c:pt>
                <c:pt idx="6">
                  <c:v>7</c:v>
                </c:pt>
                <c:pt idx="7">
                  <c:v>7</c:v>
                </c:pt>
                <c:pt idx="8">
                  <c:v>7</c:v>
                </c:pt>
                <c:pt idx="9">
                  <c:v>7</c:v>
                </c:pt>
              </c:numCache>
            </c:numRef>
          </c:val>
          <c:extLst>
            <c:ext xmlns:c16="http://schemas.microsoft.com/office/drawing/2014/chart" uri="{C3380CC4-5D6E-409C-BE32-E72D297353CC}">
              <c16:uniqueId val="{0000000B-F97A-4D4A-84F5-A97E524AC4A0}"/>
            </c:ext>
          </c:extLst>
        </c:ser>
        <c:dLbls>
          <c:dLblPos val="inEnd"/>
          <c:showLegendKey val="0"/>
          <c:showVal val="1"/>
          <c:showCatName val="0"/>
          <c:showSerName val="0"/>
          <c:showPercent val="0"/>
          <c:showBubbleSize val="0"/>
        </c:dLbls>
        <c:gapWidth val="65"/>
        <c:axId val="1692221759"/>
        <c:axId val="1224590272"/>
        <c:extLst>
          <c:ext xmlns:c15="http://schemas.microsoft.com/office/drawing/2012/chart" uri="{02D57815-91ED-43cb-92C2-25804820EDAC}">
            <c15:filteredBarSeries>
              <c15:ser>
                <c:idx val="0"/>
                <c:order val="0"/>
                <c:tx>
                  <c:strRef>
                    <c:extLst>
                      <c:ext uri="{02D57815-91ED-43cb-92C2-25804820EDAC}">
                        <c15:formulaRef>
                          <c15:sqref>Sheet1!$B$1</c15:sqref>
                        </c15:formulaRef>
                      </c:ext>
                    </c:extLst>
                    <c:strCache>
                      <c:ptCount val="1"/>
                      <c:pt idx="0">
                        <c:v>Column1</c:v>
                      </c:pt>
                    </c:strCache>
                  </c:strRef>
                </c:tx>
                <c:spPr>
                  <a:solidFill>
                    <a:srgbClr val="39AD81"/>
                  </a:solidFill>
                  <a:ln w="9525" cap="flat" cmpd="sng" algn="ctr">
                    <a:solidFill>
                      <a:schemeClr val="lt1">
                        <a:alpha val="50000"/>
                      </a:schemeClr>
                    </a:solidFill>
                    <a:round/>
                  </a:ln>
                  <a:effectLst/>
                </c:spPr>
                <c:invertIfNegative val="0"/>
                <c:dLbls>
                  <c:dLbl>
                    <c:idx val="0"/>
                    <c:layout>
                      <c:manualLayout>
                        <c:x val="-3.4494428477458809E-3"/>
                        <c:y val="0"/>
                      </c:manualLayout>
                    </c:layout>
                    <c:tx>
                      <c:rich>
                        <a:bodyPr/>
                        <a:lstStyle/>
                        <a:p>
                          <a:fld id="{F7D2A6EE-4688-4804-9761-AE81871C20A5}"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0-F97A-4D4A-84F5-A97E524AC4A0}"/>
                      </c:ext>
                    </c:extLst>
                  </c:dLbl>
                  <c:dLbl>
                    <c:idx val="1"/>
                    <c:layout>
                      <c:manualLayout>
                        <c:x val="-3.6399097802413479E-3"/>
                        <c:y val="1.2057878767523384E-2"/>
                      </c:manualLayout>
                    </c:layout>
                    <c:tx>
                      <c:rich>
                        <a:bodyPr/>
                        <a:lstStyle/>
                        <a:p>
                          <a:fld id="{E2A6C890-3F93-46B9-A5BF-8A6C080DD0AE}"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1-F97A-4D4A-84F5-A97E524AC4A0}"/>
                      </c:ext>
                    </c:extLst>
                  </c:dLbl>
                  <c:dLbl>
                    <c:idx val="2"/>
                    <c:layout>
                      <c:manualLayout>
                        <c:x val="-1.6080273699025304E-3"/>
                        <c:y val="1.7799138051555922E-2"/>
                      </c:manualLayout>
                    </c:layout>
                    <c:tx>
                      <c:rich>
                        <a:bodyPr/>
                        <a:lstStyle/>
                        <a:p>
                          <a:fld id="{ADCF94A1-F33D-4A9C-8838-86FF3FA6867A}"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2-F97A-4D4A-84F5-A97E524AC4A0}"/>
                      </c:ext>
                    </c:extLst>
                  </c:dLbl>
                  <c:dLbl>
                    <c:idx val="3"/>
                    <c:layout>
                      <c:manualLayout>
                        <c:x val="-6.0527185885571886E-3"/>
                        <c:y val="0"/>
                      </c:manualLayout>
                    </c:layout>
                    <c:tx>
                      <c:rich>
                        <a:bodyPr/>
                        <a:lstStyle/>
                        <a:p>
                          <a:fld id="{ACBE0A79-850D-4521-A075-C68A99621B93}"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3-F97A-4D4A-84F5-A97E524AC4A0}"/>
                      </c:ext>
                    </c:extLst>
                  </c:dLbl>
                  <c:dLbl>
                    <c:idx val="4"/>
                    <c:layout>
                      <c:manualLayout>
                        <c:x val="-1.1259270070179852E-2"/>
                        <c:y val="-3.3021698636177847E-3"/>
                      </c:manualLayout>
                    </c:layout>
                    <c:tx>
                      <c:rich>
                        <a:bodyPr/>
                        <a:lstStyle/>
                        <a:p>
                          <a:fld id="{9A53A21A-35E6-416B-BA50-B9A70B031412}"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4-F97A-4D4A-84F5-A97E524AC4A0}"/>
                      </c:ext>
                    </c:extLst>
                  </c:dLbl>
                  <c:dLbl>
                    <c:idx val="5"/>
                    <c:layout>
                      <c:manualLayout>
                        <c:x val="-1.1089954655856171E-2"/>
                        <c:y val="0"/>
                      </c:manualLayout>
                    </c:layout>
                    <c:tx>
                      <c:rich>
                        <a:bodyPr/>
                        <a:lstStyle/>
                        <a:p>
                          <a:fld id="{370E65E3-62DD-46F5-946E-7C72E34D173E}"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5-F97A-4D4A-84F5-A97E524AC4A0}"/>
                      </c:ext>
                    </c:extLst>
                  </c:dLbl>
                  <c:dLbl>
                    <c:idx val="6"/>
                    <c:layout>
                      <c:manualLayout>
                        <c:x val="-1.1089954655856171E-2"/>
                        <c:y val="0"/>
                      </c:manualLayout>
                    </c:layout>
                    <c:tx>
                      <c:rich>
                        <a:bodyPr/>
                        <a:lstStyle/>
                        <a:p>
                          <a:fld id="{D803C7E2-B476-4C19-A4CC-BCF98A07530A}"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6-F97A-4D4A-84F5-A97E524AC4A0}"/>
                      </c:ext>
                    </c:extLst>
                  </c:dLbl>
                  <c:dLbl>
                    <c:idx val="7"/>
                    <c:layout>
                      <c:manualLayout>
                        <c:x val="-8.4866789150448638E-3"/>
                        <c:y val="3.3021698636177847E-3"/>
                      </c:manualLayout>
                    </c:layout>
                    <c:tx>
                      <c:rich>
                        <a:bodyPr/>
                        <a:lstStyle/>
                        <a:p>
                          <a:fld id="{174E4014-7DED-421D-B4EC-E6BDF8C0FFD0}"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7-F97A-4D4A-84F5-A97E524AC4A0}"/>
                      </c:ext>
                    </c:extLst>
                  </c:dLbl>
                  <c:dLbl>
                    <c:idx val="8"/>
                    <c:layout>
                      <c:manualLayout>
                        <c:x val="-8.4866789150448638E-3"/>
                        <c:y val="-3.0269540740178727E-17"/>
                      </c:manualLayout>
                    </c:layout>
                    <c:tx>
                      <c:rich>
                        <a:bodyPr/>
                        <a:lstStyle/>
                        <a:p>
                          <a:fld id="{2C46B774-5C6B-4C5C-A272-9E44A07E5D3F}"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8-F97A-4D4A-84F5-A97E524AC4A0}"/>
                      </c:ext>
                    </c:extLst>
                  </c:dLbl>
                  <c:dLbl>
                    <c:idx val="9"/>
                    <c:layout>
                      <c:manualLayout>
                        <c:x val="-1.1089954655856171E-2"/>
                        <c:y val="-3.0269540740178727E-17"/>
                      </c:manualLayout>
                    </c:layout>
                    <c:tx>
                      <c:rich>
                        <a:bodyPr/>
                        <a:lstStyle/>
                        <a:p>
                          <a:fld id="{C10C833E-D4EE-4AD9-9E77-1E948430D696}" type="VALUE">
                            <a:rPr lang="en-US" b="0"/>
                            <a:pPr/>
                            <a:t>[VALUE]</a:t>
                          </a:fld>
                          <a:endParaRPr lang="en-US"/>
                        </a:p>
                      </c:rich>
                    </c:tx>
                    <c:dLblPos val="outEnd"/>
                    <c:showLegendKey val="0"/>
                    <c:showVal val="1"/>
                    <c:showCatName val="0"/>
                    <c:showSerName val="0"/>
                    <c:showPercent val="0"/>
                    <c:showBubbleSize val="0"/>
                    <c:extLst>
                      <c:ext uri="{CE6537A1-D6FC-4f65-9D91-7224C49458BB}">
                        <c15:dlblFieldTable/>
                        <c15:showDataLabelsRange val="0"/>
                      </c:ext>
                      <c:ext xmlns:c16="http://schemas.microsoft.com/office/drawing/2014/chart" uri="{C3380CC4-5D6E-409C-BE32-E72D297353CC}">
                        <c16:uniqueId val="{00000009-F97A-4D4A-84F5-A97E524AC4A0}"/>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Sheet1!$A$2:$A$14</c15:sqref>
                        </c15:formulaRef>
                      </c:ext>
                    </c:extLst>
                    <c:strCache>
                      <c:ptCount val="10"/>
                      <c:pt idx="0">
                        <c:v>Acme Oyster House</c:v>
                      </c:pt>
                      <c:pt idx="1">
                        <c:v>Commander's Palace</c:v>
                      </c:pt>
                      <c:pt idx="2">
                        <c:v>Cochon</c:v>
                      </c:pt>
                      <c:pt idx="3">
                        <c:v>Oceana Grill</c:v>
                      </c:pt>
                      <c:pt idx="4">
                        <c:v>Luke</c:v>
                      </c:pt>
                      <c:pt idx="5">
                        <c:v>Hattie Bâ€™s Hot Chicken - Nashville</c:v>
                      </c:pt>
                      <c:pt idx="6">
                        <c:v>Mother's Restaurant</c:v>
                      </c:pt>
                      <c:pt idx="7">
                        <c:v>Ruby Slipper - New Orleans</c:v>
                      </c:pt>
                      <c:pt idx="8">
                        <c:v>Royal House</c:v>
                      </c:pt>
                      <c:pt idx="9">
                        <c:v>Reading Terminal Market</c:v>
                      </c:pt>
                    </c:strCache>
                  </c:strRef>
                </c:cat>
                <c:val>
                  <c:numRef>
                    <c:extLst>
                      <c:ext uri="{02D57815-91ED-43cb-92C2-25804820EDAC}">
                        <c15:formulaRef>
                          <c15:sqref>Sheet1!$B$2:$B$14</c15:sqref>
                        </c15:formulaRef>
                      </c:ext>
                    </c:extLst>
                    <c:numCache>
                      <c:formatCode>General</c:formatCode>
                      <c:ptCount val="10"/>
                    </c:numCache>
                  </c:numRef>
                </c:val>
                <c:extLst>
                  <c:ext xmlns:c16="http://schemas.microsoft.com/office/drawing/2014/chart" uri="{C3380CC4-5D6E-409C-BE32-E72D297353CC}">
                    <c16:uniqueId val="{0000000A-F97A-4D4A-84F5-A97E524AC4A0}"/>
                  </c:ext>
                </c:extLst>
              </c15:ser>
            </c15:filteredBarSeries>
            <c15:filteredBarSeries>
              <c15:ser>
                <c:idx val="2"/>
                <c:order val="2"/>
                <c:tx>
                  <c:strRef>
                    <c:extLst>
                      <c:ext xmlns:c15="http://schemas.microsoft.com/office/drawing/2012/chart" uri="{02D57815-91ED-43cb-92C2-25804820EDAC}">
                        <c15:formulaRef>
                          <c15:sqref>Sheet1!$D$1</c15:sqref>
                        </c15:formulaRef>
                      </c:ext>
                    </c:extLst>
                    <c:strCache>
                      <c:ptCount val="1"/>
                      <c:pt idx="0">
                        <c:v>Column2</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c:ext xmlns:c15="http://schemas.microsoft.com/office/drawing/2012/chart" uri="{02D57815-91ED-43cb-92C2-25804820EDAC}">
                        <c15:formulaRef>
                          <c15:sqref>Sheet1!$A$2:$A$14</c15:sqref>
                        </c15:formulaRef>
                      </c:ext>
                    </c:extLst>
                    <c:strCache>
                      <c:ptCount val="10"/>
                      <c:pt idx="0">
                        <c:v>Acme Oyster House</c:v>
                      </c:pt>
                      <c:pt idx="1">
                        <c:v>Commander's Palace</c:v>
                      </c:pt>
                      <c:pt idx="2">
                        <c:v>Cochon</c:v>
                      </c:pt>
                      <c:pt idx="3">
                        <c:v>Oceana Grill</c:v>
                      </c:pt>
                      <c:pt idx="4">
                        <c:v>Luke</c:v>
                      </c:pt>
                      <c:pt idx="5">
                        <c:v>Hattie Bâ€™s Hot Chicken - Nashville</c:v>
                      </c:pt>
                      <c:pt idx="6">
                        <c:v>Mother's Restaurant</c:v>
                      </c:pt>
                      <c:pt idx="7">
                        <c:v>Ruby Slipper - New Orleans</c:v>
                      </c:pt>
                      <c:pt idx="8">
                        <c:v>Royal House</c:v>
                      </c:pt>
                      <c:pt idx="9">
                        <c:v>Reading Terminal Market</c:v>
                      </c:pt>
                    </c:strCache>
                  </c:strRef>
                </c:cat>
                <c:val>
                  <c:numRef>
                    <c:extLst>
                      <c:ext xmlns:c15="http://schemas.microsoft.com/office/drawing/2012/chart" uri="{02D57815-91ED-43cb-92C2-25804820EDAC}">
                        <c15:formulaRef>
                          <c15:sqref>Sheet1!$D$2:$D$14</c15:sqref>
                        </c15:formulaRef>
                      </c:ext>
                    </c:extLst>
                    <c:numCache>
                      <c:formatCode>General</c:formatCode>
                      <c:ptCount val="10"/>
                    </c:numCache>
                  </c:numRef>
                </c:val>
                <c:extLst>
                  <c:ext xmlns:c16="http://schemas.microsoft.com/office/drawing/2014/chart" uri="{C3380CC4-5D6E-409C-BE32-E72D297353CC}">
                    <c16:uniqueId val="{0000000C-F97A-4D4A-84F5-A97E524AC4A0}"/>
                  </c:ext>
                </c:extLst>
              </c15:ser>
            </c15:filteredBarSeries>
          </c:ext>
        </c:extLst>
      </c:barChart>
      <c:catAx>
        <c:axId val="1692221759"/>
        <c:scaling>
          <c:orientation val="minMax"/>
        </c:scaling>
        <c:delete val="0"/>
        <c:axPos val="l"/>
        <c:numFmt formatCode="General" sourceLinked="0"/>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224590272"/>
        <c:crosses val="autoZero"/>
        <c:auto val="1"/>
        <c:lblAlgn val="ctr"/>
        <c:lblOffset val="100"/>
        <c:noMultiLvlLbl val="0"/>
      </c:catAx>
      <c:valAx>
        <c:axId val="1224590272"/>
        <c:scaling>
          <c:orientation val="minMax"/>
        </c:scaling>
        <c:delete val="0"/>
        <c:axPos val="b"/>
        <c:majorGridlines>
          <c:spPr>
            <a:ln w="9525" cap="flat" cmpd="sng" algn="ctr">
              <a:no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1692221759"/>
        <c:crosses val="autoZero"/>
        <c:crossBetween val="between"/>
      </c:valAx>
      <c:spPr>
        <a:solidFill>
          <a:schemeClr val="bg1"/>
        </a:solid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91D5-68F7-FACD-74E3-113580696B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36C2CD-B043-6AD6-BD41-85FC7AC945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5F74C-80D4-F122-39CB-883C1A0AC1C2}"/>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0A20C1AD-4021-5F0D-A365-ABB7969B5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8481E-E1B4-2D66-2731-22BB10A8E1F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76703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56E8-2F42-93AC-0455-5A76555670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4F453-EE2E-EC45-507D-F72649E855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0343-E5C7-CD63-3810-D865C315829A}"/>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F733230F-4EF0-495B-723E-733971AE5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774F5B-8C05-6A17-2E87-C11CDCB6F3AA}"/>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11016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F03A36-F556-4E96-882E-F092F695EF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056AD-CD03-8E79-64C3-F24732AFBB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E6255-F3CD-7F16-2699-06F4FB029CC7}"/>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183D85C4-B493-75CA-CD70-3F3E69B3F0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9CD75A-B497-B5F2-E16A-8134C11A312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232119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EDD4D-8302-B9EB-6347-3775A16789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99D2C5-C8F0-E72B-AC8A-BAFDADEAF5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EF7D0-4025-7FCA-6D86-7E5D939639CC}"/>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9233EB64-F22F-385A-A1D4-6F6210754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6DB52-D692-F1D2-7EFF-BE271C8E0FB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59067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A145D-68DD-F42D-0C85-A0AAFCCC13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AA4BEB-9B22-BFB7-FE53-A42746D3CB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DE2043-D6F6-1F93-57A2-BF8D7638E531}"/>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9E0882CE-7888-8A66-ED95-E650CCFD22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793F76-2501-E1AC-D7D9-B8B90138C0E2}"/>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503012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9AD6F-801A-346E-B4D3-1987D6E978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48E0BE-4CCE-0987-BF59-B409B3FDE6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882CE4-10C8-A090-3223-DA1F3837E4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70A8D9-BD47-62F5-3199-E0FE70F508A5}"/>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A67C6EB2-C8BF-D9A0-63E0-FEA97A0020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40BAAB-E950-3E5E-B646-51DB8A32AC10}"/>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2628943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318EC-07BE-49E4-D338-E62D0E8B2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ACC777-C17D-AC39-FF7B-A6598C86B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DC07D1-EDB6-309D-BFC9-466907A7EB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CA22F-A145-0912-1D48-80B31C6C11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470DC-ABD1-31EB-CA6E-63E5D3D1B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70633B-E54F-E132-8576-0B3AD9245334}"/>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8" name="Footer Placeholder 7">
            <a:extLst>
              <a:ext uri="{FF2B5EF4-FFF2-40B4-BE49-F238E27FC236}">
                <a16:creationId xmlns:a16="http://schemas.microsoft.com/office/drawing/2014/main" id="{6FCC457C-0178-E7EF-6B20-C16974C439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1A92A-85E8-CC0C-1494-BF0769FA012E}"/>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89364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D2E6E-88EC-AFAD-9586-5CA01EE42C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B733C4-357B-7AC2-07D3-16AC11DB93E5}"/>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4" name="Footer Placeholder 3">
            <a:extLst>
              <a:ext uri="{FF2B5EF4-FFF2-40B4-BE49-F238E27FC236}">
                <a16:creationId xmlns:a16="http://schemas.microsoft.com/office/drawing/2014/main" id="{5A090B3A-763C-3AD6-A42A-E4D8C99B17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241BEA-60A3-49A1-978A-152B488BC89D}"/>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64716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0DEF12-0EE7-DE7D-B334-33CF33C30D42}"/>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3" name="Footer Placeholder 2">
            <a:extLst>
              <a:ext uri="{FF2B5EF4-FFF2-40B4-BE49-F238E27FC236}">
                <a16:creationId xmlns:a16="http://schemas.microsoft.com/office/drawing/2014/main" id="{83D6F710-36E4-8AC0-0900-A2F88E999A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C7F942-72BC-BBD1-84AC-5328BDD8F194}"/>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374272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916D-E460-E284-5369-64C2191FA5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26FD19-8153-6E0C-5137-B5A8C8604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32FE5AA-8B48-B1E2-CEB3-DA9AB890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B6FBB-CC55-C220-A417-7C2A7907F8AD}"/>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309906DF-3833-E0E1-F05F-378609F1C1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8363A-22C1-F008-526F-BDCA4F9FDC9B}"/>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1215397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8C60-E779-248E-CCB8-9C4FE8D85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F3E8D0-FFC1-C7BA-76D0-1094B5CA0F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2855F-8953-DB94-F406-02DDB06441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8F8ED-5A5A-E6C2-86F8-46459699DD6A}"/>
              </a:ext>
            </a:extLst>
          </p:cNvPr>
          <p:cNvSpPr>
            <a:spLocks noGrp="1"/>
          </p:cNvSpPr>
          <p:nvPr>
            <p:ph type="dt" sz="half" idx="10"/>
          </p:nvPr>
        </p:nvSpPr>
        <p:spPr/>
        <p:txBody>
          <a:bodyPr/>
          <a:lstStyle/>
          <a:p>
            <a:fld id="{8A94D60C-7EC1-CD4C-AF51-64B56E1A2085}" type="datetimeFigureOut">
              <a:rPr lang="en-US" smtClean="0"/>
              <a:t>12/18/2023</a:t>
            </a:fld>
            <a:endParaRPr lang="en-US"/>
          </a:p>
        </p:txBody>
      </p:sp>
      <p:sp>
        <p:nvSpPr>
          <p:cNvPr id="6" name="Footer Placeholder 5">
            <a:extLst>
              <a:ext uri="{FF2B5EF4-FFF2-40B4-BE49-F238E27FC236}">
                <a16:creationId xmlns:a16="http://schemas.microsoft.com/office/drawing/2014/main" id="{5663C3C5-68D4-B270-124E-81942322F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3E6A9A-D8D0-9FB4-0708-FF33D92AC7B6}"/>
              </a:ext>
            </a:extLst>
          </p:cNvPr>
          <p:cNvSpPr>
            <a:spLocks noGrp="1"/>
          </p:cNvSpPr>
          <p:nvPr>
            <p:ph type="sldNum" sz="quarter" idx="12"/>
          </p:nvPr>
        </p:nvSpPr>
        <p:spPr/>
        <p:txBody>
          <a:bodyPr/>
          <a:lstStyle/>
          <a:p>
            <a:fld id="{98F5F129-8437-0C47-97F0-046B1C578365}" type="slidenum">
              <a:rPr lang="en-US" smtClean="0"/>
              <a:t>‹#›</a:t>
            </a:fld>
            <a:endParaRPr lang="en-US"/>
          </a:p>
        </p:txBody>
      </p:sp>
    </p:spTree>
    <p:extLst>
      <p:ext uri="{BB962C8B-B14F-4D97-AF65-F5344CB8AC3E}">
        <p14:creationId xmlns:p14="http://schemas.microsoft.com/office/powerpoint/2010/main" val="3530263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CA3FE9-110C-F0EA-7C3B-431C380F45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467E6EF-F3EA-5777-EAF4-F65295A5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AA6C9-729D-6651-7685-B95C43FD4F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94D60C-7EC1-CD4C-AF51-64B56E1A2085}" type="datetimeFigureOut">
              <a:rPr lang="en-US" smtClean="0"/>
              <a:t>12/18/2023</a:t>
            </a:fld>
            <a:endParaRPr lang="en-US"/>
          </a:p>
        </p:txBody>
      </p:sp>
      <p:sp>
        <p:nvSpPr>
          <p:cNvPr id="5" name="Footer Placeholder 4">
            <a:extLst>
              <a:ext uri="{FF2B5EF4-FFF2-40B4-BE49-F238E27FC236}">
                <a16:creationId xmlns:a16="http://schemas.microsoft.com/office/drawing/2014/main" id="{444E8CF1-49EB-2E25-30BF-FC7CC18D1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BD479A-562A-1019-3212-B9CD04AE3E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F5F129-8437-0C47-97F0-046B1C578365}" type="slidenum">
              <a:rPr lang="en-US" smtClean="0"/>
              <a:t>‹#›</a:t>
            </a:fld>
            <a:endParaRPr lang="en-US"/>
          </a:p>
        </p:txBody>
      </p:sp>
    </p:spTree>
    <p:extLst>
      <p:ext uri="{BB962C8B-B14F-4D97-AF65-F5344CB8AC3E}">
        <p14:creationId xmlns:p14="http://schemas.microsoft.com/office/powerpoint/2010/main" val="1271013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E7EFE-5F93-B701-07CC-DC02D11AA9CF}"/>
              </a:ext>
            </a:extLst>
          </p:cNvPr>
          <p:cNvSpPr>
            <a:spLocks noGrp="1"/>
          </p:cNvSpPr>
          <p:nvPr>
            <p:ph type="ctrTitle"/>
          </p:nvPr>
        </p:nvSpPr>
        <p:spPr/>
        <p:txBody>
          <a:bodyPr/>
          <a:lstStyle/>
          <a:p>
            <a:r>
              <a:rPr lang="en-US" dirty="0"/>
              <a:t>MSIT 3860</a:t>
            </a:r>
          </a:p>
        </p:txBody>
      </p:sp>
      <p:sp>
        <p:nvSpPr>
          <p:cNvPr id="3" name="Subtitle 2">
            <a:extLst>
              <a:ext uri="{FF2B5EF4-FFF2-40B4-BE49-F238E27FC236}">
                <a16:creationId xmlns:a16="http://schemas.microsoft.com/office/drawing/2014/main" id="{6C26170F-B5AE-5B58-A562-6CC4F9A45A76}"/>
              </a:ext>
            </a:extLst>
          </p:cNvPr>
          <p:cNvSpPr>
            <a:spLocks noGrp="1"/>
          </p:cNvSpPr>
          <p:nvPr>
            <p:ph type="subTitle" idx="1"/>
          </p:nvPr>
        </p:nvSpPr>
        <p:spPr/>
        <p:txBody>
          <a:bodyPr/>
          <a:lstStyle/>
          <a:p>
            <a:r>
              <a:rPr lang="en-US" dirty="0"/>
              <a:t>Final Project Report</a:t>
            </a:r>
          </a:p>
        </p:txBody>
      </p:sp>
      <p:sp>
        <p:nvSpPr>
          <p:cNvPr id="4" name="TextBox 3">
            <a:extLst>
              <a:ext uri="{FF2B5EF4-FFF2-40B4-BE49-F238E27FC236}">
                <a16:creationId xmlns:a16="http://schemas.microsoft.com/office/drawing/2014/main" id="{969217E8-7D2A-FF63-11E4-8EE3097D15EF}"/>
              </a:ext>
            </a:extLst>
          </p:cNvPr>
          <p:cNvSpPr txBox="1"/>
          <p:nvPr/>
        </p:nvSpPr>
        <p:spPr>
          <a:xfrm>
            <a:off x="9630276" y="5594684"/>
            <a:ext cx="2075447" cy="646331"/>
          </a:xfrm>
          <a:prstGeom prst="rect">
            <a:avLst/>
          </a:prstGeom>
          <a:noFill/>
        </p:spPr>
        <p:txBody>
          <a:bodyPr wrap="square" rtlCol="0">
            <a:spAutoFit/>
          </a:bodyPr>
          <a:lstStyle/>
          <a:p>
            <a:r>
              <a:rPr lang="en-US" dirty="0"/>
              <a:t>Nithin Rachakonda</a:t>
            </a:r>
          </a:p>
          <a:p>
            <a:r>
              <a:rPr lang="en-US" dirty="0"/>
              <a:t>70313368</a:t>
            </a:r>
          </a:p>
        </p:txBody>
      </p:sp>
    </p:spTree>
    <p:extLst>
      <p:ext uri="{BB962C8B-B14F-4D97-AF65-F5344CB8AC3E}">
        <p14:creationId xmlns:p14="http://schemas.microsoft.com/office/powerpoint/2010/main" val="780992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Length vs Compliments</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923330"/>
          </a:xfrm>
          <a:prstGeom prst="rect">
            <a:avLst/>
          </a:prstGeom>
          <a:noFill/>
        </p:spPr>
        <p:txBody>
          <a:bodyPr wrap="square" rtlCol="0">
            <a:spAutoFit/>
          </a:bodyPr>
          <a:lstStyle/>
          <a:p>
            <a:r>
              <a:rPr lang="en-US" i="1" dirty="0"/>
              <a:t>We think the compliments that tips receive are mostly based on how long the tip is. Can you compare the average length of the tip text for the 100 most-complimented tips with the average length of the 100 least-complimented tips and tell us if that seems to be true?</a:t>
            </a:r>
          </a:p>
        </p:txBody>
      </p:sp>
      <p:sp>
        <p:nvSpPr>
          <p:cNvPr id="10" name="TextBox 9">
            <a:extLst>
              <a:ext uri="{FF2B5EF4-FFF2-40B4-BE49-F238E27FC236}">
                <a16:creationId xmlns:a16="http://schemas.microsoft.com/office/drawing/2014/main" id="{A3C697AF-68F9-55C5-6B19-3D2D523EA39E}"/>
              </a:ext>
            </a:extLst>
          </p:cNvPr>
          <p:cNvSpPr txBox="1"/>
          <p:nvPr/>
        </p:nvSpPr>
        <p:spPr>
          <a:xfrm>
            <a:off x="1247555" y="2646919"/>
            <a:ext cx="5762846" cy="3139321"/>
          </a:xfrm>
          <a:prstGeom prst="rect">
            <a:avLst/>
          </a:prstGeom>
          <a:noFill/>
        </p:spPr>
        <p:txBody>
          <a:bodyPr wrap="square" rtlCol="0">
            <a:spAutoFit/>
          </a:bodyPr>
          <a:lstStyle/>
          <a:p>
            <a:pPr marL="285750" indent="-285750">
              <a:buFont typeface="Arial" panose="020B0604020202020204" pitchFamily="34" charset="0"/>
              <a:buChar char="•"/>
            </a:pPr>
            <a:r>
              <a:rPr lang="en-US" dirty="0"/>
              <a:t>The top 100 most-complimented tips have an average length almost 3 times to that of the bottom 100 least-complimented tips</a:t>
            </a:r>
          </a:p>
          <a:p>
            <a:pPr marL="285750" indent="-285750">
              <a:buFont typeface="Arial" panose="020B0604020202020204" pitchFamily="34" charset="0"/>
              <a:buChar char="•"/>
            </a:pPr>
            <a:r>
              <a:rPr lang="en-US" dirty="0"/>
              <a:t>This suggests that longer tips are more likely to receive compliments</a:t>
            </a:r>
          </a:p>
          <a:p>
            <a:pPr marL="285750" indent="-285750">
              <a:buFont typeface="Arial" panose="020B0604020202020204" pitchFamily="34" charset="0"/>
              <a:buChar char="•"/>
            </a:pPr>
            <a:r>
              <a:rPr lang="en-US" dirty="0"/>
              <a:t>The longer average length of the top 100 tips implies that providing more detailed information tends to be more valued by the audience</a:t>
            </a:r>
          </a:p>
          <a:p>
            <a:pPr marL="285750" indent="-285750">
              <a:buFont typeface="Arial" panose="020B0604020202020204" pitchFamily="34" charset="0"/>
              <a:buChar char="•"/>
            </a:pPr>
            <a:r>
              <a:rPr lang="en-US" dirty="0"/>
              <a:t>Overall, the data suggests that customers appreciate comprehensive insights or advice, which is reflected in the number of compliments received</a:t>
            </a:r>
          </a:p>
        </p:txBody>
      </p:sp>
      <p:graphicFrame>
        <p:nvGraphicFramePr>
          <p:cNvPr id="6" name="Chart 5">
            <a:extLst>
              <a:ext uri="{FF2B5EF4-FFF2-40B4-BE49-F238E27FC236}">
                <a16:creationId xmlns:a16="http://schemas.microsoft.com/office/drawing/2014/main" id="{9DFD2F55-E4A5-3255-8FAA-87B726B073F4}"/>
              </a:ext>
            </a:extLst>
          </p:cNvPr>
          <p:cNvGraphicFramePr/>
          <p:nvPr>
            <p:extLst>
              <p:ext uri="{D42A27DB-BD31-4B8C-83A1-F6EECF244321}">
                <p14:modId xmlns:p14="http://schemas.microsoft.com/office/powerpoint/2010/main" val="2507332317"/>
              </p:ext>
            </p:extLst>
          </p:nvPr>
        </p:nvGraphicFramePr>
        <p:xfrm>
          <a:off x="7740502" y="2639004"/>
          <a:ext cx="3647263" cy="31472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40562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Restaurant reviews are driven by…</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923330"/>
          </a:xfrm>
          <a:prstGeom prst="rect">
            <a:avLst/>
          </a:prstGeom>
          <a:noFill/>
        </p:spPr>
        <p:txBody>
          <a:bodyPr wrap="square" rtlCol="0">
            <a:spAutoFit/>
          </a:bodyPr>
          <a:lstStyle/>
          <a:p>
            <a:r>
              <a:rPr lang="en-US" i="1" dirty="0"/>
              <a:t>We are trying to figure out whether restaurant reviews are driven mostly by price range, how many hours the restaurant is open, or the days they are open. Can you please give us a spreadsheet with the data we need to answer that question?</a:t>
            </a:r>
          </a:p>
        </p:txBody>
      </p:sp>
      <p:sp>
        <p:nvSpPr>
          <p:cNvPr id="10" name="TextBox 9">
            <a:extLst>
              <a:ext uri="{FF2B5EF4-FFF2-40B4-BE49-F238E27FC236}">
                <a16:creationId xmlns:a16="http://schemas.microsoft.com/office/drawing/2014/main" id="{A3C697AF-68F9-55C5-6B19-3D2D523EA39E}"/>
              </a:ext>
            </a:extLst>
          </p:cNvPr>
          <p:cNvSpPr txBox="1"/>
          <p:nvPr/>
        </p:nvSpPr>
        <p:spPr>
          <a:xfrm>
            <a:off x="1469404" y="3043961"/>
            <a:ext cx="4894566" cy="2616101"/>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I could not see no of days impacting the no. of reviews</a:t>
            </a:r>
          </a:p>
          <a:p>
            <a:pPr marL="285750" indent="-285750">
              <a:spcBef>
                <a:spcPts val="1200"/>
              </a:spcBef>
              <a:buFont typeface="Arial" panose="020B0604020202020204" pitchFamily="34" charset="0"/>
              <a:buChar char="•"/>
            </a:pPr>
            <a:r>
              <a:rPr lang="en-US" dirty="0"/>
              <a:t>The data is almost random </a:t>
            </a:r>
          </a:p>
          <a:p>
            <a:pPr marL="285750" indent="-285750">
              <a:spcBef>
                <a:spcPts val="1200"/>
              </a:spcBef>
              <a:buFont typeface="Arial" panose="020B0604020202020204" pitchFamily="34" charset="0"/>
              <a:buChar char="•"/>
            </a:pPr>
            <a:r>
              <a:rPr lang="en-US" dirty="0"/>
              <a:t>So, it is safe to say that the number of days or the timings of the restaurant does not play a huge part on accumulating the number of reviews</a:t>
            </a:r>
          </a:p>
          <a:p>
            <a:pPr marL="285750" indent="-285750">
              <a:buFont typeface="Arial" panose="020B0604020202020204" pitchFamily="34" charset="0"/>
              <a:buChar char="•"/>
            </a:pPr>
            <a:endParaRPr lang="en-US" dirty="0"/>
          </a:p>
        </p:txBody>
      </p:sp>
      <p:graphicFrame>
        <p:nvGraphicFramePr>
          <p:cNvPr id="4" name="Chart 3">
            <a:extLst>
              <a:ext uri="{FF2B5EF4-FFF2-40B4-BE49-F238E27FC236}">
                <a16:creationId xmlns:a16="http://schemas.microsoft.com/office/drawing/2014/main" id="{666447FA-C826-9F8F-5AA4-F30E6A07FBCD}"/>
              </a:ext>
            </a:extLst>
          </p:cNvPr>
          <p:cNvGraphicFramePr/>
          <p:nvPr>
            <p:extLst>
              <p:ext uri="{D42A27DB-BD31-4B8C-83A1-F6EECF244321}">
                <p14:modId xmlns:p14="http://schemas.microsoft.com/office/powerpoint/2010/main" val="1502409822"/>
              </p:ext>
            </p:extLst>
          </p:nvPr>
        </p:nvGraphicFramePr>
        <p:xfrm>
          <a:off x="7193898" y="2091070"/>
          <a:ext cx="4843026" cy="383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404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2: Personal Presentation</a:t>
            </a:r>
          </a:p>
        </p:txBody>
      </p:sp>
    </p:spTree>
    <p:extLst>
      <p:ext uri="{BB962C8B-B14F-4D97-AF65-F5344CB8AC3E}">
        <p14:creationId xmlns:p14="http://schemas.microsoft.com/office/powerpoint/2010/main" val="1368346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The Challenge</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369332"/>
          </a:xfrm>
          <a:prstGeom prst="rect">
            <a:avLst/>
          </a:prstGeom>
          <a:noFill/>
        </p:spPr>
        <p:txBody>
          <a:bodyPr wrap="square" rtlCol="0">
            <a:spAutoFit/>
          </a:bodyPr>
          <a:lstStyle/>
          <a:p>
            <a:r>
              <a:rPr lang="en-US" i="1" dirty="0"/>
              <a:t>What was your biggest challenge in working with this data? How did you overcome it?</a:t>
            </a:r>
          </a:p>
        </p:txBody>
      </p:sp>
      <p:sp>
        <p:nvSpPr>
          <p:cNvPr id="10" name="TextBox 9">
            <a:extLst>
              <a:ext uri="{FF2B5EF4-FFF2-40B4-BE49-F238E27FC236}">
                <a16:creationId xmlns:a16="http://schemas.microsoft.com/office/drawing/2014/main" id="{A3C697AF-68F9-55C5-6B19-3D2D523EA39E}"/>
              </a:ext>
            </a:extLst>
          </p:cNvPr>
          <p:cNvSpPr txBox="1"/>
          <p:nvPr/>
        </p:nvSpPr>
        <p:spPr>
          <a:xfrm>
            <a:off x="928578" y="2405913"/>
            <a:ext cx="6542566" cy="3323987"/>
          </a:xfrm>
          <a:prstGeom prst="rect">
            <a:avLst/>
          </a:prstGeom>
          <a:noFill/>
        </p:spPr>
        <p:txBody>
          <a:bodyPr wrap="square" rtlCol="0">
            <a:spAutoFit/>
          </a:bodyPr>
          <a:lstStyle/>
          <a:p>
            <a:pPr marL="285750" indent="-285750">
              <a:buFont typeface="Arial" panose="020B0604020202020204" pitchFamily="34" charset="0"/>
              <a:buChar char="•"/>
            </a:pPr>
            <a:r>
              <a:rPr lang="en-US" b="1" dirty="0"/>
              <a:t>Challenge Encountered</a:t>
            </a:r>
            <a:r>
              <a:rPr lang="en-US" dirty="0"/>
              <a:t>: Faced "foreign key violation" error during data insertion into reviews table because there were </a:t>
            </a:r>
            <a:r>
              <a:rPr lang="en-US" dirty="0" err="1"/>
              <a:t>user_ids</a:t>
            </a:r>
            <a:r>
              <a:rPr lang="en-US" dirty="0"/>
              <a:t> in the reviews data which were not in the users data</a:t>
            </a:r>
          </a:p>
          <a:p>
            <a:pPr marL="285750" indent="-285750">
              <a:spcBef>
                <a:spcPts val="1200"/>
              </a:spcBef>
              <a:buFont typeface="Arial" panose="020B0604020202020204" pitchFamily="34" charset="0"/>
              <a:buChar char="•"/>
            </a:pPr>
            <a:r>
              <a:rPr lang="en-US" b="1" dirty="0"/>
              <a:t>Solution</a:t>
            </a:r>
            <a:r>
              <a:rPr lang="en-US" dirty="0"/>
              <a:t>: Created "</a:t>
            </a:r>
            <a:r>
              <a:rPr lang="en-US" dirty="0" err="1"/>
              <a:t>temp_reviews</a:t>
            </a:r>
            <a:r>
              <a:rPr lang="en-US" dirty="0"/>
              <a:t>“ table without foreign keys and inserted the reviews data in this table</a:t>
            </a:r>
          </a:p>
          <a:p>
            <a:pPr marL="285750" indent="-285750">
              <a:spcBef>
                <a:spcPts val="1200"/>
              </a:spcBef>
              <a:buFont typeface="Arial" panose="020B0604020202020204" pitchFamily="34" charset="0"/>
              <a:buChar char="•"/>
            </a:pPr>
            <a:r>
              <a:rPr lang="en-US" b="1" dirty="0"/>
              <a:t>Selective Data Transfer</a:t>
            </a:r>
            <a:r>
              <a:rPr lang="en-US" dirty="0"/>
              <a:t>: Transferred data to reviews table from </a:t>
            </a:r>
            <a:r>
              <a:rPr lang="en-US" dirty="0" err="1"/>
              <a:t>temp_reviews</a:t>
            </a:r>
            <a:r>
              <a:rPr lang="en-US" dirty="0"/>
              <a:t> using WHERE condition for matching </a:t>
            </a:r>
            <a:r>
              <a:rPr lang="en-US" dirty="0" err="1"/>
              <a:t>user_ids</a:t>
            </a:r>
            <a:r>
              <a:rPr lang="en-US" dirty="0"/>
              <a:t> : WHERE </a:t>
            </a:r>
            <a:r>
              <a:rPr lang="en-US" dirty="0" err="1"/>
              <a:t>user_id</a:t>
            </a:r>
            <a:r>
              <a:rPr lang="en-US" dirty="0"/>
              <a:t> IN (SELECT </a:t>
            </a:r>
            <a:r>
              <a:rPr lang="en-US" dirty="0" err="1"/>
              <a:t>user_id</a:t>
            </a:r>
            <a:r>
              <a:rPr lang="en-US" dirty="0"/>
              <a:t> IN USERS)</a:t>
            </a:r>
          </a:p>
          <a:p>
            <a:pPr marL="285750" indent="-285750">
              <a:spcBef>
                <a:spcPts val="1200"/>
              </a:spcBef>
              <a:buFont typeface="Arial" panose="020B0604020202020204" pitchFamily="34" charset="0"/>
              <a:buChar char="•"/>
            </a:pPr>
            <a:r>
              <a:rPr lang="en-US" b="1" dirty="0"/>
              <a:t>Outcome</a:t>
            </a:r>
            <a:r>
              <a:rPr lang="en-US" dirty="0"/>
              <a:t>: Successfully resolved issue, maintaining database integrity and relational structure</a:t>
            </a:r>
          </a:p>
        </p:txBody>
      </p:sp>
      <p:pic>
        <p:nvPicPr>
          <p:cNvPr id="5" name="Picture 4" descr="A screen shot of a computer program&#10;&#10;Description automatically generated">
            <a:extLst>
              <a:ext uri="{FF2B5EF4-FFF2-40B4-BE49-F238E27FC236}">
                <a16:creationId xmlns:a16="http://schemas.microsoft.com/office/drawing/2014/main" id="{D16E6B35-E5F5-481F-F299-ED075FECE73E}"/>
              </a:ext>
            </a:extLst>
          </p:cNvPr>
          <p:cNvPicPr>
            <a:picLocks noChangeAspect="1"/>
          </p:cNvPicPr>
          <p:nvPr/>
        </p:nvPicPr>
        <p:blipFill>
          <a:blip r:embed="rId2"/>
          <a:stretch>
            <a:fillRect/>
          </a:stretch>
        </p:blipFill>
        <p:spPr>
          <a:xfrm>
            <a:off x="7700013" y="3090530"/>
            <a:ext cx="4205203" cy="1610733"/>
          </a:xfrm>
          <a:prstGeom prst="rect">
            <a:avLst/>
          </a:prstGeom>
        </p:spPr>
      </p:pic>
    </p:spTree>
    <p:extLst>
      <p:ext uri="{BB962C8B-B14F-4D97-AF65-F5344CB8AC3E}">
        <p14:creationId xmlns:p14="http://schemas.microsoft.com/office/powerpoint/2010/main" val="2476577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The Easy Part</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369332"/>
          </a:xfrm>
          <a:prstGeom prst="rect">
            <a:avLst/>
          </a:prstGeom>
          <a:noFill/>
        </p:spPr>
        <p:txBody>
          <a:bodyPr wrap="square" rtlCol="0">
            <a:spAutoFit/>
          </a:bodyPr>
          <a:lstStyle/>
          <a:p>
            <a:r>
              <a:rPr lang="en-US" i="1" dirty="0"/>
              <a:t>What was the easiest part of the project for you? What made it easy?</a:t>
            </a:r>
          </a:p>
        </p:txBody>
      </p:sp>
      <p:sp>
        <p:nvSpPr>
          <p:cNvPr id="10" name="TextBox 9">
            <a:extLst>
              <a:ext uri="{FF2B5EF4-FFF2-40B4-BE49-F238E27FC236}">
                <a16:creationId xmlns:a16="http://schemas.microsoft.com/office/drawing/2014/main" id="{A3C697AF-68F9-55C5-6B19-3D2D523EA39E}"/>
              </a:ext>
            </a:extLst>
          </p:cNvPr>
          <p:cNvSpPr txBox="1"/>
          <p:nvPr/>
        </p:nvSpPr>
        <p:spPr>
          <a:xfrm>
            <a:off x="928577" y="2405913"/>
            <a:ext cx="6407887" cy="3046988"/>
          </a:xfrm>
          <a:prstGeom prst="rect">
            <a:avLst/>
          </a:prstGeom>
          <a:noFill/>
        </p:spPr>
        <p:txBody>
          <a:bodyPr wrap="square" rtlCol="0">
            <a:spAutoFit/>
          </a:bodyPr>
          <a:lstStyle/>
          <a:p>
            <a:pPr marL="285750" indent="-285750">
              <a:buFont typeface="Arial" panose="020B0604020202020204" pitchFamily="34" charset="0"/>
              <a:buChar char="•"/>
            </a:pPr>
            <a:r>
              <a:rPr lang="en-US" dirty="0"/>
              <a:t>Creating the database and building the tables was the easiest part in the project in my perspective</a:t>
            </a:r>
          </a:p>
          <a:p>
            <a:pPr marL="285750" indent="-285750">
              <a:spcBef>
                <a:spcPts val="1200"/>
              </a:spcBef>
              <a:buFont typeface="Arial" panose="020B0604020202020204" pitchFamily="34" charset="0"/>
              <a:buChar char="•"/>
            </a:pPr>
            <a:r>
              <a:rPr lang="en-US" dirty="0"/>
              <a:t>How to write the Schemas efficiently and correctly were clearly explained during the classes</a:t>
            </a:r>
          </a:p>
          <a:p>
            <a:pPr marL="285750" indent="-285750">
              <a:spcBef>
                <a:spcPts val="1200"/>
              </a:spcBef>
              <a:buFont typeface="Arial" panose="020B0604020202020204" pitchFamily="34" charset="0"/>
              <a:buChar char="•"/>
            </a:pPr>
            <a:r>
              <a:rPr lang="en-US" dirty="0"/>
              <a:t>Personal practice on building different types of tables gave me the experience and confidence to build the schema precisely</a:t>
            </a:r>
          </a:p>
          <a:p>
            <a:pPr marL="285750" indent="-285750">
              <a:spcBef>
                <a:spcPts val="1200"/>
              </a:spcBef>
              <a:buFont typeface="Arial" panose="020B0604020202020204" pitchFamily="34" charset="0"/>
              <a:buChar char="•"/>
            </a:pPr>
            <a:r>
              <a:rPr lang="en-US" dirty="0"/>
              <a:t>The well lectured classes by prof. </a:t>
            </a:r>
            <a:r>
              <a:rPr lang="en-US" dirty="0" err="1"/>
              <a:t>Augustyn</a:t>
            </a:r>
            <a:r>
              <a:rPr lang="en-US" dirty="0"/>
              <a:t> combined with personal practice sessions made it easy for me while coming to building the schema for the tables that were used in the project</a:t>
            </a:r>
          </a:p>
        </p:txBody>
      </p:sp>
      <p:pic>
        <p:nvPicPr>
          <p:cNvPr id="6" name="Picture 5" descr="A diagram of a database&#10;&#10;Description automatically generated">
            <a:extLst>
              <a:ext uri="{FF2B5EF4-FFF2-40B4-BE49-F238E27FC236}">
                <a16:creationId xmlns:a16="http://schemas.microsoft.com/office/drawing/2014/main" id="{4B6745DE-4BF6-9480-15B6-1D7940EE1B60}"/>
              </a:ext>
            </a:extLst>
          </p:cNvPr>
          <p:cNvPicPr>
            <a:picLocks noChangeAspect="1"/>
          </p:cNvPicPr>
          <p:nvPr/>
        </p:nvPicPr>
        <p:blipFill>
          <a:blip r:embed="rId2"/>
          <a:stretch>
            <a:fillRect/>
          </a:stretch>
        </p:blipFill>
        <p:spPr>
          <a:xfrm>
            <a:off x="7808396" y="2965896"/>
            <a:ext cx="3875200" cy="1728822"/>
          </a:xfrm>
          <a:prstGeom prst="rect">
            <a:avLst/>
          </a:prstGeom>
        </p:spPr>
      </p:pic>
    </p:spTree>
    <p:extLst>
      <p:ext uri="{BB962C8B-B14F-4D97-AF65-F5344CB8AC3E}">
        <p14:creationId xmlns:p14="http://schemas.microsoft.com/office/powerpoint/2010/main" val="4177059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The Surprising Part</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369332"/>
          </a:xfrm>
          <a:prstGeom prst="rect">
            <a:avLst/>
          </a:prstGeom>
          <a:noFill/>
        </p:spPr>
        <p:txBody>
          <a:bodyPr wrap="square" rtlCol="0">
            <a:spAutoFit/>
          </a:bodyPr>
          <a:lstStyle/>
          <a:p>
            <a:r>
              <a:rPr lang="en-US" i="1" dirty="0"/>
              <a:t>Was there anything that surprised you about the data?</a:t>
            </a:r>
          </a:p>
        </p:txBody>
      </p:sp>
      <p:sp>
        <p:nvSpPr>
          <p:cNvPr id="10" name="TextBox 9">
            <a:extLst>
              <a:ext uri="{FF2B5EF4-FFF2-40B4-BE49-F238E27FC236}">
                <a16:creationId xmlns:a16="http://schemas.microsoft.com/office/drawing/2014/main" id="{A3C697AF-68F9-55C5-6B19-3D2D523EA39E}"/>
              </a:ext>
            </a:extLst>
          </p:cNvPr>
          <p:cNvSpPr txBox="1"/>
          <p:nvPr/>
        </p:nvSpPr>
        <p:spPr>
          <a:xfrm>
            <a:off x="694661" y="2405913"/>
            <a:ext cx="7194698" cy="4031873"/>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There were two columns in the Users data that were exactly similar i.e., same data for every row</a:t>
            </a:r>
          </a:p>
          <a:p>
            <a:pPr marL="285750" indent="-285750">
              <a:spcBef>
                <a:spcPts val="1200"/>
              </a:spcBef>
              <a:buFont typeface="Arial" panose="020B0604020202020204" pitchFamily="34" charset="0"/>
              <a:buChar char="•"/>
            </a:pPr>
            <a:r>
              <a:rPr lang="en-US" dirty="0"/>
              <a:t>“Number of </a:t>
            </a:r>
            <a:r>
              <a:rPr lang="en-US" u="sng" dirty="0"/>
              <a:t>cool</a:t>
            </a:r>
            <a:r>
              <a:rPr lang="en-US" dirty="0"/>
              <a:t> compliments received by the user” and “Number of </a:t>
            </a:r>
            <a:r>
              <a:rPr lang="en-US" u="sng" dirty="0"/>
              <a:t>funny</a:t>
            </a:r>
            <a:r>
              <a:rPr lang="en-US" dirty="0"/>
              <a:t> compliments received by the user” are those two attributes</a:t>
            </a:r>
          </a:p>
          <a:p>
            <a:pPr marL="285750" indent="-285750">
              <a:spcBef>
                <a:spcPts val="1200"/>
              </a:spcBef>
              <a:buFont typeface="Arial" panose="020B0604020202020204" pitchFamily="34" charset="0"/>
              <a:buChar char="•"/>
            </a:pPr>
            <a:r>
              <a:rPr lang="en-US" dirty="0"/>
              <a:t>What was surprising is that a company as big as Yelp has a complete redundant attribute in its database</a:t>
            </a:r>
          </a:p>
          <a:p>
            <a:pPr marL="285750" indent="-285750">
              <a:spcBef>
                <a:spcPts val="1200"/>
              </a:spcBef>
              <a:buFont typeface="Arial" panose="020B0604020202020204" pitchFamily="34" charset="0"/>
              <a:buChar char="•"/>
            </a:pPr>
            <a:r>
              <a:rPr lang="en-US" dirty="0"/>
              <a:t>Maybe there was a glitch or maybe both are seen as a same compliment</a:t>
            </a:r>
          </a:p>
          <a:p>
            <a:pPr marL="285750" indent="-285750">
              <a:spcBef>
                <a:spcPts val="1200"/>
              </a:spcBef>
              <a:buFont typeface="Arial" panose="020B0604020202020204" pitchFamily="34" charset="0"/>
              <a:buChar char="•"/>
            </a:pPr>
            <a:r>
              <a:rPr lang="en-US" dirty="0"/>
              <a:t>Regardless of that I have just ignored the fact that they both have similar data and continued with the project without trying to change the data</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B7D04AB7-B517-44FF-BA47-63B9CE114F20}"/>
              </a:ext>
            </a:extLst>
          </p:cNvPr>
          <p:cNvSpPr txBox="1"/>
          <p:nvPr/>
        </p:nvSpPr>
        <p:spPr>
          <a:xfrm>
            <a:off x="8498958" y="3022602"/>
            <a:ext cx="3546956" cy="120032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2400" dirty="0">
                <a:solidFill>
                  <a:srgbClr val="C00000"/>
                </a:solidFill>
              </a:rPr>
              <a:t>Cool_Compliments posses</a:t>
            </a:r>
          </a:p>
          <a:p>
            <a:pPr algn="ctr"/>
            <a:r>
              <a:rPr lang="en-US" sz="2400" dirty="0">
                <a:solidFill>
                  <a:srgbClr val="C00000"/>
                </a:solidFill>
              </a:rPr>
              <a:t>Exactly the same data as</a:t>
            </a:r>
          </a:p>
          <a:p>
            <a:pPr algn="ctr"/>
            <a:r>
              <a:rPr lang="en-US" sz="2400" dirty="0">
                <a:solidFill>
                  <a:srgbClr val="C00000"/>
                </a:solidFill>
              </a:rPr>
              <a:t>Funny_compliments</a:t>
            </a:r>
          </a:p>
        </p:txBody>
      </p:sp>
    </p:spTree>
    <p:extLst>
      <p:ext uri="{BB962C8B-B14F-4D97-AF65-F5344CB8AC3E}">
        <p14:creationId xmlns:p14="http://schemas.microsoft.com/office/powerpoint/2010/main" val="912465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Real Data of Yelp</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646331"/>
          </a:xfrm>
          <a:prstGeom prst="rect">
            <a:avLst/>
          </a:prstGeom>
          <a:noFill/>
        </p:spPr>
        <p:txBody>
          <a:bodyPr wrap="square" rtlCol="0">
            <a:spAutoFit/>
          </a:bodyPr>
          <a:lstStyle/>
          <a:p>
            <a:r>
              <a:rPr lang="en-US" i="1" dirty="0"/>
              <a:t>Is there anything you wonder about how Yelp’s real data might look, how their database systems are designed, or what they do with this kind of data?</a:t>
            </a:r>
          </a:p>
        </p:txBody>
      </p:sp>
      <p:sp>
        <p:nvSpPr>
          <p:cNvPr id="10" name="TextBox 9">
            <a:extLst>
              <a:ext uri="{FF2B5EF4-FFF2-40B4-BE49-F238E27FC236}">
                <a16:creationId xmlns:a16="http://schemas.microsoft.com/office/drawing/2014/main" id="{A3C697AF-68F9-55C5-6B19-3D2D523EA39E}"/>
              </a:ext>
            </a:extLst>
          </p:cNvPr>
          <p:cNvSpPr txBox="1"/>
          <p:nvPr/>
        </p:nvSpPr>
        <p:spPr>
          <a:xfrm>
            <a:off x="694661" y="2405913"/>
            <a:ext cx="7194698" cy="3754874"/>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I wonder how big the actual database of Yelp would be</a:t>
            </a:r>
          </a:p>
          <a:p>
            <a:pPr marL="285750" indent="-285750">
              <a:spcBef>
                <a:spcPts val="1200"/>
              </a:spcBef>
              <a:buFont typeface="Arial" panose="020B0604020202020204" pitchFamily="34" charset="0"/>
              <a:buChar char="•"/>
            </a:pPr>
            <a:r>
              <a:rPr lang="en-US" dirty="0"/>
              <a:t>The sample database that I worked had large amount of data, reviews data had almost 7 million rows</a:t>
            </a:r>
          </a:p>
          <a:p>
            <a:pPr marL="285750" indent="-285750">
              <a:spcBef>
                <a:spcPts val="1200"/>
              </a:spcBef>
              <a:buFont typeface="Arial" panose="020B0604020202020204" pitchFamily="34" charset="0"/>
              <a:buChar char="•"/>
            </a:pPr>
            <a:r>
              <a:rPr lang="en-US" dirty="0"/>
              <a:t>So, I can only imagine how much data the actual Yelp database have</a:t>
            </a:r>
          </a:p>
          <a:p>
            <a:pPr marL="285750" indent="-285750">
              <a:spcBef>
                <a:spcPts val="1200"/>
              </a:spcBef>
              <a:buFont typeface="Arial" panose="020B0604020202020204" pitchFamily="34" charset="0"/>
              <a:buChar char="•"/>
            </a:pPr>
            <a:r>
              <a:rPr lang="en-US" dirty="0"/>
              <a:t>I think their databases are designed with as many constraints possible to overcome any data redundancies or inefficiency of their database</a:t>
            </a:r>
          </a:p>
          <a:p>
            <a:pPr marL="285750" indent="-285750">
              <a:spcBef>
                <a:spcPts val="1200"/>
              </a:spcBef>
              <a:buFont typeface="Arial" panose="020B0604020202020204" pitchFamily="34" charset="0"/>
              <a:buChar char="•"/>
            </a:pPr>
            <a:r>
              <a:rPr lang="en-US" dirty="0"/>
              <a:t>I strongly think that Yelp regularly analyses their database to get meaningful insights which can be used by the policymakers of the company to improve the profits of Yelp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6" name="Picture 5" descr="A logo with black and red text&#10;&#10;Description automatically generated">
            <a:extLst>
              <a:ext uri="{FF2B5EF4-FFF2-40B4-BE49-F238E27FC236}">
                <a16:creationId xmlns:a16="http://schemas.microsoft.com/office/drawing/2014/main" id="{2D05CF5D-6623-1E54-D463-3F0FB7FA4755}"/>
              </a:ext>
            </a:extLst>
          </p:cNvPr>
          <p:cNvPicPr>
            <a:picLocks noChangeAspect="1"/>
          </p:cNvPicPr>
          <p:nvPr/>
        </p:nvPicPr>
        <p:blipFill>
          <a:blip r:embed="rId2"/>
          <a:stretch>
            <a:fillRect/>
          </a:stretch>
        </p:blipFill>
        <p:spPr>
          <a:xfrm>
            <a:off x="7924682" y="2688457"/>
            <a:ext cx="4051418" cy="2201857"/>
          </a:xfrm>
          <a:prstGeom prst="rect">
            <a:avLst/>
          </a:prstGeom>
        </p:spPr>
      </p:pic>
    </p:spTree>
    <p:extLst>
      <p:ext uri="{BB962C8B-B14F-4D97-AF65-F5344CB8AC3E}">
        <p14:creationId xmlns:p14="http://schemas.microsoft.com/office/powerpoint/2010/main" val="35828872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Recommendations</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369332"/>
          </a:xfrm>
          <a:prstGeom prst="rect">
            <a:avLst/>
          </a:prstGeom>
          <a:noFill/>
        </p:spPr>
        <p:txBody>
          <a:bodyPr wrap="square" rtlCol="0">
            <a:spAutoFit/>
          </a:bodyPr>
          <a:lstStyle/>
          <a:p>
            <a:r>
              <a:rPr lang="en-US" dirty="0"/>
              <a:t>Are there any changes you would recommend to Yelp to make this data easier to work with?</a:t>
            </a:r>
          </a:p>
        </p:txBody>
      </p:sp>
      <p:sp>
        <p:nvSpPr>
          <p:cNvPr id="10" name="TextBox 9">
            <a:extLst>
              <a:ext uri="{FF2B5EF4-FFF2-40B4-BE49-F238E27FC236}">
                <a16:creationId xmlns:a16="http://schemas.microsoft.com/office/drawing/2014/main" id="{A3C697AF-68F9-55C5-6B19-3D2D523EA39E}"/>
              </a:ext>
            </a:extLst>
          </p:cNvPr>
          <p:cNvSpPr txBox="1"/>
          <p:nvPr/>
        </p:nvSpPr>
        <p:spPr>
          <a:xfrm>
            <a:off x="751840" y="2184003"/>
            <a:ext cx="7194698" cy="4308872"/>
          </a:xfrm>
          <a:prstGeom prst="rect">
            <a:avLst/>
          </a:prstGeom>
          <a:noFill/>
        </p:spPr>
        <p:txBody>
          <a:bodyPr wrap="square" rtlCol="0">
            <a:spAutoFit/>
          </a:bodyPr>
          <a:lstStyle/>
          <a:p>
            <a:pPr marL="285750" indent="-285750">
              <a:spcBef>
                <a:spcPts val="1200"/>
              </a:spcBef>
              <a:buFont typeface="Arial" panose="020B0604020202020204" pitchFamily="34" charset="0"/>
              <a:buChar char="•"/>
            </a:pPr>
            <a:r>
              <a:rPr lang="en-US" dirty="0"/>
              <a:t>As I previously mentioned, having good constraints helps the database to be more efficient and to be of better quality</a:t>
            </a:r>
          </a:p>
          <a:p>
            <a:pPr marL="285750" indent="-285750">
              <a:spcBef>
                <a:spcPts val="1200"/>
              </a:spcBef>
              <a:buFont typeface="Arial" panose="020B0604020202020204" pitchFamily="34" charset="0"/>
              <a:buChar char="•"/>
            </a:pPr>
            <a:r>
              <a:rPr lang="en-US" dirty="0"/>
              <a:t>I observed need of a constraint that I did not need to put in place but is a need for a live and ongoing transactional database</a:t>
            </a:r>
          </a:p>
          <a:p>
            <a:pPr marL="285750" indent="-285750">
              <a:spcBef>
                <a:spcPts val="1200"/>
              </a:spcBef>
              <a:buFont typeface="Arial" panose="020B0604020202020204" pitchFamily="34" charset="0"/>
              <a:buChar char="•"/>
            </a:pPr>
            <a:r>
              <a:rPr lang="en-US" dirty="0"/>
              <a:t>There is a need to ensure the </a:t>
            </a:r>
            <a:r>
              <a:rPr lang="en-US" dirty="0" err="1"/>
              <a:t>the</a:t>
            </a:r>
            <a:r>
              <a:rPr lang="en-US" dirty="0"/>
              <a:t> </a:t>
            </a:r>
            <a:r>
              <a:rPr lang="en-US" dirty="0" err="1"/>
              <a:t>average_review</a:t>
            </a:r>
            <a:r>
              <a:rPr lang="en-US" dirty="0"/>
              <a:t> in Users is consistently updated when new reviews are added</a:t>
            </a:r>
          </a:p>
          <a:p>
            <a:pPr marL="285750" indent="-285750">
              <a:spcBef>
                <a:spcPts val="1200"/>
              </a:spcBef>
              <a:buFont typeface="Arial" panose="020B0604020202020204" pitchFamily="34" charset="0"/>
              <a:buChar char="•"/>
            </a:pPr>
            <a:r>
              <a:rPr lang="en-US" dirty="0"/>
              <a:t>This can be done by a procedure or a trigger. I would recommend a procedure because reviews will be added frequently and a trigger working frequently might reduce the speed of the database.</a:t>
            </a:r>
          </a:p>
          <a:p>
            <a:pPr marL="285750" indent="-285750">
              <a:spcBef>
                <a:spcPts val="1200"/>
              </a:spcBef>
              <a:buFont typeface="Arial" panose="020B0604020202020204" pitchFamily="34" charset="0"/>
              <a:buChar char="•"/>
            </a:pPr>
            <a:r>
              <a:rPr lang="en-US" dirty="0"/>
              <a:t>Other than this I would also ask Yelp to look at its </a:t>
            </a:r>
            <a:r>
              <a:rPr lang="en-US" dirty="0" err="1"/>
              <a:t>funny_compliments</a:t>
            </a:r>
            <a:r>
              <a:rPr lang="en-US" dirty="0"/>
              <a:t> and </a:t>
            </a:r>
            <a:r>
              <a:rPr lang="en-US" dirty="0" err="1"/>
              <a:t>cool_compliments</a:t>
            </a:r>
            <a:r>
              <a:rPr lang="en-US" dirty="0"/>
              <a:t> attributes in the User table as both of them have same data.</a:t>
            </a:r>
          </a:p>
          <a:p>
            <a:pPr marL="285750" indent="-285750">
              <a:buFont typeface="Arial" panose="020B0604020202020204" pitchFamily="34" charset="0"/>
              <a:buChar char="•"/>
            </a:pPr>
            <a:endParaRPr lang="en-US" dirty="0"/>
          </a:p>
        </p:txBody>
      </p:sp>
      <p:pic>
        <p:nvPicPr>
          <p:cNvPr id="5" name="Picture 4" descr="A person holding a computer and pointing to a screen&#10;&#10;Description automatically generated">
            <a:extLst>
              <a:ext uri="{FF2B5EF4-FFF2-40B4-BE49-F238E27FC236}">
                <a16:creationId xmlns:a16="http://schemas.microsoft.com/office/drawing/2014/main" id="{D81943B7-AFC5-77E3-0A04-F25D3366BA5F}"/>
              </a:ext>
            </a:extLst>
          </p:cNvPr>
          <p:cNvPicPr>
            <a:picLocks noChangeAspect="1"/>
          </p:cNvPicPr>
          <p:nvPr/>
        </p:nvPicPr>
        <p:blipFill>
          <a:blip r:embed="rId2"/>
          <a:stretch>
            <a:fillRect/>
          </a:stretch>
        </p:blipFill>
        <p:spPr>
          <a:xfrm>
            <a:off x="8189872" y="2899907"/>
            <a:ext cx="3668976" cy="2446869"/>
          </a:xfrm>
          <a:prstGeom prst="rect">
            <a:avLst/>
          </a:prstGeom>
        </p:spPr>
      </p:pic>
    </p:spTree>
    <p:extLst>
      <p:ext uri="{BB962C8B-B14F-4D97-AF65-F5344CB8AC3E}">
        <p14:creationId xmlns:p14="http://schemas.microsoft.com/office/powerpoint/2010/main" val="4292907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929050" y="2766218"/>
            <a:ext cx="10515600" cy="1325563"/>
          </a:xfrm>
        </p:spPr>
        <p:txBody>
          <a:bodyPr>
            <a:normAutofit/>
          </a:bodyPr>
          <a:lstStyle/>
          <a:p>
            <a:pPr algn="ctr"/>
            <a:r>
              <a:rPr lang="en-US" sz="6000" dirty="0"/>
              <a:t>THANK YOU</a:t>
            </a:r>
          </a:p>
        </p:txBody>
      </p:sp>
    </p:spTree>
    <p:extLst>
      <p:ext uri="{BB962C8B-B14F-4D97-AF65-F5344CB8AC3E}">
        <p14:creationId xmlns:p14="http://schemas.microsoft.com/office/powerpoint/2010/main" val="285224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0DA02-B3C1-4E41-F29D-6B55CC42D204}"/>
              </a:ext>
            </a:extLst>
          </p:cNvPr>
          <p:cNvSpPr>
            <a:spLocks noGrp="1"/>
          </p:cNvSpPr>
          <p:nvPr>
            <p:ph type="title"/>
          </p:nvPr>
        </p:nvSpPr>
        <p:spPr/>
        <p:txBody>
          <a:bodyPr/>
          <a:lstStyle/>
          <a:p>
            <a:r>
              <a:rPr lang="en-US" dirty="0"/>
              <a:t>Part 1: Business Presentation</a:t>
            </a:r>
          </a:p>
        </p:txBody>
      </p:sp>
    </p:spTree>
    <p:extLst>
      <p:ext uri="{BB962C8B-B14F-4D97-AF65-F5344CB8AC3E}">
        <p14:creationId xmlns:p14="http://schemas.microsoft.com/office/powerpoint/2010/main" val="235983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p:txBody>
          <a:bodyPr/>
          <a:lstStyle/>
          <a:p>
            <a:r>
              <a:rPr lang="en-US" dirty="0"/>
              <a:t>Yelp users since 2010</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21356"/>
            <a:ext cx="8070574" cy="369332"/>
          </a:xfrm>
          <a:prstGeom prst="rect">
            <a:avLst/>
          </a:prstGeom>
          <a:noFill/>
        </p:spPr>
        <p:txBody>
          <a:bodyPr wrap="square" rtlCol="0">
            <a:spAutoFit/>
          </a:bodyPr>
          <a:lstStyle/>
          <a:p>
            <a:r>
              <a:rPr lang="en-US" i="1" dirty="0"/>
              <a:t>How many users have joined Yelp each year since 2010?</a:t>
            </a:r>
          </a:p>
        </p:txBody>
      </p:sp>
      <p:graphicFrame>
        <p:nvGraphicFramePr>
          <p:cNvPr id="8" name="Chart 7">
            <a:extLst>
              <a:ext uri="{FF2B5EF4-FFF2-40B4-BE49-F238E27FC236}">
                <a16:creationId xmlns:a16="http://schemas.microsoft.com/office/drawing/2014/main" id="{F81149DF-A893-6C2F-7985-D3319FF66A9A}"/>
              </a:ext>
            </a:extLst>
          </p:cNvPr>
          <p:cNvGraphicFramePr/>
          <p:nvPr>
            <p:extLst>
              <p:ext uri="{D42A27DB-BD31-4B8C-83A1-F6EECF244321}">
                <p14:modId xmlns:p14="http://schemas.microsoft.com/office/powerpoint/2010/main" val="3233690288"/>
              </p:ext>
            </p:extLst>
          </p:nvPr>
        </p:nvGraphicFramePr>
        <p:xfrm>
          <a:off x="6623385" y="2123465"/>
          <a:ext cx="5413540" cy="341317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F6B4776C-9D52-049A-D9C0-C7FED7EC98F6}"/>
              </a:ext>
            </a:extLst>
          </p:cNvPr>
          <p:cNvSpPr txBox="1"/>
          <p:nvPr/>
        </p:nvSpPr>
        <p:spPr>
          <a:xfrm>
            <a:off x="409074" y="2646919"/>
            <a:ext cx="6214311" cy="23852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Joining of users first increased and then decreased every year</a:t>
            </a:r>
          </a:p>
          <a:p>
            <a:pPr marL="285750" indent="-285750">
              <a:lnSpc>
                <a:spcPct val="150000"/>
              </a:lnSpc>
              <a:buFont typeface="Arial" panose="020B0604020202020204" pitchFamily="34" charset="0"/>
              <a:buChar char="•"/>
            </a:pPr>
            <a:r>
              <a:rPr lang="en-US" dirty="0"/>
              <a:t>No. of users joining Yelp increased from 2010 up until 2015</a:t>
            </a:r>
          </a:p>
          <a:p>
            <a:pPr marL="285750" indent="-285750">
              <a:lnSpc>
                <a:spcPct val="150000"/>
              </a:lnSpc>
              <a:buFont typeface="Arial" panose="020B0604020202020204" pitchFamily="34" charset="0"/>
              <a:buChar char="•"/>
            </a:pPr>
            <a:r>
              <a:rPr lang="en-US" dirty="0"/>
              <a:t>From 2015 onwards users joining yelp decreased every year</a:t>
            </a:r>
          </a:p>
          <a:p>
            <a:pPr marL="285750" indent="-285750">
              <a:lnSpc>
                <a:spcPct val="150000"/>
              </a:lnSpc>
              <a:buFont typeface="Arial" panose="020B0604020202020204" pitchFamily="34" charset="0"/>
              <a:buChar char="•"/>
            </a:pPr>
            <a:r>
              <a:rPr lang="en-US" dirty="0"/>
              <a:t>Most </a:t>
            </a:r>
            <a:r>
              <a:rPr lang="en-US" dirty="0" err="1"/>
              <a:t>joinings</a:t>
            </a:r>
            <a:r>
              <a:rPr lang="en-US" dirty="0"/>
              <a:t> happened in the year 2015 - </a:t>
            </a:r>
            <a:r>
              <a:rPr lang="en-US" b="0" i="0" u="none" strike="noStrike" dirty="0">
                <a:solidFill>
                  <a:srgbClr val="000000"/>
                </a:solidFill>
                <a:effectLst/>
                <a:latin typeface="Calibri" panose="020F0502020204030204" pitchFamily="34" charset="0"/>
              </a:rPr>
              <a:t>247850</a:t>
            </a:r>
            <a:r>
              <a:rPr lang="en-US" dirty="0"/>
              <a:t> users</a:t>
            </a:r>
          </a:p>
          <a:p>
            <a:pPr marL="283464" indent="-285750">
              <a:spcBef>
                <a:spcPts val="600"/>
              </a:spcBef>
              <a:buFont typeface="Arial" panose="020B0604020202020204" pitchFamily="34" charset="0"/>
              <a:buChar char="•"/>
            </a:pPr>
            <a:r>
              <a:rPr lang="en-US" dirty="0"/>
              <a:t>Least </a:t>
            </a:r>
            <a:r>
              <a:rPr lang="en-US" dirty="0" err="1"/>
              <a:t>joinings</a:t>
            </a:r>
            <a:r>
              <a:rPr lang="en-US" dirty="0"/>
              <a:t> happened in 2021 – 40485 (assuming we </a:t>
            </a:r>
            <a:r>
              <a:rPr lang="en-US" dirty="0" err="1"/>
              <a:t>donnot</a:t>
            </a:r>
            <a:r>
              <a:rPr lang="en-US" dirty="0"/>
              <a:t> have the data up until December 31, 2022.)</a:t>
            </a:r>
          </a:p>
        </p:txBody>
      </p:sp>
    </p:spTree>
    <p:extLst>
      <p:ext uri="{BB962C8B-B14F-4D97-AF65-F5344CB8AC3E}">
        <p14:creationId xmlns:p14="http://schemas.microsoft.com/office/powerpoint/2010/main" val="383374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p:txBody>
          <a:bodyPr/>
          <a:lstStyle/>
          <a:p>
            <a:r>
              <a:rPr lang="en-US" dirty="0"/>
              <a:t>Elite users since 2012</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21356"/>
            <a:ext cx="8070574" cy="369332"/>
          </a:xfrm>
          <a:prstGeom prst="rect">
            <a:avLst/>
          </a:prstGeom>
          <a:noFill/>
        </p:spPr>
        <p:txBody>
          <a:bodyPr wrap="square" rtlCol="0">
            <a:spAutoFit/>
          </a:bodyPr>
          <a:lstStyle/>
          <a:p>
            <a:r>
              <a:rPr lang="en-US" i="1" dirty="0"/>
              <a:t>How many users were elite in each of the 10 years from 2012 through 2021?</a:t>
            </a:r>
          </a:p>
        </p:txBody>
      </p:sp>
      <p:graphicFrame>
        <p:nvGraphicFramePr>
          <p:cNvPr id="8" name="Chart 7">
            <a:extLst>
              <a:ext uri="{FF2B5EF4-FFF2-40B4-BE49-F238E27FC236}">
                <a16:creationId xmlns:a16="http://schemas.microsoft.com/office/drawing/2014/main" id="{F81149DF-A893-6C2F-7985-D3319FF66A9A}"/>
              </a:ext>
            </a:extLst>
          </p:cNvPr>
          <p:cNvGraphicFramePr/>
          <p:nvPr>
            <p:extLst>
              <p:ext uri="{D42A27DB-BD31-4B8C-83A1-F6EECF244321}">
                <p14:modId xmlns:p14="http://schemas.microsoft.com/office/powerpoint/2010/main" val="1892534482"/>
              </p:ext>
            </p:extLst>
          </p:nvPr>
        </p:nvGraphicFramePr>
        <p:xfrm>
          <a:off x="7152773" y="2267953"/>
          <a:ext cx="4703677" cy="3160407"/>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F6B4776C-9D52-049A-D9C0-C7FED7EC98F6}"/>
              </a:ext>
            </a:extLst>
          </p:cNvPr>
          <p:cNvSpPr txBox="1"/>
          <p:nvPr/>
        </p:nvSpPr>
        <p:spPr>
          <a:xfrm>
            <a:off x="409074" y="2646919"/>
            <a:ext cx="6214311" cy="2539157"/>
          </a:xfrm>
          <a:prstGeom prst="rect">
            <a:avLst/>
          </a:prstGeom>
          <a:solidFill>
            <a:schemeClr val="bg1"/>
          </a:solidFill>
        </p:spPr>
        <p:txBody>
          <a:bodyPr wrap="square" rtlCol="0">
            <a:spAutoFit/>
          </a:bodyPr>
          <a:lstStyle/>
          <a:p>
            <a:pPr marL="285750" indent="-285750">
              <a:spcBef>
                <a:spcPts val="600"/>
              </a:spcBef>
              <a:buFont typeface="Arial" panose="020B0604020202020204" pitchFamily="34" charset="0"/>
              <a:buChar char="•"/>
            </a:pPr>
            <a:r>
              <a:rPr lang="en-US" dirty="0"/>
              <a:t>Interestingly, the no of elite users is constantly increasing through the years since 2012</a:t>
            </a:r>
          </a:p>
          <a:p>
            <a:pPr marL="285750" indent="-285750">
              <a:spcBef>
                <a:spcPts val="600"/>
              </a:spcBef>
              <a:buFont typeface="Arial" panose="020B0604020202020204" pitchFamily="34" charset="0"/>
              <a:buChar char="•"/>
            </a:pPr>
            <a:r>
              <a:rPr lang="en-US" dirty="0"/>
              <a:t>There is a slight decrease in the no. of elite users in year 2020 compared to 2019 but this may be due to Covid-19</a:t>
            </a:r>
          </a:p>
          <a:p>
            <a:pPr marL="285750" indent="-285750">
              <a:spcBef>
                <a:spcPts val="600"/>
              </a:spcBef>
              <a:buFont typeface="Arial" panose="020B0604020202020204" pitchFamily="34" charset="0"/>
              <a:buChar char="•"/>
            </a:pPr>
            <a:r>
              <a:rPr lang="en-US" dirty="0"/>
              <a:t>The craze among the existing users of Yelp is increasing while it is inverted among the new users</a:t>
            </a:r>
          </a:p>
          <a:p>
            <a:pPr marL="285750" indent="-285750">
              <a:spcBef>
                <a:spcPts val="600"/>
              </a:spcBef>
              <a:buFont typeface="Arial" panose="020B0604020202020204" pitchFamily="34" charset="0"/>
              <a:buChar char="•"/>
            </a:pPr>
            <a:r>
              <a:rPr lang="en-US" dirty="0"/>
              <a:t>The excitement to maintain the previous year’s elite status would have also played a role here</a:t>
            </a:r>
          </a:p>
        </p:txBody>
      </p:sp>
    </p:spTree>
    <p:extLst>
      <p:ext uri="{BB962C8B-B14F-4D97-AF65-F5344CB8AC3E}">
        <p14:creationId xmlns:p14="http://schemas.microsoft.com/office/powerpoint/2010/main" val="252735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p:txBody>
          <a:bodyPr/>
          <a:lstStyle/>
          <a:p>
            <a:r>
              <a:rPr lang="en-US" dirty="0"/>
              <a:t>Users with most 5-star reviews</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21356"/>
            <a:ext cx="11137900" cy="923330"/>
          </a:xfrm>
          <a:prstGeom prst="rect">
            <a:avLst/>
          </a:prstGeom>
          <a:noFill/>
        </p:spPr>
        <p:txBody>
          <a:bodyPr wrap="square" rtlCol="0">
            <a:spAutoFit/>
          </a:bodyPr>
          <a:lstStyle/>
          <a:p>
            <a:r>
              <a:rPr lang="en-US" i="1" dirty="0"/>
              <a:t>Which of our users has the most 5-star reviews of all time? Give us the person’s name, when they joined Yelp, how many fans they have, how many funny, useful, and cool ratings they’ve gotten. Please also gives us 3-5 examples of recent 5-star reviews they have written</a:t>
            </a:r>
          </a:p>
        </p:txBody>
      </p:sp>
      <p:graphicFrame>
        <p:nvGraphicFramePr>
          <p:cNvPr id="8" name="Chart 7">
            <a:extLst>
              <a:ext uri="{FF2B5EF4-FFF2-40B4-BE49-F238E27FC236}">
                <a16:creationId xmlns:a16="http://schemas.microsoft.com/office/drawing/2014/main" id="{F81149DF-A893-6C2F-7985-D3319FF66A9A}"/>
              </a:ext>
            </a:extLst>
          </p:cNvPr>
          <p:cNvGraphicFramePr/>
          <p:nvPr>
            <p:extLst>
              <p:ext uri="{D42A27DB-BD31-4B8C-83A1-F6EECF244321}">
                <p14:modId xmlns:p14="http://schemas.microsoft.com/office/powerpoint/2010/main" val="2592058987"/>
              </p:ext>
            </p:extLst>
          </p:nvPr>
        </p:nvGraphicFramePr>
        <p:xfrm>
          <a:off x="7391400" y="4395461"/>
          <a:ext cx="4207376" cy="185953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F6B4776C-9D52-049A-D9C0-C7FED7EC98F6}"/>
              </a:ext>
            </a:extLst>
          </p:cNvPr>
          <p:cNvSpPr txBox="1"/>
          <p:nvPr/>
        </p:nvSpPr>
        <p:spPr>
          <a:xfrm>
            <a:off x="944145" y="2796168"/>
            <a:ext cx="6214311" cy="2616101"/>
          </a:xfrm>
          <a:prstGeom prst="rect">
            <a:avLst/>
          </a:prstGeom>
          <a:solidFill>
            <a:schemeClr val="bg1"/>
          </a:solidFill>
        </p:spPr>
        <p:txBody>
          <a:bodyPr wrap="square" rtlCol="0">
            <a:spAutoFit/>
          </a:bodyPr>
          <a:lstStyle/>
          <a:p>
            <a:pPr marL="285750" indent="-285750">
              <a:spcBef>
                <a:spcPts val="600"/>
              </a:spcBef>
              <a:buFont typeface="Arial" panose="020B0604020202020204" pitchFamily="34" charset="0"/>
              <a:buChar char="•"/>
            </a:pPr>
            <a:r>
              <a:rPr lang="en-US" dirty="0"/>
              <a:t>Michael, Marielle and Michelle are Yelp’s top users with most no. of 5-star reviews</a:t>
            </a:r>
          </a:p>
          <a:p>
            <a:pPr marL="285750" indent="-285750">
              <a:spcBef>
                <a:spcPts val="600"/>
              </a:spcBef>
              <a:buFont typeface="Arial" panose="020B0604020202020204" pitchFamily="34" charset="0"/>
              <a:buChar char="•"/>
            </a:pPr>
            <a:r>
              <a:rPr lang="en-US" dirty="0"/>
              <a:t>Michael and Marielle joined Yelp in 2010  </a:t>
            </a:r>
          </a:p>
          <a:p>
            <a:pPr marL="285750" indent="-285750">
              <a:spcBef>
                <a:spcPts val="600"/>
              </a:spcBef>
              <a:buFont typeface="Arial" panose="020B0604020202020204" pitchFamily="34" charset="0"/>
              <a:buChar char="•"/>
            </a:pPr>
            <a:r>
              <a:rPr lang="en-US" dirty="0"/>
              <a:t>Michelle joined Yelp in 2008</a:t>
            </a:r>
          </a:p>
          <a:p>
            <a:pPr marL="285750" indent="-285750">
              <a:spcBef>
                <a:spcPts val="600"/>
              </a:spcBef>
              <a:buFont typeface="Arial" panose="020B0604020202020204" pitchFamily="34" charset="0"/>
              <a:buChar char="•"/>
            </a:pPr>
            <a:r>
              <a:rPr lang="en-US" dirty="0"/>
              <a:t>All 3 of them had higher useful votes compared to funny and cool votes</a:t>
            </a:r>
          </a:p>
          <a:p>
            <a:pPr marL="285750" indent="-285750">
              <a:spcBef>
                <a:spcPts val="600"/>
              </a:spcBef>
              <a:buFont typeface="Arial" panose="020B0604020202020204" pitchFamily="34" charset="0"/>
              <a:buChar char="•"/>
            </a:pPr>
            <a:r>
              <a:rPr lang="en-US" dirty="0"/>
              <a:t>This tells us the 5-star rating highly probable if the review is useful in the eye of the reader</a:t>
            </a:r>
          </a:p>
        </p:txBody>
      </p:sp>
      <p:graphicFrame>
        <p:nvGraphicFramePr>
          <p:cNvPr id="4" name="Chart 3">
            <a:extLst>
              <a:ext uri="{FF2B5EF4-FFF2-40B4-BE49-F238E27FC236}">
                <a16:creationId xmlns:a16="http://schemas.microsoft.com/office/drawing/2014/main" id="{CCBCCFB2-90E6-D191-BF41-B825523C3575}"/>
              </a:ext>
            </a:extLst>
          </p:cNvPr>
          <p:cNvGraphicFramePr/>
          <p:nvPr>
            <p:extLst>
              <p:ext uri="{D42A27DB-BD31-4B8C-83A1-F6EECF244321}">
                <p14:modId xmlns:p14="http://schemas.microsoft.com/office/powerpoint/2010/main" val="3860792813"/>
              </p:ext>
            </p:extLst>
          </p:nvPr>
        </p:nvGraphicFramePr>
        <p:xfrm>
          <a:off x="7391400" y="2244686"/>
          <a:ext cx="4207376" cy="185953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155136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p:txBody>
          <a:bodyPr/>
          <a:lstStyle/>
          <a:p>
            <a:r>
              <a:rPr lang="en-US" dirty="0"/>
              <a:t>States with most businesses</a:t>
            </a:r>
          </a:p>
        </p:txBody>
      </p:sp>
      <p:sp>
        <p:nvSpPr>
          <p:cNvPr id="3" name="TextBox 2">
            <a:extLst>
              <a:ext uri="{FF2B5EF4-FFF2-40B4-BE49-F238E27FC236}">
                <a16:creationId xmlns:a16="http://schemas.microsoft.com/office/drawing/2014/main" id="{4979CA02-EB30-4188-07CF-22F7FB9D7A1E}"/>
              </a:ext>
            </a:extLst>
          </p:cNvPr>
          <p:cNvSpPr txBox="1"/>
          <p:nvPr/>
        </p:nvSpPr>
        <p:spPr>
          <a:xfrm>
            <a:off x="838200" y="1321356"/>
            <a:ext cx="11137900" cy="369332"/>
          </a:xfrm>
          <a:prstGeom prst="rect">
            <a:avLst/>
          </a:prstGeom>
          <a:noFill/>
        </p:spPr>
        <p:txBody>
          <a:bodyPr wrap="square" rtlCol="0">
            <a:spAutoFit/>
          </a:bodyPr>
          <a:lstStyle/>
          <a:p>
            <a:r>
              <a:rPr lang="en-US" i="1" dirty="0"/>
              <a:t>Which US states have the most businesses in our database? Give us the top 10 states</a:t>
            </a:r>
          </a:p>
        </p:txBody>
      </p:sp>
      <p:sp>
        <p:nvSpPr>
          <p:cNvPr id="9" name="TextBox 8">
            <a:extLst>
              <a:ext uri="{FF2B5EF4-FFF2-40B4-BE49-F238E27FC236}">
                <a16:creationId xmlns:a16="http://schemas.microsoft.com/office/drawing/2014/main" id="{F6B4776C-9D52-049A-D9C0-C7FED7EC98F6}"/>
              </a:ext>
            </a:extLst>
          </p:cNvPr>
          <p:cNvSpPr txBox="1"/>
          <p:nvPr/>
        </p:nvSpPr>
        <p:spPr>
          <a:xfrm>
            <a:off x="1052046" y="2468374"/>
            <a:ext cx="5741135" cy="2893100"/>
          </a:xfrm>
          <a:prstGeom prst="rect">
            <a:avLst/>
          </a:prstGeom>
          <a:solidFill>
            <a:schemeClr val="bg1"/>
          </a:solidFill>
        </p:spPr>
        <p:txBody>
          <a:bodyPr wrap="square" rtlCol="0">
            <a:spAutoFit/>
          </a:bodyPr>
          <a:lstStyle/>
          <a:p>
            <a:pPr marL="285750" indent="-285750">
              <a:spcBef>
                <a:spcPts val="600"/>
              </a:spcBef>
              <a:buFont typeface="Arial" panose="020B0604020202020204" pitchFamily="34" charset="0"/>
              <a:buChar char="•"/>
            </a:pPr>
            <a:r>
              <a:rPr lang="en-US" dirty="0"/>
              <a:t>Pennsylvania has the most no. of businesses - 34039</a:t>
            </a:r>
          </a:p>
          <a:p>
            <a:pPr marL="285750" indent="-285750">
              <a:spcBef>
                <a:spcPts val="600"/>
              </a:spcBef>
              <a:buFont typeface="Arial" panose="020B0604020202020204" pitchFamily="34" charset="0"/>
              <a:buChar char="•"/>
            </a:pPr>
            <a:r>
              <a:rPr lang="en-US" dirty="0"/>
              <a:t>Florida has the second most businesses - 26330</a:t>
            </a:r>
          </a:p>
          <a:p>
            <a:pPr marL="285750" indent="-285750">
              <a:spcBef>
                <a:spcPts val="600"/>
              </a:spcBef>
              <a:buFont typeface="Arial" panose="020B0604020202020204" pitchFamily="34" charset="0"/>
              <a:buChar char="•"/>
            </a:pPr>
            <a:r>
              <a:rPr lang="en-US" dirty="0"/>
              <a:t>Almost 45% of all businesses in top 10 states resides in either Pennsylvania or Florida</a:t>
            </a:r>
          </a:p>
          <a:p>
            <a:pPr marL="285750" indent="-285750">
              <a:spcBef>
                <a:spcPts val="600"/>
              </a:spcBef>
              <a:buFont typeface="Arial" panose="020B0604020202020204" pitchFamily="34" charset="0"/>
              <a:buChar char="•"/>
            </a:pPr>
            <a:r>
              <a:rPr lang="en-US" dirty="0"/>
              <a:t>Tennessee stands at third place with 12056 businesses, less than 50% of businesses Florida has </a:t>
            </a:r>
          </a:p>
          <a:p>
            <a:pPr marL="285750" indent="-285750">
              <a:spcBef>
                <a:spcPts val="600"/>
              </a:spcBef>
              <a:buFont typeface="Arial" panose="020B0604020202020204" pitchFamily="34" charset="0"/>
              <a:buChar char="•"/>
            </a:pPr>
            <a:r>
              <a:rPr lang="en-US" dirty="0"/>
              <a:t>Next places are </a:t>
            </a:r>
            <a:r>
              <a:rPr lang="en-US" dirty="0" err="1"/>
              <a:t>holded</a:t>
            </a:r>
            <a:r>
              <a:rPr lang="en-US" dirty="0"/>
              <a:t> by Indiana, Missouri, Los Angeles, Arizona, New Jersey, Nevada and California respectively</a:t>
            </a:r>
          </a:p>
        </p:txBody>
      </p:sp>
      <p:graphicFrame>
        <p:nvGraphicFramePr>
          <p:cNvPr id="5" name="Chart 4">
            <a:extLst>
              <a:ext uri="{FF2B5EF4-FFF2-40B4-BE49-F238E27FC236}">
                <a16:creationId xmlns:a16="http://schemas.microsoft.com/office/drawing/2014/main" id="{CEC81EDC-B00F-998F-5A7B-CB63133837F6}"/>
              </a:ext>
            </a:extLst>
          </p:cNvPr>
          <p:cNvGraphicFramePr/>
          <p:nvPr>
            <p:extLst>
              <p:ext uri="{D42A27DB-BD31-4B8C-83A1-F6EECF244321}">
                <p14:modId xmlns:p14="http://schemas.microsoft.com/office/powerpoint/2010/main" val="878050393"/>
              </p:ext>
            </p:extLst>
          </p:nvPr>
        </p:nvGraphicFramePr>
        <p:xfrm>
          <a:off x="7502468" y="1978759"/>
          <a:ext cx="4473632" cy="38723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1668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Top Business Categories</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369332"/>
          </a:xfrm>
          <a:prstGeom prst="rect">
            <a:avLst/>
          </a:prstGeom>
          <a:noFill/>
        </p:spPr>
        <p:txBody>
          <a:bodyPr wrap="square" rtlCol="0">
            <a:spAutoFit/>
          </a:bodyPr>
          <a:lstStyle/>
          <a:p>
            <a:r>
              <a:rPr lang="en-US" i="1" dirty="0"/>
              <a:t>What are our top ten business categories? In other words, which 10 categories have most businesses assigned to them?</a:t>
            </a:r>
          </a:p>
        </p:txBody>
      </p:sp>
      <p:sp>
        <p:nvSpPr>
          <p:cNvPr id="9" name="TextBox 8">
            <a:extLst>
              <a:ext uri="{FF2B5EF4-FFF2-40B4-BE49-F238E27FC236}">
                <a16:creationId xmlns:a16="http://schemas.microsoft.com/office/drawing/2014/main" id="{F6B4776C-9D52-049A-D9C0-C7FED7EC98F6}"/>
              </a:ext>
            </a:extLst>
          </p:cNvPr>
          <p:cNvSpPr txBox="1"/>
          <p:nvPr/>
        </p:nvSpPr>
        <p:spPr>
          <a:xfrm>
            <a:off x="979586" y="2551290"/>
            <a:ext cx="6214311" cy="3093154"/>
          </a:xfrm>
          <a:prstGeom prst="rect">
            <a:avLst/>
          </a:prstGeom>
          <a:solidFill>
            <a:schemeClr val="bg1"/>
          </a:solidFill>
        </p:spPr>
        <p:txBody>
          <a:bodyPr wrap="square" rtlCol="0">
            <a:spAutoFit/>
          </a:bodyPr>
          <a:lstStyle/>
          <a:p>
            <a:pPr marL="285750" indent="-285750">
              <a:spcBef>
                <a:spcPts val="600"/>
              </a:spcBef>
              <a:buFont typeface="Arial" panose="020B0604020202020204" pitchFamily="34" charset="0"/>
              <a:buChar char="•"/>
            </a:pPr>
            <a:r>
              <a:rPr lang="en-US" dirty="0"/>
              <a:t>Restaurants and Food lead with 80,049 businesses, showcasing high consumer demand in food and dining sector</a:t>
            </a:r>
          </a:p>
          <a:p>
            <a:pPr marL="285750" indent="-285750">
              <a:spcBef>
                <a:spcPts val="600"/>
              </a:spcBef>
              <a:buFont typeface="Arial" panose="020B0604020202020204" pitchFamily="34" charset="0"/>
              <a:buChar char="•"/>
            </a:pPr>
            <a:r>
              <a:rPr lang="en-US" dirty="0"/>
              <a:t>Shopping ranks third with 24,395 businesses, highlighting significant consumer spending</a:t>
            </a:r>
          </a:p>
          <a:p>
            <a:pPr marL="285750" indent="-285750">
              <a:spcBef>
                <a:spcPts val="600"/>
              </a:spcBef>
              <a:buFont typeface="Arial" panose="020B0604020202020204" pitchFamily="34" charset="0"/>
              <a:buChar char="•"/>
            </a:pPr>
            <a:r>
              <a:rPr lang="en-US" dirty="0"/>
              <a:t>The presence of Home Services, Beauty &amp; Spas, Health &amp; Medical, and Local Services in the top ten categories represents the importance of service-oriented businesses</a:t>
            </a:r>
          </a:p>
          <a:p>
            <a:pPr marL="285750" indent="-285750">
              <a:spcBef>
                <a:spcPts val="600"/>
              </a:spcBef>
              <a:buFont typeface="Arial" panose="020B0604020202020204" pitchFamily="34" charset="0"/>
              <a:buChar char="•"/>
            </a:pPr>
            <a:r>
              <a:rPr lang="en-US" dirty="0"/>
              <a:t>Nightlife and Bars, with 12,281 and 11,065 businesses respectively, point to a thriving entertainment and leisure industry</a:t>
            </a:r>
          </a:p>
        </p:txBody>
      </p:sp>
      <p:graphicFrame>
        <p:nvGraphicFramePr>
          <p:cNvPr id="5" name="Chart 4">
            <a:extLst>
              <a:ext uri="{FF2B5EF4-FFF2-40B4-BE49-F238E27FC236}">
                <a16:creationId xmlns:a16="http://schemas.microsoft.com/office/drawing/2014/main" id="{CEC81EDC-B00F-998F-5A7B-CB63133837F6}"/>
              </a:ext>
            </a:extLst>
          </p:cNvPr>
          <p:cNvGraphicFramePr/>
          <p:nvPr>
            <p:extLst>
              <p:ext uri="{D42A27DB-BD31-4B8C-83A1-F6EECF244321}">
                <p14:modId xmlns:p14="http://schemas.microsoft.com/office/powerpoint/2010/main" val="3681879603"/>
              </p:ext>
            </p:extLst>
          </p:nvPr>
        </p:nvGraphicFramePr>
        <p:xfrm>
          <a:off x="7193898" y="2091070"/>
          <a:ext cx="4843026" cy="383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87543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Average Rating of Top Business Categories</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369332"/>
          </a:xfrm>
          <a:prstGeom prst="rect">
            <a:avLst/>
          </a:prstGeom>
          <a:noFill/>
        </p:spPr>
        <p:txBody>
          <a:bodyPr wrap="square" rtlCol="0">
            <a:spAutoFit/>
          </a:bodyPr>
          <a:lstStyle/>
          <a:p>
            <a:r>
              <a:rPr lang="en-US" i="1" dirty="0"/>
              <a:t>What is the average rating of the businesses in each of the top ten categories?</a:t>
            </a:r>
          </a:p>
        </p:txBody>
      </p:sp>
      <p:sp>
        <p:nvSpPr>
          <p:cNvPr id="9" name="TextBox 8">
            <a:extLst>
              <a:ext uri="{FF2B5EF4-FFF2-40B4-BE49-F238E27FC236}">
                <a16:creationId xmlns:a16="http://schemas.microsoft.com/office/drawing/2014/main" id="{F6B4776C-9D52-049A-D9C0-C7FED7EC98F6}"/>
              </a:ext>
            </a:extLst>
          </p:cNvPr>
          <p:cNvSpPr txBox="1"/>
          <p:nvPr/>
        </p:nvSpPr>
        <p:spPr>
          <a:xfrm>
            <a:off x="751840" y="2462291"/>
            <a:ext cx="6350381" cy="3093154"/>
          </a:xfrm>
          <a:prstGeom prst="rect">
            <a:avLst/>
          </a:prstGeom>
          <a:solidFill>
            <a:schemeClr val="bg1"/>
          </a:solidFill>
        </p:spPr>
        <p:txBody>
          <a:bodyPr wrap="square" rtlCol="0">
            <a:spAutoFit/>
          </a:bodyPr>
          <a:lstStyle/>
          <a:p>
            <a:pPr marL="285750" indent="-285750">
              <a:spcBef>
                <a:spcPts val="600"/>
              </a:spcBef>
              <a:buFont typeface="Arial" panose="020B0604020202020204" pitchFamily="34" charset="0"/>
              <a:buChar char="•"/>
            </a:pPr>
            <a:r>
              <a:rPr lang="en-US" dirty="0"/>
              <a:t>Beauty &amp; Spas have the highest average rating of 3.811, indicating strong customer satisfaction in this sector</a:t>
            </a:r>
          </a:p>
          <a:p>
            <a:pPr marL="285750" indent="-285750">
              <a:spcBef>
                <a:spcPts val="600"/>
              </a:spcBef>
              <a:buFont typeface="Arial" panose="020B0604020202020204" pitchFamily="34" charset="0"/>
              <a:buChar char="•"/>
            </a:pPr>
            <a:r>
              <a:rPr lang="en-US" dirty="0"/>
              <a:t>Food and Nightlife categories maintain good ratings at 3.669 and 3.656, respectively, suggesting positive experiences in dining and entertainment</a:t>
            </a:r>
          </a:p>
          <a:p>
            <a:pPr marL="285750" indent="-285750">
              <a:spcBef>
                <a:spcPts val="600"/>
              </a:spcBef>
              <a:buFont typeface="Arial" panose="020B0604020202020204" pitchFamily="34" charset="0"/>
              <a:buChar char="•"/>
            </a:pPr>
            <a:r>
              <a:rPr lang="en-US" dirty="0"/>
              <a:t>Despite being the most populous category, Restaurants have a lower average rating of 3.515, hinting at fierce competition and varying customer experiences</a:t>
            </a:r>
          </a:p>
          <a:p>
            <a:pPr marL="285750" indent="-285750">
              <a:spcBef>
                <a:spcPts val="600"/>
              </a:spcBef>
              <a:buFont typeface="Arial" panose="020B0604020202020204" pitchFamily="34" charset="0"/>
              <a:buChar char="•"/>
            </a:pPr>
            <a:r>
              <a:rPr lang="en-US" dirty="0"/>
              <a:t>With the lowest average rating of 3.457, the 'Home Services' category is facing challenges in meeting customer expectations</a:t>
            </a:r>
          </a:p>
        </p:txBody>
      </p:sp>
      <p:graphicFrame>
        <p:nvGraphicFramePr>
          <p:cNvPr id="5" name="Chart 4">
            <a:extLst>
              <a:ext uri="{FF2B5EF4-FFF2-40B4-BE49-F238E27FC236}">
                <a16:creationId xmlns:a16="http://schemas.microsoft.com/office/drawing/2014/main" id="{CEC81EDC-B00F-998F-5A7B-CB63133837F6}"/>
              </a:ext>
            </a:extLst>
          </p:cNvPr>
          <p:cNvGraphicFramePr/>
          <p:nvPr>
            <p:extLst>
              <p:ext uri="{D42A27DB-BD31-4B8C-83A1-F6EECF244321}">
                <p14:modId xmlns:p14="http://schemas.microsoft.com/office/powerpoint/2010/main" val="3169640721"/>
              </p:ext>
            </p:extLst>
          </p:nvPr>
        </p:nvGraphicFramePr>
        <p:xfrm>
          <a:off x="7193898" y="2091070"/>
          <a:ext cx="4843026" cy="383559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404535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D240D-2E95-34EA-2DD2-E778747EF415}"/>
              </a:ext>
            </a:extLst>
          </p:cNvPr>
          <p:cNvSpPr>
            <a:spLocks noGrp="1"/>
          </p:cNvSpPr>
          <p:nvPr>
            <p:ph type="title"/>
          </p:nvPr>
        </p:nvSpPr>
        <p:spPr>
          <a:xfrm>
            <a:off x="751840" y="365125"/>
            <a:ext cx="10515600" cy="1325563"/>
          </a:xfrm>
        </p:spPr>
        <p:txBody>
          <a:bodyPr/>
          <a:lstStyle/>
          <a:p>
            <a:r>
              <a:rPr lang="en-US" dirty="0"/>
              <a:t>Funniest vs Least Funny Restaurant Reviews</a:t>
            </a:r>
          </a:p>
        </p:txBody>
      </p:sp>
      <p:sp>
        <p:nvSpPr>
          <p:cNvPr id="3" name="TextBox 2">
            <a:extLst>
              <a:ext uri="{FF2B5EF4-FFF2-40B4-BE49-F238E27FC236}">
                <a16:creationId xmlns:a16="http://schemas.microsoft.com/office/drawing/2014/main" id="{4979CA02-EB30-4188-07CF-22F7FB9D7A1E}"/>
              </a:ext>
            </a:extLst>
          </p:cNvPr>
          <p:cNvSpPr txBox="1"/>
          <p:nvPr/>
        </p:nvSpPr>
        <p:spPr>
          <a:xfrm>
            <a:off x="751840" y="1321356"/>
            <a:ext cx="11224260" cy="923330"/>
          </a:xfrm>
          <a:prstGeom prst="rect">
            <a:avLst/>
          </a:prstGeom>
          <a:noFill/>
        </p:spPr>
        <p:txBody>
          <a:bodyPr wrap="square" rtlCol="0">
            <a:spAutoFit/>
          </a:bodyPr>
          <a:lstStyle/>
          <a:p>
            <a:r>
              <a:rPr lang="en-US" i="1" dirty="0"/>
              <a:t>We’re wondering what makes users tag a Restaurant review as “funny”. Can you give us 5 examples of the funniest Restaurant reviews and 5 examples of the 10 least funny? We’d also like you to look at a larger set of funny and unfunny reviews and tell us if you see any patterns that separate the two.</a:t>
            </a:r>
          </a:p>
        </p:txBody>
      </p:sp>
      <p:sp>
        <p:nvSpPr>
          <p:cNvPr id="10" name="TextBox 9">
            <a:extLst>
              <a:ext uri="{FF2B5EF4-FFF2-40B4-BE49-F238E27FC236}">
                <a16:creationId xmlns:a16="http://schemas.microsoft.com/office/drawing/2014/main" id="{A3C697AF-68F9-55C5-6B19-3D2D523EA39E}"/>
              </a:ext>
            </a:extLst>
          </p:cNvPr>
          <p:cNvSpPr txBox="1"/>
          <p:nvPr/>
        </p:nvSpPr>
        <p:spPr>
          <a:xfrm>
            <a:off x="928578" y="2542799"/>
            <a:ext cx="6946604" cy="3724096"/>
          </a:xfrm>
          <a:prstGeom prst="rect">
            <a:avLst/>
          </a:prstGeom>
          <a:noFill/>
        </p:spPr>
        <p:txBody>
          <a:bodyPr wrap="square" rtlCol="0">
            <a:spAutoFit/>
          </a:bodyPr>
          <a:lstStyle/>
          <a:p>
            <a:pPr marL="285750" indent="-285750">
              <a:buFont typeface="Arial" panose="020B0604020202020204" pitchFamily="34" charset="0"/>
              <a:buChar char="•"/>
            </a:pPr>
            <a:r>
              <a:rPr lang="en-US" dirty="0"/>
              <a:t>Funny reviews often contain a mix of sarcasm, hyperbole, and vivid storytelling, making them more entertaining to read and are providing a narrative-like account of the dining experience</a:t>
            </a:r>
          </a:p>
          <a:p>
            <a:pPr marL="285750" indent="-285750">
              <a:spcBef>
                <a:spcPts val="600"/>
              </a:spcBef>
              <a:buFont typeface="Arial" panose="020B0604020202020204" pitchFamily="34" charset="0"/>
              <a:buChar char="•"/>
            </a:pPr>
            <a:r>
              <a:rPr lang="en-US" dirty="0"/>
              <a:t>Least funny reviews, on the other hand, stick to basic details about food quality, service, and atmosphere without diving into storytelling</a:t>
            </a:r>
          </a:p>
          <a:p>
            <a:pPr marL="285750" indent="-285750">
              <a:spcBef>
                <a:spcPts val="600"/>
              </a:spcBef>
              <a:buFont typeface="Arial" panose="020B0604020202020204" pitchFamily="34" charset="0"/>
              <a:buChar char="•"/>
            </a:pPr>
            <a:r>
              <a:rPr lang="en-US" dirty="0"/>
              <a:t>The funny reviews often focus on negative experiences but present them in a humorous or exaggerated way</a:t>
            </a:r>
          </a:p>
          <a:p>
            <a:pPr marL="285750" indent="-285750">
              <a:spcBef>
                <a:spcPts val="600"/>
              </a:spcBef>
              <a:buFont typeface="Arial" panose="020B0604020202020204" pitchFamily="34" charset="0"/>
              <a:buChar char="•"/>
            </a:pPr>
            <a:r>
              <a:rPr lang="en-US" dirty="0"/>
              <a:t>Least funny reviews, while they may also mention negative aspects, do so in a more matter-of-fact manner</a:t>
            </a:r>
          </a:p>
          <a:p>
            <a:pPr marL="285750" indent="-285750">
              <a:spcBef>
                <a:spcPts val="600"/>
              </a:spcBef>
              <a:buFont typeface="Arial" panose="020B0604020202020204" pitchFamily="34" charset="0"/>
              <a:buChar char="•"/>
            </a:pPr>
            <a:r>
              <a:rPr lang="en-US" dirty="0"/>
              <a:t>Funny reviews tend to be longer and more complex, while the Least funny reviews are typically shorter and more to the point</a:t>
            </a:r>
          </a:p>
          <a:p>
            <a:pPr marL="285750" indent="-285750">
              <a:buFont typeface="Arial" panose="020B0604020202020204" pitchFamily="34" charset="0"/>
              <a:buChar char="•"/>
            </a:pPr>
            <a:endParaRPr lang="en-US" dirty="0"/>
          </a:p>
        </p:txBody>
      </p:sp>
      <p:sp>
        <p:nvSpPr>
          <p:cNvPr id="11" name="TextBox 10">
            <a:extLst>
              <a:ext uri="{FF2B5EF4-FFF2-40B4-BE49-F238E27FC236}">
                <a16:creationId xmlns:a16="http://schemas.microsoft.com/office/drawing/2014/main" id="{2F05B173-BE6D-7C51-27C4-D83F3D7DE986}"/>
              </a:ext>
            </a:extLst>
          </p:cNvPr>
          <p:cNvSpPr txBox="1"/>
          <p:nvPr/>
        </p:nvSpPr>
        <p:spPr>
          <a:xfrm>
            <a:off x="756447" y="6225890"/>
            <a:ext cx="10679105" cy="369332"/>
          </a:xfrm>
          <a:prstGeom prst="rect">
            <a:avLst/>
          </a:prstGeom>
          <a:noFill/>
        </p:spPr>
        <p:txBody>
          <a:bodyPr wrap="square" rtlCol="0">
            <a:spAutoFit/>
          </a:bodyPr>
          <a:lstStyle/>
          <a:p>
            <a:r>
              <a:rPr lang="en-US" b="1" dirty="0">
                <a:solidFill>
                  <a:srgbClr val="FF0000"/>
                </a:solidFill>
              </a:rPr>
              <a:t>Note</a:t>
            </a:r>
            <a:r>
              <a:rPr lang="en-US" dirty="0"/>
              <a:t> : The reviews are very long to display in the presentation, so I have included them in a csv file in the zip file</a:t>
            </a:r>
          </a:p>
        </p:txBody>
      </p:sp>
      <p:pic>
        <p:nvPicPr>
          <p:cNvPr id="13" name="Picture 12" descr="A hand writing on a restaurant rating&#10;&#10;Description automatically generated">
            <a:extLst>
              <a:ext uri="{FF2B5EF4-FFF2-40B4-BE49-F238E27FC236}">
                <a16:creationId xmlns:a16="http://schemas.microsoft.com/office/drawing/2014/main" id="{4032FFF1-3112-FE13-B502-346DE65048AD}"/>
              </a:ext>
            </a:extLst>
          </p:cNvPr>
          <p:cNvPicPr>
            <a:picLocks noChangeAspect="1"/>
          </p:cNvPicPr>
          <p:nvPr/>
        </p:nvPicPr>
        <p:blipFill>
          <a:blip r:embed="rId2"/>
          <a:stretch>
            <a:fillRect/>
          </a:stretch>
        </p:blipFill>
        <p:spPr>
          <a:xfrm>
            <a:off x="8119735" y="3085697"/>
            <a:ext cx="3315817" cy="2483848"/>
          </a:xfrm>
          <a:prstGeom prst="rect">
            <a:avLst/>
          </a:prstGeom>
        </p:spPr>
      </p:pic>
    </p:spTree>
    <p:extLst>
      <p:ext uri="{BB962C8B-B14F-4D97-AF65-F5344CB8AC3E}">
        <p14:creationId xmlns:p14="http://schemas.microsoft.com/office/powerpoint/2010/main" val="34607604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691</TotalTime>
  <Words>1744</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MSIT 3860</vt:lpstr>
      <vt:lpstr>Part 1: Business Presentation</vt:lpstr>
      <vt:lpstr>Yelp users since 2010</vt:lpstr>
      <vt:lpstr>Elite users since 2012</vt:lpstr>
      <vt:lpstr>Users with most 5-star reviews</vt:lpstr>
      <vt:lpstr>States with most businesses</vt:lpstr>
      <vt:lpstr>Top Business Categories</vt:lpstr>
      <vt:lpstr>Average Rating of Top Business Categories</vt:lpstr>
      <vt:lpstr>Funniest vs Least Funny Restaurant Reviews</vt:lpstr>
      <vt:lpstr>Length vs Compliments</vt:lpstr>
      <vt:lpstr>Restaurant reviews are driven by…</vt:lpstr>
      <vt:lpstr>Part 2: Personal Presentation</vt:lpstr>
      <vt:lpstr>The Challenge</vt:lpstr>
      <vt:lpstr>The Easy Part</vt:lpstr>
      <vt:lpstr>The Surprising Part</vt:lpstr>
      <vt:lpstr>Real Data of Yelp</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MSIT 3860</dc:title>
  <dc:creator>Jason Augustyn</dc:creator>
  <cp:lastModifiedBy>Sai Koushik Kadiyala</cp:lastModifiedBy>
  <cp:revision>1</cp:revision>
  <dcterms:created xsi:type="dcterms:W3CDTF">2022-11-15T19:51:12Z</dcterms:created>
  <dcterms:modified xsi:type="dcterms:W3CDTF">2023-12-19T04:52:44Z</dcterms:modified>
</cp:coreProperties>
</file>